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5" r:id="rId4"/>
    <p:sldId id="266" r:id="rId5"/>
    <p:sldId id="267" r:id="rId6"/>
    <p:sldId id="268" r:id="rId7"/>
    <p:sldId id="269" r:id="rId8"/>
    <p:sldId id="270" r:id="rId9"/>
    <p:sldId id="271" r:id="rId10"/>
    <p:sldId id="272" r:id="rId11"/>
    <p:sldId id="273" r:id="rId12"/>
    <p:sldId id="274" r:id="rId13"/>
    <p:sldId id="275"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8FE5AF-9A1B-4BFF-98A5-0814AEC9342A}" v="22" dt="2023-04-24T01:27:37.490"/>
    <p1510:client id="{DFCB8D16-E29B-447E-9DCB-59EA3EEE500E}" v="2" dt="2023-04-23T23:44:41.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tuja Patil" userId="9d5afa44f18f0852" providerId="LiveId" clId="{DFCB8D16-E29B-447E-9DCB-59EA3EEE500E}"/>
    <pc:docChg chg="undo custSel addSld delSld modSld">
      <pc:chgData name="Rutuja Patil" userId="9d5afa44f18f0852" providerId="LiveId" clId="{DFCB8D16-E29B-447E-9DCB-59EA3EEE500E}" dt="2023-04-24T00:19:04.260" v="1159" actId="20577"/>
      <pc:docMkLst>
        <pc:docMk/>
      </pc:docMkLst>
      <pc:sldChg chg="addSp delSp modSp del mod setBg">
        <pc:chgData name="Rutuja Patil" userId="9d5afa44f18f0852" providerId="LiveId" clId="{DFCB8D16-E29B-447E-9DCB-59EA3EEE500E}" dt="2023-04-23T23:43:35.811" v="68" actId="47"/>
        <pc:sldMkLst>
          <pc:docMk/>
          <pc:sldMk cId="2410573813" sldId="258"/>
        </pc:sldMkLst>
        <pc:spChg chg="mod">
          <ac:chgData name="Rutuja Patil" userId="9d5afa44f18f0852" providerId="LiveId" clId="{DFCB8D16-E29B-447E-9DCB-59EA3EEE500E}" dt="2023-04-23T23:42:29.817" v="62" actId="26606"/>
          <ac:spMkLst>
            <pc:docMk/>
            <pc:sldMk cId="2410573813" sldId="258"/>
            <ac:spMk id="2" creationId="{B7DC6931-BA40-A89A-1C38-06D238F25948}"/>
          </ac:spMkLst>
        </pc:spChg>
        <pc:spChg chg="add del mod">
          <ac:chgData name="Rutuja Patil" userId="9d5afa44f18f0852" providerId="LiveId" clId="{DFCB8D16-E29B-447E-9DCB-59EA3EEE500E}" dt="2023-04-23T23:42:29.817" v="62" actId="26606"/>
          <ac:spMkLst>
            <pc:docMk/>
            <pc:sldMk cId="2410573813" sldId="258"/>
            <ac:spMk id="3" creationId="{AA73B053-3265-7728-0825-C66EE2F84583}"/>
          </ac:spMkLst>
        </pc:spChg>
        <pc:spChg chg="add">
          <ac:chgData name="Rutuja Patil" userId="9d5afa44f18f0852" providerId="LiveId" clId="{DFCB8D16-E29B-447E-9DCB-59EA3EEE500E}" dt="2023-04-23T23:42:29.817" v="62" actId="26606"/>
          <ac:spMkLst>
            <pc:docMk/>
            <pc:sldMk cId="2410573813" sldId="258"/>
            <ac:spMk id="7" creationId="{AA73B053-3265-7728-0825-C66EE2F84583}"/>
          </ac:spMkLst>
        </pc:spChg>
        <pc:spChg chg="add">
          <ac:chgData name="Rutuja Patil" userId="9d5afa44f18f0852" providerId="LiveId" clId="{DFCB8D16-E29B-447E-9DCB-59EA3EEE500E}" dt="2023-04-23T23:42:29.817" v="62" actId="26606"/>
          <ac:spMkLst>
            <pc:docMk/>
            <pc:sldMk cId="2410573813" sldId="258"/>
            <ac:spMk id="9" creationId="{B937640E-EF7A-4A6C-A950-D12B7D5C923E}"/>
          </ac:spMkLst>
        </pc:spChg>
        <pc:spChg chg="add">
          <ac:chgData name="Rutuja Patil" userId="9d5afa44f18f0852" providerId="LiveId" clId="{DFCB8D16-E29B-447E-9DCB-59EA3EEE500E}" dt="2023-04-23T23:42:29.817" v="62" actId="26606"/>
          <ac:spMkLst>
            <pc:docMk/>
            <pc:sldMk cId="2410573813" sldId="258"/>
            <ac:spMk id="11" creationId="{76ADA084-C86B-4F3C-8077-6A8999CC4632}"/>
          </ac:spMkLst>
        </pc:spChg>
        <pc:graphicFrameChg chg="add del">
          <ac:chgData name="Rutuja Patil" userId="9d5afa44f18f0852" providerId="LiveId" clId="{DFCB8D16-E29B-447E-9DCB-59EA3EEE500E}" dt="2023-04-23T23:42:29.809" v="61" actId="26606"/>
          <ac:graphicFrameMkLst>
            <pc:docMk/>
            <pc:sldMk cId="2410573813" sldId="258"/>
            <ac:graphicFrameMk id="5" creationId="{4A19F6E2-0D22-3F66-05C4-1C510DDACC63}"/>
          </ac:graphicFrameMkLst>
        </pc:graphicFrameChg>
        <pc:picChg chg="add">
          <ac:chgData name="Rutuja Patil" userId="9d5afa44f18f0852" providerId="LiveId" clId="{DFCB8D16-E29B-447E-9DCB-59EA3EEE500E}" dt="2023-04-23T23:42:29.817" v="62" actId="26606"/>
          <ac:picMkLst>
            <pc:docMk/>
            <pc:sldMk cId="2410573813" sldId="258"/>
            <ac:picMk id="8" creationId="{418B654C-1C92-4378-7256-2526A0A2B2F2}"/>
          </ac:picMkLst>
        </pc:picChg>
      </pc:sldChg>
      <pc:sldChg chg="modSp del mod">
        <pc:chgData name="Rutuja Patil" userId="9d5afa44f18f0852" providerId="LiveId" clId="{DFCB8D16-E29B-447E-9DCB-59EA3EEE500E}" dt="2023-04-23T23:38:43.926" v="22" actId="47"/>
        <pc:sldMkLst>
          <pc:docMk/>
          <pc:sldMk cId="3939738464" sldId="259"/>
        </pc:sldMkLst>
        <pc:spChg chg="mod">
          <ac:chgData name="Rutuja Patil" userId="9d5afa44f18f0852" providerId="LiveId" clId="{DFCB8D16-E29B-447E-9DCB-59EA3EEE500E}" dt="2023-04-23T23:30:22.204" v="21" actId="20577"/>
          <ac:spMkLst>
            <pc:docMk/>
            <pc:sldMk cId="3939738464" sldId="259"/>
            <ac:spMk id="3" creationId="{0782A4D1-9F02-EFA2-DBDD-EC03A40F210B}"/>
          </ac:spMkLst>
        </pc:spChg>
      </pc:sldChg>
      <pc:sldChg chg="del">
        <pc:chgData name="Rutuja Patil" userId="9d5afa44f18f0852" providerId="LiveId" clId="{DFCB8D16-E29B-447E-9DCB-59EA3EEE500E}" dt="2023-04-23T23:43:39.366" v="69" actId="47"/>
        <pc:sldMkLst>
          <pc:docMk/>
          <pc:sldMk cId="28814746" sldId="260"/>
        </pc:sldMkLst>
      </pc:sldChg>
      <pc:sldChg chg="del">
        <pc:chgData name="Rutuja Patil" userId="9d5afa44f18f0852" providerId="LiveId" clId="{DFCB8D16-E29B-447E-9DCB-59EA3EEE500E}" dt="2023-04-23T23:43:39.366" v="69" actId="47"/>
        <pc:sldMkLst>
          <pc:docMk/>
          <pc:sldMk cId="2222926233" sldId="261"/>
        </pc:sldMkLst>
      </pc:sldChg>
      <pc:sldChg chg="addSp delSp modSp del mod setBg">
        <pc:chgData name="Rutuja Patil" userId="9d5afa44f18f0852" providerId="LiveId" clId="{DFCB8D16-E29B-447E-9DCB-59EA3EEE500E}" dt="2023-04-23T23:43:56.726" v="70" actId="47"/>
        <pc:sldMkLst>
          <pc:docMk/>
          <pc:sldMk cId="55843934" sldId="262"/>
        </pc:sldMkLst>
        <pc:spChg chg="mod">
          <ac:chgData name="Rutuja Patil" userId="9d5afa44f18f0852" providerId="LiveId" clId="{DFCB8D16-E29B-447E-9DCB-59EA3EEE500E}" dt="2023-04-23T23:42:52.058" v="67" actId="26606"/>
          <ac:spMkLst>
            <pc:docMk/>
            <pc:sldMk cId="55843934" sldId="262"/>
            <ac:spMk id="2" creationId="{3E41FB0D-3385-07C6-0F15-5914F85B3CC0}"/>
          </ac:spMkLst>
        </pc:spChg>
        <pc:spChg chg="add del">
          <ac:chgData name="Rutuja Patil" userId="9d5afa44f18f0852" providerId="LiveId" clId="{DFCB8D16-E29B-447E-9DCB-59EA3EEE500E}" dt="2023-04-23T23:42:52.058" v="67" actId="26606"/>
          <ac:spMkLst>
            <pc:docMk/>
            <pc:sldMk cId="55843934" sldId="262"/>
            <ac:spMk id="3" creationId="{630EB374-6B72-728F-066D-CF6C149D8CBE}"/>
          </ac:spMkLst>
        </pc:spChg>
        <pc:spChg chg="add del">
          <ac:chgData name="Rutuja Patil" userId="9d5afa44f18f0852" providerId="LiveId" clId="{DFCB8D16-E29B-447E-9DCB-59EA3EEE500E}" dt="2023-04-23T23:42:52.048" v="66" actId="26606"/>
          <ac:spMkLst>
            <pc:docMk/>
            <pc:sldMk cId="55843934" sldId="262"/>
            <ac:spMk id="8" creationId="{B937640E-EF7A-4A6C-A950-D12B7D5C923E}"/>
          </ac:spMkLst>
        </pc:spChg>
        <pc:spChg chg="add del">
          <ac:chgData name="Rutuja Patil" userId="9d5afa44f18f0852" providerId="LiveId" clId="{DFCB8D16-E29B-447E-9DCB-59EA3EEE500E}" dt="2023-04-23T23:42:51.275" v="64" actId="26606"/>
          <ac:spMkLst>
            <pc:docMk/>
            <pc:sldMk cId="55843934" sldId="262"/>
            <ac:spMk id="9" creationId="{042E603F-28B7-4831-BF23-65FBAB13D5FB}"/>
          </ac:spMkLst>
        </pc:spChg>
        <pc:spChg chg="add del">
          <ac:chgData name="Rutuja Patil" userId="9d5afa44f18f0852" providerId="LiveId" clId="{DFCB8D16-E29B-447E-9DCB-59EA3EEE500E}" dt="2023-04-23T23:42:52.048" v="66" actId="26606"/>
          <ac:spMkLst>
            <pc:docMk/>
            <pc:sldMk cId="55843934" sldId="262"/>
            <ac:spMk id="10" creationId="{400B39A6-D628-4338-9D6E-995B6A739DAB}"/>
          </ac:spMkLst>
        </pc:spChg>
        <pc:spChg chg="add del">
          <ac:chgData name="Rutuja Patil" userId="9d5afa44f18f0852" providerId="LiveId" clId="{DFCB8D16-E29B-447E-9DCB-59EA3EEE500E}" dt="2023-04-23T23:42:51.275" v="64" actId="26606"/>
          <ac:spMkLst>
            <pc:docMk/>
            <pc:sldMk cId="55843934" sldId="262"/>
            <ac:spMk id="11" creationId="{4D39700F-2B10-4402-A7DD-06EE2245880D}"/>
          </ac:spMkLst>
        </pc:spChg>
        <pc:spChg chg="add del">
          <ac:chgData name="Rutuja Patil" userId="9d5afa44f18f0852" providerId="LiveId" clId="{DFCB8D16-E29B-447E-9DCB-59EA3EEE500E}" dt="2023-04-23T23:42:52.048" v="66" actId="26606"/>
          <ac:spMkLst>
            <pc:docMk/>
            <pc:sldMk cId="55843934" sldId="262"/>
            <ac:spMk id="12" creationId="{C2EB82B4-D9A1-4145-93F1-004DC0B9BBDD}"/>
          </ac:spMkLst>
        </pc:spChg>
        <pc:spChg chg="add del">
          <ac:chgData name="Rutuja Patil" userId="9d5afa44f18f0852" providerId="LiveId" clId="{DFCB8D16-E29B-447E-9DCB-59EA3EEE500E}" dt="2023-04-23T23:42:51.275" v="64" actId="26606"/>
          <ac:spMkLst>
            <pc:docMk/>
            <pc:sldMk cId="55843934" sldId="262"/>
            <ac:spMk id="13" creationId="{6DA65B90-7B06-4499-91BA-CDDD36132481}"/>
          </ac:spMkLst>
        </pc:spChg>
        <pc:spChg chg="add del">
          <ac:chgData name="Rutuja Patil" userId="9d5afa44f18f0852" providerId="LiveId" clId="{DFCB8D16-E29B-447E-9DCB-59EA3EEE500E}" dt="2023-04-23T23:42:51.275" v="64" actId="26606"/>
          <ac:spMkLst>
            <pc:docMk/>
            <pc:sldMk cId="55843934" sldId="262"/>
            <ac:spMk id="15" creationId="{389C36E1-2D95-402F-A472-3E6699BE2622}"/>
          </ac:spMkLst>
        </pc:spChg>
        <pc:spChg chg="add del">
          <ac:chgData name="Rutuja Patil" userId="9d5afa44f18f0852" providerId="LiveId" clId="{DFCB8D16-E29B-447E-9DCB-59EA3EEE500E}" dt="2023-04-23T23:42:52.048" v="66" actId="26606"/>
          <ac:spMkLst>
            <pc:docMk/>
            <pc:sldMk cId="55843934" sldId="262"/>
            <ac:spMk id="17" creationId="{630EB374-6B72-728F-066D-CF6C149D8CBE}"/>
          </ac:spMkLst>
        </pc:spChg>
        <pc:spChg chg="add">
          <ac:chgData name="Rutuja Patil" userId="9d5afa44f18f0852" providerId="LiveId" clId="{DFCB8D16-E29B-447E-9DCB-59EA3EEE500E}" dt="2023-04-23T23:42:52.058" v="67" actId="26606"/>
          <ac:spMkLst>
            <pc:docMk/>
            <pc:sldMk cId="55843934" sldId="262"/>
            <ac:spMk id="19" creationId="{042E603F-28B7-4831-BF23-65FBAB13D5FB}"/>
          </ac:spMkLst>
        </pc:spChg>
        <pc:spChg chg="add">
          <ac:chgData name="Rutuja Patil" userId="9d5afa44f18f0852" providerId="LiveId" clId="{DFCB8D16-E29B-447E-9DCB-59EA3EEE500E}" dt="2023-04-23T23:42:52.058" v="67" actId="26606"/>
          <ac:spMkLst>
            <pc:docMk/>
            <pc:sldMk cId="55843934" sldId="262"/>
            <ac:spMk id="20" creationId="{4D39700F-2B10-4402-A7DD-06EE2245880D}"/>
          </ac:spMkLst>
        </pc:spChg>
        <pc:spChg chg="add">
          <ac:chgData name="Rutuja Patil" userId="9d5afa44f18f0852" providerId="LiveId" clId="{DFCB8D16-E29B-447E-9DCB-59EA3EEE500E}" dt="2023-04-23T23:42:52.058" v="67" actId="26606"/>
          <ac:spMkLst>
            <pc:docMk/>
            <pc:sldMk cId="55843934" sldId="262"/>
            <ac:spMk id="21" creationId="{06E15305-164C-44CD-9E0F-420C2DC1B32A}"/>
          </ac:spMkLst>
        </pc:spChg>
        <pc:spChg chg="add">
          <ac:chgData name="Rutuja Patil" userId="9d5afa44f18f0852" providerId="LiveId" clId="{DFCB8D16-E29B-447E-9DCB-59EA3EEE500E}" dt="2023-04-23T23:42:52.058" v="67" actId="26606"/>
          <ac:spMkLst>
            <pc:docMk/>
            <pc:sldMk cId="55843934" sldId="262"/>
            <ac:spMk id="22" creationId="{C49B6340-9D54-4548-B87C-24BA7EA53A56}"/>
          </ac:spMkLst>
        </pc:spChg>
        <pc:spChg chg="add">
          <ac:chgData name="Rutuja Patil" userId="9d5afa44f18f0852" providerId="LiveId" clId="{DFCB8D16-E29B-447E-9DCB-59EA3EEE500E}" dt="2023-04-23T23:42:52.058" v="67" actId="26606"/>
          <ac:spMkLst>
            <pc:docMk/>
            <pc:sldMk cId="55843934" sldId="262"/>
            <ac:spMk id="24" creationId="{F1D5403D-09EC-41DB-B916-A09C0E5AEC2B}"/>
          </ac:spMkLst>
        </pc:spChg>
        <pc:picChg chg="add del">
          <ac:chgData name="Rutuja Patil" userId="9d5afa44f18f0852" providerId="LiveId" clId="{DFCB8D16-E29B-447E-9DCB-59EA3EEE500E}" dt="2023-04-23T23:42:51.275" v="64" actId="26606"/>
          <ac:picMkLst>
            <pc:docMk/>
            <pc:sldMk cId="55843934" sldId="262"/>
            <ac:picMk id="5" creationId="{8F91B6A8-EC87-EDC9-B940-41324776C737}"/>
          </ac:picMkLst>
        </pc:picChg>
        <pc:picChg chg="add">
          <ac:chgData name="Rutuja Patil" userId="9d5afa44f18f0852" providerId="LiveId" clId="{DFCB8D16-E29B-447E-9DCB-59EA3EEE500E}" dt="2023-04-23T23:42:52.058" v="67" actId="26606"/>
          <ac:picMkLst>
            <pc:docMk/>
            <pc:sldMk cId="55843934" sldId="262"/>
            <ac:picMk id="23" creationId="{CF6FC8E1-0C6D-3C39-B281-AEF607C62B95}"/>
          </ac:picMkLst>
        </pc:picChg>
      </pc:sldChg>
      <pc:sldChg chg="addSp delSp modSp new mod setBg">
        <pc:chgData name="Rutuja Patil" userId="9d5afa44f18f0852" providerId="LiveId" clId="{DFCB8D16-E29B-447E-9DCB-59EA3EEE500E}" dt="2023-04-23T23:29:48.912" v="18" actId="14100"/>
        <pc:sldMkLst>
          <pc:docMk/>
          <pc:sldMk cId="1134139825" sldId="265"/>
        </pc:sldMkLst>
        <pc:spChg chg="mod">
          <ac:chgData name="Rutuja Patil" userId="9d5afa44f18f0852" providerId="LiveId" clId="{DFCB8D16-E29B-447E-9DCB-59EA3EEE500E}" dt="2023-04-23T23:29:19.582" v="13" actId="26606"/>
          <ac:spMkLst>
            <pc:docMk/>
            <pc:sldMk cId="1134139825" sldId="265"/>
            <ac:spMk id="2" creationId="{D37A0FA3-315A-D05D-ACE1-730033DFC323}"/>
          </ac:spMkLst>
        </pc:spChg>
        <pc:spChg chg="del">
          <ac:chgData name="Rutuja Patil" userId="9d5afa44f18f0852" providerId="LiveId" clId="{DFCB8D16-E29B-447E-9DCB-59EA3EEE500E}" dt="2023-04-23T23:29:11.848" v="8" actId="931"/>
          <ac:spMkLst>
            <pc:docMk/>
            <pc:sldMk cId="1134139825" sldId="265"/>
            <ac:spMk id="3" creationId="{80899C29-BB8A-D4C9-7E94-68A3F72C8B3B}"/>
          </ac:spMkLst>
        </pc:spChg>
        <pc:spChg chg="add del">
          <ac:chgData name="Rutuja Patil" userId="9d5afa44f18f0852" providerId="LiveId" clId="{DFCB8D16-E29B-447E-9DCB-59EA3EEE500E}" dt="2023-04-23T23:29:19.574" v="12" actId="26606"/>
          <ac:spMkLst>
            <pc:docMk/>
            <pc:sldMk cId="1134139825" sldId="265"/>
            <ac:spMk id="9" creationId="{A462460E-CB61-251C-B995-60BE2D7B2181}"/>
          </ac:spMkLst>
        </pc:spChg>
        <pc:spChg chg="add">
          <ac:chgData name="Rutuja Patil" userId="9d5afa44f18f0852" providerId="LiveId" clId="{DFCB8D16-E29B-447E-9DCB-59EA3EEE500E}" dt="2023-04-23T23:29:19.582" v="13" actId="26606"/>
          <ac:spMkLst>
            <pc:docMk/>
            <pc:sldMk cId="1134139825" sldId="265"/>
            <ac:spMk id="10" creationId="{042E603F-28B7-4831-BF23-65FBAB13D5FB}"/>
          </ac:spMkLst>
        </pc:spChg>
        <pc:spChg chg="add del">
          <ac:chgData name="Rutuja Patil" userId="9d5afa44f18f0852" providerId="LiveId" clId="{DFCB8D16-E29B-447E-9DCB-59EA3EEE500E}" dt="2023-04-23T23:29:19.574" v="12" actId="26606"/>
          <ac:spMkLst>
            <pc:docMk/>
            <pc:sldMk cId="1134139825" sldId="265"/>
            <ac:spMk id="12" creationId="{B937640E-EF7A-4A6C-A950-D12B7D5C923E}"/>
          </ac:spMkLst>
        </pc:spChg>
        <pc:spChg chg="add del">
          <ac:chgData name="Rutuja Patil" userId="9d5afa44f18f0852" providerId="LiveId" clId="{DFCB8D16-E29B-447E-9DCB-59EA3EEE500E}" dt="2023-04-23T23:29:19.574" v="12" actId="26606"/>
          <ac:spMkLst>
            <pc:docMk/>
            <pc:sldMk cId="1134139825" sldId="265"/>
            <ac:spMk id="14" creationId="{76ADA084-C86B-4F3C-8077-6A8999CC4632}"/>
          </ac:spMkLst>
        </pc:spChg>
        <pc:spChg chg="add">
          <ac:chgData name="Rutuja Patil" userId="9d5afa44f18f0852" providerId="LiveId" clId="{DFCB8D16-E29B-447E-9DCB-59EA3EEE500E}" dt="2023-04-23T23:29:19.582" v="13" actId="26606"/>
          <ac:spMkLst>
            <pc:docMk/>
            <pc:sldMk cId="1134139825" sldId="265"/>
            <ac:spMk id="16" creationId="{D1FFE435-0754-492D-B815-BD114217D379}"/>
          </ac:spMkLst>
        </pc:spChg>
        <pc:spChg chg="add">
          <ac:chgData name="Rutuja Patil" userId="9d5afa44f18f0852" providerId="LiveId" clId="{DFCB8D16-E29B-447E-9DCB-59EA3EEE500E}" dt="2023-04-23T23:29:19.582" v="13" actId="26606"/>
          <ac:spMkLst>
            <pc:docMk/>
            <pc:sldMk cId="1134139825" sldId="265"/>
            <ac:spMk id="17" creationId="{4D39700F-2B10-4402-A7DD-06EE2245880D}"/>
          </ac:spMkLst>
        </pc:spChg>
        <pc:spChg chg="add">
          <ac:chgData name="Rutuja Patil" userId="9d5afa44f18f0852" providerId="LiveId" clId="{DFCB8D16-E29B-447E-9DCB-59EA3EEE500E}" dt="2023-04-23T23:29:19.582" v="13" actId="26606"/>
          <ac:spMkLst>
            <pc:docMk/>
            <pc:sldMk cId="1134139825" sldId="265"/>
            <ac:spMk id="18" creationId="{7EF79062-B5BB-45DF-810C-95A324A9D60F}"/>
          </ac:spMkLst>
        </pc:spChg>
        <pc:spChg chg="add">
          <ac:chgData name="Rutuja Patil" userId="9d5afa44f18f0852" providerId="LiveId" clId="{DFCB8D16-E29B-447E-9DCB-59EA3EEE500E}" dt="2023-04-23T23:29:19.582" v="13" actId="26606"/>
          <ac:spMkLst>
            <pc:docMk/>
            <pc:sldMk cId="1134139825" sldId="265"/>
            <ac:spMk id="19" creationId="{6DA65B90-7B06-4499-91BA-CDDD36132481}"/>
          </ac:spMkLst>
        </pc:spChg>
        <pc:picChg chg="add mod">
          <ac:chgData name="Rutuja Patil" userId="9d5afa44f18f0852" providerId="LiveId" clId="{DFCB8D16-E29B-447E-9DCB-59EA3EEE500E}" dt="2023-04-23T23:29:48.912" v="18" actId="14100"/>
          <ac:picMkLst>
            <pc:docMk/>
            <pc:sldMk cId="1134139825" sldId="265"/>
            <ac:picMk id="5" creationId="{4ECF7A73-6D05-BD94-8B06-AAF4F9F671E9}"/>
          </ac:picMkLst>
        </pc:picChg>
      </pc:sldChg>
      <pc:sldChg chg="modSp add mod">
        <pc:chgData name="Rutuja Patil" userId="9d5afa44f18f0852" providerId="LiveId" clId="{DFCB8D16-E29B-447E-9DCB-59EA3EEE500E}" dt="2023-04-23T23:55:21.112" v="443" actId="113"/>
        <pc:sldMkLst>
          <pc:docMk/>
          <pc:sldMk cId="2873357810" sldId="266"/>
        </pc:sldMkLst>
        <pc:spChg chg="mod">
          <ac:chgData name="Rutuja Patil" userId="9d5afa44f18f0852" providerId="LiveId" clId="{DFCB8D16-E29B-447E-9DCB-59EA3EEE500E}" dt="2023-04-23T23:44:58.427" v="93" actId="20577"/>
          <ac:spMkLst>
            <pc:docMk/>
            <pc:sldMk cId="2873357810" sldId="266"/>
            <ac:spMk id="2" creationId="{97D3D69C-702C-865B-32E4-1586190D6E29}"/>
          </ac:spMkLst>
        </pc:spChg>
        <pc:spChg chg="mod">
          <ac:chgData name="Rutuja Patil" userId="9d5afa44f18f0852" providerId="LiveId" clId="{DFCB8D16-E29B-447E-9DCB-59EA3EEE500E}" dt="2023-04-23T23:55:21.112" v="443" actId="113"/>
          <ac:spMkLst>
            <pc:docMk/>
            <pc:sldMk cId="2873357810" sldId="266"/>
            <ac:spMk id="3" creationId="{AE1BED5C-52AB-DFA1-6FC1-EDBBF170E1BA}"/>
          </ac:spMkLst>
        </pc:spChg>
      </pc:sldChg>
      <pc:sldChg chg="modSp new mod">
        <pc:chgData name="Rutuja Patil" userId="9d5afa44f18f0852" providerId="LiveId" clId="{DFCB8D16-E29B-447E-9DCB-59EA3EEE500E}" dt="2023-04-24T00:19:04.260" v="1159" actId="20577"/>
        <pc:sldMkLst>
          <pc:docMk/>
          <pc:sldMk cId="2518967365" sldId="267"/>
        </pc:sldMkLst>
        <pc:spChg chg="mod">
          <ac:chgData name="Rutuja Patil" userId="9d5afa44f18f0852" providerId="LiveId" clId="{DFCB8D16-E29B-447E-9DCB-59EA3EEE500E}" dt="2023-04-23T23:56:57.188" v="469" actId="20577"/>
          <ac:spMkLst>
            <pc:docMk/>
            <pc:sldMk cId="2518967365" sldId="267"/>
            <ac:spMk id="2" creationId="{D5549A53-DA2A-37EB-6E6F-D07C88A2874A}"/>
          </ac:spMkLst>
        </pc:spChg>
        <pc:spChg chg="mod">
          <ac:chgData name="Rutuja Patil" userId="9d5afa44f18f0852" providerId="LiveId" clId="{DFCB8D16-E29B-447E-9DCB-59EA3EEE500E}" dt="2023-04-24T00:19:04.260" v="1159" actId="20577"/>
          <ac:spMkLst>
            <pc:docMk/>
            <pc:sldMk cId="2518967365" sldId="267"/>
            <ac:spMk id="3" creationId="{312A4EC3-F209-5079-AFBE-7BA6968A6E74}"/>
          </ac:spMkLst>
        </pc:spChg>
      </pc:sldChg>
    </pc:docChg>
  </pc:docChgLst>
  <pc:docChgLst>
    <pc:chgData name="Rutuja Patil" userId="S::patil.rut@northeastern.edu::bdaf2f55-8df3-4353-b81a-cc292d50bee8" providerId="AD" clId="Web-{3F8FE5AF-9A1B-4BFF-98A5-0814AEC9342A}"/>
    <pc:docChg chg="modSld">
      <pc:chgData name="Rutuja Patil" userId="S::patil.rut@northeastern.edu::bdaf2f55-8df3-4353-b81a-cc292d50bee8" providerId="AD" clId="Web-{3F8FE5AF-9A1B-4BFF-98A5-0814AEC9342A}" dt="2023-04-24T01:27:37.490" v="16"/>
      <pc:docMkLst>
        <pc:docMk/>
      </pc:docMkLst>
      <pc:sldChg chg="addSp modSp">
        <pc:chgData name="Rutuja Patil" userId="S::patil.rut@northeastern.edu::bdaf2f55-8df3-4353-b81a-cc292d50bee8" providerId="AD" clId="Web-{3F8FE5AF-9A1B-4BFF-98A5-0814AEC9342A}" dt="2023-04-24T01:27:37.490" v="16"/>
        <pc:sldMkLst>
          <pc:docMk/>
          <pc:sldMk cId="666902766" sldId="264"/>
        </pc:sldMkLst>
        <pc:spChg chg="add mod">
          <ac:chgData name="Rutuja Patil" userId="S::patil.rut@northeastern.edu::bdaf2f55-8df3-4353-b81a-cc292d50bee8" providerId="AD" clId="Web-{3F8FE5AF-9A1B-4BFF-98A5-0814AEC9342A}" dt="2023-04-24T01:27:37.490" v="16"/>
          <ac:spMkLst>
            <pc:docMk/>
            <pc:sldMk cId="666902766" sldId="264"/>
            <ac:spMk id="2" creationId="{3CDFD070-EDD0-72DA-3089-70B2000E725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4/23/2023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6278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4/23/2023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7934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4/23/2023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8569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4/23/2023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7670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4/23/2023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9450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4/23/2023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1023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4/23/2023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9224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4/23/2023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8004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4/23/2023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9475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4/23/2023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7059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4/23/2023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2440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4/23/2023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97649162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BB887A-DB02-4431-8FDF-F517505C9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92A980-4EBE-B480-9A0A-6C5C22308660}"/>
              </a:ext>
            </a:extLst>
          </p:cNvPr>
          <p:cNvSpPr>
            <a:spLocks noGrp="1"/>
          </p:cNvSpPr>
          <p:nvPr>
            <p:ph type="ctrTitle"/>
          </p:nvPr>
        </p:nvSpPr>
        <p:spPr>
          <a:xfrm>
            <a:off x="5702405" y="557784"/>
            <a:ext cx="5852699" cy="2629158"/>
          </a:xfrm>
        </p:spPr>
        <p:txBody>
          <a:bodyPr>
            <a:normAutofit fontScale="90000"/>
          </a:bodyPr>
          <a:lstStyle/>
          <a:p>
            <a:pPr algn="ctr"/>
            <a:r>
              <a:rPr lang="en-US" sz="4400" dirty="0"/>
              <a:t>DRUG SUPPLY CHAIN MANAGEMENT SYSTEM</a:t>
            </a:r>
          </a:p>
        </p:txBody>
      </p:sp>
      <p:sp>
        <p:nvSpPr>
          <p:cNvPr id="3" name="Subtitle 2">
            <a:extLst>
              <a:ext uri="{FF2B5EF4-FFF2-40B4-BE49-F238E27FC236}">
                <a16:creationId xmlns:a16="http://schemas.microsoft.com/office/drawing/2014/main" id="{89A4866C-335D-C25D-6B98-439F54445236}"/>
              </a:ext>
            </a:extLst>
          </p:cNvPr>
          <p:cNvSpPr>
            <a:spLocks noGrp="1"/>
          </p:cNvSpPr>
          <p:nvPr>
            <p:ph type="subTitle" idx="1"/>
          </p:nvPr>
        </p:nvSpPr>
        <p:spPr>
          <a:xfrm>
            <a:off x="5702406" y="3902206"/>
            <a:ext cx="5852698" cy="2240529"/>
          </a:xfrm>
        </p:spPr>
        <p:txBody>
          <a:bodyPr>
            <a:normAutofit lnSpcReduction="10000"/>
          </a:bodyPr>
          <a:lstStyle/>
          <a:p>
            <a:r>
              <a:rPr lang="en-US" i="1" dirty="0"/>
              <a:t>Developed By – Group 8</a:t>
            </a:r>
          </a:p>
          <a:p>
            <a:endParaRPr lang="en-US" i="1" dirty="0"/>
          </a:p>
          <a:p>
            <a:r>
              <a:rPr lang="en-US" i="1" dirty="0"/>
              <a:t>Andrea Sequeria - 002619793</a:t>
            </a:r>
          </a:p>
          <a:p>
            <a:r>
              <a:rPr lang="en-US" i="1" dirty="0"/>
              <a:t>Bhagyashri Chavan -002939515</a:t>
            </a:r>
          </a:p>
          <a:p>
            <a:r>
              <a:rPr lang="en-US" i="1" dirty="0"/>
              <a:t>Rutuja Patil - 002728420</a:t>
            </a:r>
          </a:p>
        </p:txBody>
      </p:sp>
      <p:pic>
        <p:nvPicPr>
          <p:cNvPr id="4" name="Picture 3" descr="Network connection abstract against a white background">
            <a:extLst>
              <a:ext uri="{FF2B5EF4-FFF2-40B4-BE49-F238E27FC236}">
                <a16:creationId xmlns:a16="http://schemas.microsoft.com/office/drawing/2014/main" id="{CB97CB51-FFEF-5373-BE93-B1341C59D5E7}"/>
              </a:ext>
            </a:extLst>
          </p:cNvPr>
          <p:cNvPicPr>
            <a:picLocks noChangeAspect="1"/>
          </p:cNvPicPr>
          <p:nvPr/>
        </p:nvPicPr>
        <p:blipFill rotWithShape="1">
          <a:blip r:embed="rId2"/>
          <a:srcRect r="44417" b="-1"/>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Tree>
    <p:extLst>
      <p:ext uri="{BB962C8B-B14F-4D97-AF65-F5344CB8AC3E}">
        <p14:creationId xmlns:p14="http://schemas.microsoft.com/office/powerpoint/2010/main" val="3320230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FF32EF5B-8AC8-229C-CA44-D42105EB1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63400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C2ABE53-E45B-B880-7752-40E1F6832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64707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D748804C-072B-429B-CF5D-1DF5FE01E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68797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0DFDB86-EEAD-CE94-9313-4E666070A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44477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DFD070-EDD0-72DA-3089-70B2000E7257}"/>
              </a:ext>
            </a:extLst>
          </p:cNvPr>
          <p:cNvSpPr txBox="1"/>
          <p:nvPr/>
        </p:nvSpPr>
        <p:spPr>
          <a:xfrm>
            <a:off x="4919869" y="3417955"/>
            <a:ext cx="4333460" cy="769441"/>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t>THANK YOU!</a:t>
            </a:r>
          </a:p>
        </p:txBody>
      </p:sp>
    </p:spTree>
    <p:extLst>
      <p:ext uri="{BB962C8B-B14F-4D97-AF65-F5344CB8AC3E}">
        <p14:creationId xmlns:p14="http://schemas.microsoft.com/office/powerpoint/2010/main" val="666902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3D69C-702C-865B-32E4-1586190D6E2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E1BED5C-52AB-DFA1-6FC1-EDBBF170E1BA}"/>
              </a:ext>
            </a:extLst>
          </p:cNvPr>
          <p:cNvSpPr>
            <a:spLocks noGrp="1"/>
          </p:cNvSpPr>
          <p:nvPr>
            <p:ph idx="1"/>
          </p:nvPr>
        </p:nvSpPr>
        <p:spPr/>
        <p:txBody>
          <a:bodyPr/>
          <a:lstStyle/>
          <a:p>
            <a:r>
              <a:rPr lang="en-US" dirty="0"/>
              <a:t>The drug supply chain involves the procurement, transportation, storage, and distribution of pharmaceutical products. Due to the critical nature of these products, it is crucial to maintain their quality and safety throughout the supply chain. However, there are several challenges in managing the drug supply chain, such as counterfeit drugs, drug shortages, supply chain disruptions, and inadequate visibility into the supply chain.</a:t>
            </a:r>
          </a:p>
        </p:txBody>
      </p:sp>
    </p:spTree>
    <p:extLst>
      <p:ext uri="{BB962C8B-B14F-4D97-AF65-F5344CB8AC3E}">
        <p14:creationId xmlns:p14="http://schemas.microsoft.com/office/powerpoint/2010/main" val="2240771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1FFE435-0754-492D-B815-BD114217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7A0FA3-315A-D05D-ACE1-730033DFC323}"/>
              </a:ext>
            </a:extLst>
          </p:cNvPr>
          <p:cNvSpPr>
            <a:spLocks noGrp="1"/>
          </p:cNvSpPr>
          <p:nvPr>
            <p:ph type="title"/>
          </p:nvPr>
        </p:nvSpPr>
        <p:spPr>
          <a:xfrm>
            <a:off x="609600" y="669856"/>
            <a:ext cx="6658405" cy="1451174"/>
          </a:xfrm>
        </p:spPr>
        <p:txBody>
          <a:bodyPr vert="horz" lIns="91440" tIns="45720" rIns="91440" bIns="45720" rtlCol="0" anchor="ctr">
            <a:normAutofit/>
          </a:bodyPr>
          <a:lstStyle/>
          <a:p>
            <a:r>
              <a:rPr lang="en-US" sz="5400"/>
              <a:t>Design:</a:t>
            </a:r>
          </a:p>
        </p:txBody>
      </p:sp>
      <p:pic>
        <p:nvPicPr>
          <p:cNvPr id="5" name="Content Placeholder 4" descr="Diagram&#10;&#10;Description automatically generated">
            <a:extLst>
              <a:ext uri="{FF2B5EF4-FFF2-40B4-BE49-F238E27FC236}">
                <a16:creationId xmlns:a16="http://schemas.microsoft.com/office/drawing/2014/main" id="{4ECF7A73-6D05-BD94-8B06-AAF4F9F671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050" y="2286000"/>
            <a:ext cx="9582149" cy="4572000"/>
          </a:xfrm>
          <a:prstGeom prst="rect">
            <a:avLst/>
          </a:prstGeom>
        </p:spPr>
      </p:pic>
    </p:spTree>
    <p:extLst>
      <p:ext uri="{BB962C8B-B14F-4D97-AF65-F5344CB8AC3E}">
        <p14:creationId xmlns:p14="http://schemas.microsoft.com/office/powerpoint/2010/main" val="113413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3D69C-702C-865B-32E4-1586190D6E29}"/>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AE1BED5C-52AB-DFA1-6FC1-EDBBF170E1BA}"/>
              </a:ext>
            </a:extLst>
          </p:cNvPr>
          <p:cNvSpPr>
            <a:spLocks noGrp="1"/>
          </p:cNvSpPr>
          <p:nvPr>
            <p:ph idx="1"/>
          </p:nvPr>
        </p:nvSpPr>
        <p:spPr/>
        <p:txBody>
          <a:bodyPr>
            <a:normAutofit fontScale="92500" lnSpcReduction="20000"/>
          </a:bodyPr>
          <a:lstStyle/>
          <a:p>
            <a:r>
              <a:rPr lang="en-US" b="1" dirty="0"/>
              <a:t>Andrea Sequeria:</a:t>
            </a:r>
          </a:p>
          <a:p>
            <a:r>
              <a:rPr lang="en-US" dirty="0"/>
              <a:t>FDA enterprise, Enterprise Admin, State Health Department Enterprise, Validations, Integration with Java Classes.</a:t>
            </a:r>
          </a:p>
          <a:p>
            <a:endParaRPr lang="en-US" dirty="0"/>
          </a:p>
          <a:p>
            <a:r>
              <a:rPr lang="en-US" b="1" dirty="0"/>
              <a:t>Bhagyashri Chavan:</a:t>
            </a:r>
          </a:p>
          <a:p>
            <a:r>
              <a:rPr lang="en-US" dirty="0"/>
              <a:t>System Admin panels, Distributor enterprise, Clinic enterprise, Mail feature, Integration with Java Classes.</a:t>
            </a:r>
          </a:p>
          <a:p>
            <a:endParaRPr lang="en-US" dirty="0"/>
          </a:p>
          <a:p>
            <a:r>
              <a:rPr lang="en-US" b="1" dirty="0"/>
              <a:t>Rutuja Patil:</a:t>
            </a:r>
          </a:p>
          <a:p>
            <a:r>
              <a:rPr lang="en-US" dirty="0"/>
              <a:t>Manufacturer enterprise, Dashboards, Patient enterprise, Provider enterprise, Integration with Java Classes.</a:t>
            </a:r>
          </a:p>
          <a:p>
            <a:endParaRPr lang="en-US" dirty="0"/>
          </a:p>
        </p:txBody>
      </p:sp>
    </p:spTree>
    <p:extLst>
      <p:ext uri="{BB962C8B-B14F-4D97-AF65-F5344CB8AC3E}">
        <p14:creationId xmlns:p14="http://schemas.microsoft.com/office/powerpoint/2010/main" val="2873357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9A53-DA2A-37EB-6E6F-D07C88A2874A}"/>
              </a:ext>
            </a:extLst>
          </p:cNvPr>
          <p:cNvSpPr>
            <a:spLocks noGrp="1"/>
          </p:cNvSpPr>
          <p:nvPr>
            <p:ph type="title"/>
          </p:nvPr>
        </p:nvSpPr>
        <p:spPr/>
        <p:txBody>
          <a:bodyPr/>
          <a:lstStyle/>
          <a:p>
            <a:r>
              <a:rPr lang="en-US" dirty="0"/>
              <a:t>Enterprise functionality:</a:t>
            </a:r>
          </a:p>
        </p:txBody>
      </p:sp>
      <p:sp>
        <p:nvSpPr>
          <p:cNvPr id="3" name="Content Placeholder 2">
            <a:extLst>
              <a:ext uri="{FF2B5EF4-FFF2-40B4-BE49-F238E27FC236}">
                <a16:creationId xmlns:a16="http://schemas.microsoft.com/office/drawing/2014/main" id="{312A4EC3-F209-5079-AFBE-7BA6968A6E74}"/>
              </a:ext>
            </a:extLst>
          </p:cNvPr>
          <p:cNvSpPr>
            <a:spLocks noGrp="1"/>
          </p:cNvSpPr>
          <p:nvPr>
            <p:ph idx="1"/>
          </p:nvPr>
        </p:nvSpPr>
        <p:spPr/>
        <p:txBody>
          <a:bodyPr/>
          <a:lstStyle/>
          <a:p>
            <a:pPr marL="457200" indent="-457200">
              <a:buFont typeface="+mj-lt"/>
              <a:buAutoNum type="arabicPeriod"/>
            </a:pPr>
            <a:r>
              <a:rPr lang="en-US" dirty="0"/>
              <a:t>Hospital/Doctor – Place the request for medicine, stores the medicine in hospital inventory after approval &amp; delivery of drugs, Administers patient for immunization.</a:t>
            </a:r>
          </a:p>
          <a:p>
            <a:pPr marL="457200" indent="-457200">
              <a:buFont typeface="+mj-lt"/>
              <a:buAutoNum type="arabicPeriod"/>
            </a:pPr>
            <a:r>
              <a:rPr lang="en-US" dirty="0"/>
              <a:t>State Health Department – Adds state population &amp; approves medicine order request.</a:t>
            </a:r>
          </a:p>
          <a:p>
            <a:pPr marL="457200" indent="-457200">
              <a:buFont typeface="+mj-lt"/>
              <a:buAutoNum type="arabicPeriod"/>
            </a:pPr>
            <a:r>
              <a:rPr lang="en-US" dirty="0"/>
              <a:t>FDA – orders medicine &amp; approves medicine order request.</a:t>
            </a:r>
          </a:p>
          <a:p>
            <a:pPr marL="457200" indent="-457200">
              <a:buFont typeface="+mj-lt"/>
              <a:buAutoNum type="arabicPeriod"/>
            </a:pPr>
            <a:r>
              <a:rPr lang="en-US" dirty="0"/>
              <a:t>Manufacturer – accepts the order for medicines, assigns the orders to self &amp; processes the orders.</a:t>
            </a:r>
          </a:p>
          <a:p>
            <a:pPr marL="457200" indent="-457200">
              <a:buFont typeface="+mj-lt"/>
              <a:buAutoNum type="arabicPeriod"/>
            </a:pPr>
            <a:r>
              <a:rPr lang="en-US" dirty="0"/>
              <a:t>Distributors – Ships the orders &amp; manages inventory of the warehouse.</a:t>
            </a:r>
          </a:p>
          <a:p>
            <a:pPr marL="457200" indent="-457200">
              <a:buFont typeface="+mj-lt"/>
              <a:buAutoNum type="arabicPeriod"/>
            </a:pPr>
            <a:r>
              <a:rPr lang="en-US" dirty="0"/>
              <a:t>Providers – provides medicines to hospitals/doctors and completes </a:t>
            </a:r>
            <a:r>
              <a:rPr lang="en-US"/>
              <a:t>the orders.</a:t>
            </a:r>
            <a:endParaRPr lang="en-US" dirty="0"/>
          </a:p>
          <a:p>
            <a:pPr marL="457200" indent="-457200">
              <a:buFont typeface="+mj-lt"/>
              <a:buAutoNum type="arabicPeriod"/>
            </a:pPr>
            <a:endParaRPr lang="en-US" dirty="0"/>
          </a:p>
          <a:p>
            <a:pPr marL="457200" indent="-457200">
              <a:buFont typeface="+mj-lt"/>
              <a:buAutoNum type="arabicPeriod"/>
            </a:pPr>
            <a:endParaRPr lang="en-US" dirty="0"/>
          </a:p>
          <a:p>
            <a:endParaRPr lang="en-US" dirty="0"/>
          </a:p>
        </p:txBody>
      </p:sp>
    </p:spTree>
    <p:extLst>
      <p:ext uri="{BB962C8B-B14F-4D97-AF65-F5344CB8AC3E}">
        <p14:creationId xmlns:p14="http://schemas.microsoft.com/office/powerpoint/2010/main" val="2518967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screenshot, multimedia software, software&#10;&#10;Description automatically generated">
            <a:extLst>
              <a:ext uri="{FF2B5EF4-FFF2-40B4-BE49-F238E27FC236}">
                <a16:creationId xmlns:a16="http://schemas.microsoft.com/office/drawing/2014/main" id="{6B961591-48DA-87C8-59B1-F1974D620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3985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A1F33729-2FBB-42EF-3ABE-BAAB9321D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6354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E052AA60-1C67-4913-A5E5-45CA056D0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60551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04F44787-1D45-97D9-15E3-6095B3F3A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8215808"/>
      </p:ext>
    </p:extLst>
  </p:cSld>
  <p:clrMapOvr>
    <a:masterClrMapping/>
  </p:clrMapOvr>
</p:sld>
</file>

<file path=ppt/theme/theme1.xml><?xml version="1.0" encoding="utf-8"?>
<a:theme xmlns:a="http://schemas.openxmlformats.org/drawingml/2006/main" name="Spla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153</TotalTime>
  <Words>264</Words>
  <Application>Microsoft Office PowerPoint</Application>
  <PresentationFormat>Widescreen</PresentationFormat>
  <Paragraphs>27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Avenir Next LT Pro</vt:lpstr>
      <vt:lpstr>Posterama</vt:lpstr>
      <vt:lpstr>SplashVTI</vt:lpstr>
      <vt:lpstr>DRUG SUPPLY CHAIN MANAGEMENT SYSTEM</vt:lpstr>
      <vt:lpstr>PROBLEM STATEMENT:</vt:lpstr>
      <vt:lpstr>Design:</vt:lpstr>
      <vt:lpstr>Contributions:</vt:lpstr>
      <vt:lpstr>Enterprise functionality: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SUPPLY CHAIN MANAGEMENT SYSTEM</dc:title>
  <dc:creator>Rutuja Patil</dc:creator>
  <cp:lastModifiedBy>Bhagyashri Chavan</cp:lastModifiedBy>
  <cp:revision>16</cp:revision>
  <dcterms:created xsi:type="dcterms:W3CDTF">2023-04-23T22:34:48Z</dcterms:created>
  <dcterms:modified xsi:type="dcterms:W3CDTF">2023-04-24T03:05:51Z</dcterms:modified>
</cp:coreProperties>
</file>