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68" r:id="rId5"/>
    <p:sldId id="259" r:id="rId6"/>
    <p:sldId id="265" r:id="rId7"/>
    <p:sldId id="261" r:id="rId8"/>
    <p:sldId id="257" r:id="rId9"/>
    <p:sldId id="262" r:id="rId10"/>
    <p:sldId id="263" r:id="rId11"/>
    <p:sldId id="266" r:id="rId12"/>
    <p:sldId id="267" r:id="rId13"/>
    <p:sldId id="279" r:id="rId14"/>
    <p:sldId id="269" r:id="rId15"/>
    <p:sldId id="270" r:id="rId16"/>
    <p:sldId id="271" r:id="rId17"/>
    <p:sldId id="275" r:id="rId18"/>
    <p:sldId id="276" r:id="rId19"/>
    <p:sldId id="278" r:id="rId20"/>
    <p:sldId id="277" r:id="rId21"/>
    <p:sldId id="272" r:id="rId22"/>
    <p:sldId id="273" r:id="rId23"/>
    <p:sldId id="274"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768A51-3208-A50E-DA94-9C9A32F0A7F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DE375B0-0131-F3A7-0ECA-CA3543F3FF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060F9EF-D4BB-DAAC-5AFF-6F272893E61F}"/>
              </a:ext>
            </a:extLst>
          </p:cNvPr>
          <p:cNvSpPr>
            <a:spLocks noGrp="1"/>
          </p:cNvSpPr>
          <p:nvPr>
            <p:ph type="dt" sz="half" idx="10"/>
          </p:nvPr>
        </p:nvSpPr>
        <p:spPr/>
        <p:txBody>
          <a:bodyPr/>
          <a:lstStyle/>
          <a:p>
            <a:fld id="{FFDF7E71-CBFE-4FCB-B8DB-2591D9176B8E}" type="datetimeFigureOut">
              <a:rPr lang="it-IT" smtClean="0"/>
              <a:t>05/07/2022</a:t>
            </a:fld>
            <a:endParaRPr lang="it-IT"/>
          </a:p>
        </p:txBody>
      </p:sp>
      <p:sp>
        <p:nvSpPr>
          <p:cNvPr id="5" name="Segnaposto piè di pagina 4">
            <a:extLst>
              <a:ext uri="{FF2B5EF4-FFF2-40B4-BE49-F238E27FC236}">
                <a16:creationId xmlns:a16="http://schemas.microsoft.com/office/drawing/2014/main" id="{0720681D-5AC6-BA0F-FEBF-2212ED508E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9D819D-4F31-8E1A-1483-41BE55814FC3}"/>
              </a:ext>
            </a:extLst>
          </p:cNvPr>
          <p:cNvSpPr>
            <a:spLocks noGrp="1"/>
          </p:cNvSpPr>
          <p:nvPr>
            <p:ph type="sldNum" sz="quarter" idx="12"/>
          </p:nvPr>
        </p:nvSpPr>
        <p:spPr/>
        <p:txBody>
          <a:bodyPr/>
          <a:lstStyle/>
          <a:p>
            <a:fld id="{E233555D-458A-4E36-AEA7-F078A195EF08}" type="slidenum">
              <a:rPr lang="it-IT" smtClean="0"/>
              <a:t>‹#›</a:t>
            </a:fld>
            <a:endParaRPr lang="it-IT"/>
          </a:p>
        </p:txBody>
      </p:sp>
    </p:spTree>
    <p:extLst>
      <p:ext uri="{BB962C8B-B14F-4D97-AF65-F5344CB8AC3E}">
        <p14:creationId xmlns:p14="http://schemas.microsoft.com/office/powerpoint/2010/main" val="200918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92390-29BE-A6E3-4352-8FCB6F926D9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7B0CF45-5D17-1277-1C0E-1DFD49348B9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6F65EAA-52A9-B879-8512-05F1CF457A97}"/>
              </a:ext>
            </a:extLst>
          </p:cNvPr>
          <p:cNvSpPr>
            <a:spLocks noGrp="1"/>
          </p:cNvSpPr>
          <p:nvPr>
            <p:ph type="dt" sz="half" idx="10"/>
          </p:nvPr>
        </p:nvSpPr>
        <p:spPr/>
        <p:txBody>
          <a:bodyPr/>
          <a:lstStyle/>
          <a:p>
            <a:fld id="{FFDF7E71-CBFE-4FCB-B8DB-2591D9176B8E}" type="datetimeFigureOut">
              <a:rPr lang="it-IT" smtClean="0"/>
              <a:t>05/07/2022</a:t>
            </a:fld>
            <a:endParaRPr lang="it-IT"/>
          </a:p>
        </p:txBody>
      </p:sp>
      <p:sp>
        <p:nvSpPr>
          <p:cNvPr id="5" name="Segnaposto piè di pagina 4">
            <a:extLst>
              <a:ext uri="{FF2B5EF4-FFF2-40B4-BE49-F238E27FC236}">
                <a16:creationId xmlns:a16="http://schemas.microsoft.com/office/drawing/2014/main" id="{95B81519-C620-C21C-1E70-2B3AF300C89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39215A6-0FC3-2465-F3DE-20C6A76842B9}"/>
              </a:ext>
            </a:extLst>
          </p:cNvPr>
          <p:cNvSpPr>
            <a:spLocks noGrp="1"/>
          </p:cNvSpPr>
          <p:nvPr>
            <p:ph type="sldNum" sz="quarter" idx="12"/>
          </p:nvPr>
        </p:nvSpPr>
        <p:spPr/>
        <p:txBody>
          <a:bodyPr/>
          <a:lstStyle/>
          <a:p>
            <a:fld id="{E233555D-458A-4E36-AEA7-F078A195EF08}" type="slidenum">
              <a:rPr lang="it-IT" smtClean="0"/>
              <a:t>‹#›</a:t>
            </a:fld>
            <a:endParaRPr lang="it-IT"/>
          </a:p>
        </p:txBody>
      </p:sp>
    </p:spTree>
    <p:extLst>
      <p:ext uri="{BB962C8B-B14F-4D97-AF65-F5344CB8AC3E}">
        <p14:creationId xmlns:p14="http://schemas.microsoft.com/office/powerpoint/2010/main" val="2073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AD1D888-BBA7-6565-5C39-B57BE35E780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CDEC54E-EC88-A38C-76BB-8EE7D7CA80B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4274D57-DA49-A0D5-10C6-C5849480B6CE}"/>
              </a:ext>
            </a:extLst>
          </p:cNvPr>
          <p:cNvSpPr>
            <a:spLocks noGrp="1"/>
          </p:cNvSpPr>
          <p:nvPr>
            <p:ph type="dt" sz="half" idx="10"/>
          </p:nvPr>
        </p:nvSpPr>
        <p:spPr/>
        <p:txBody>
          <a:bodyPr/>
          <a:lstStyle/>
          <a:p>
            <a:fld id="{FFDF7E71-CBFE-4FCB-B8DB-2591D9176B8E}" type="datetimeFigureOut">
              <a:rPr lang="it-IT" smtClean="0"/>
              <a:t>05/07/2022</a:t>
            </a:fld>
            <a:endParaRPr lang="it-IT"/>
          </a:p>
        </p:txBody>
      </p:sp>
      <p:sp>
        <p:nvSpPr>
          <p:cNvPr id="5" name="Segnaposto piè di pagina 4">
            <a:extLst>
              <a:ext uri="{FF2B5EF4-FFF2-40B4-BE49-F238E27FC236}">
                <a16:creationId xmlns:a16="http://schemas.microsoft.com/office/drawing/2014/main" id="{11C8198D-48E5-D190-5136-CF10AEB958C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F18DFA-CC1E-6921-495F-6F8D9FB0D941}"/>
              </a:ext>
            </a:extLst>
          </p:cNvPr>
          <p:cNvSpPr>
            <a:spLocks noGrp="1"/>
          </p:cNvSpPr>
          <p:nvPr>
            <p:ph type="sldNum" sz="quarter" idx="12"/>
          </p:nvPr>
        </p:nvSpPr>
        <p:spPr/>
        <p:txBody>
          <a:bodyPr/>
          <a:lstStyle/>
          <a:p>
            <a:fld id="{E233555D-458A-4E36-AEA7-F078A195EF08}" type="slidenum">
              <a:rPr lang="it-IT" smtClean="0"/>
              <a:t>‹#›</a:t>
            </a:fld>
            <a:endParaRPr lang="it-IT"/>
          </a:p>
        </p:txBody>
      </p:sp>
    </p:spTree>
    <p:extLst>
      <p:ext uri="{BB962C8B-B14F-4D97-AF65-F5344CB8AC3E}">
        <p14:creationId xmlns:p14="http://schemas.microsoft.com/office/powerpoint/2010/main" val="176488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49B2D8-BF84-67C3-62FE-E5D5A67B224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447DB1-0045-741E-369F-C365D99529B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814D7EA-DA1C-EEBD-7620-898D54802CC6}"/>
              </a:ext>
            </a:extLst>
          </p:cNvPr>
          <p:cNvSpPr>
            <a:spLocks noGrp="1"/>
          </p:cNvSpPr>
          <p:nvPr>
            <p:ph type="dt" sz="half" idx="10"/>
          </p:nvPr>
        </p:nvSpPr>
        <p:spPr/>
        <p:txBody>
          <a:bodyPr/>
          <a:lstStyle/>
          <a:p>
            <a:fld id="{FFDF7E71-CBFE-4FCB-B8DB-2591D9176B8E}" type="datetimeFigureOut">
              <a:rPr lang="it-IT" smtClean="0"/>
              <a:t>05/07/2022</a:t>
            </a:fld>
            <a:endParaRPr lang="it-IT"/>
          </a:p>
        </p:txBody>
      </p:sp>
      <p:sp>
        <p:nvSpPr>
          <p:cNvPr id="5" name="Segnaposto piè di pagina 4">
            <a:extLst>
              <a:ext uri="{FF2B5EF4-FFF2-40B4-BE49-F238E27FC236}">
                <a16:creationId xmlns:a16="http://schemas.microsoft.com/office/drawing/2014/main" id="{CA1FB215-4193-517A-6B88-FC6EDE526BB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7E01C07-92DF-F9F3-7E2E-CFE3F2AD6474}"/>
              </a:ext>
            </a:extLst>
          </p:cNvPr>
          <p:cNvSpPr>
            <a:spLocks noGrp="1"/>
          </p:cNvSpPr>
          <p:nvPr>
            <p:ph type="sldNum" sz="quarter" idx="12"/>
          </p:nvPr>
        </p:nvSpPr>
        <p:spPr/>
        <p:txBody>
          <a:bodyPr/>
          <a:lstStyle/>
          <a:p>
            <a:fld id="{E233555D-458A-4E36-AEA7-F078A195EF08}" type="slidenum">
              <a:rPr lang="it-IT" smtClean="0"/>
              <a:t>‹#›</a:t>
            </a:fld>
            <a:endParaRPr lang="it-IT"/>
          </a:p>
        </p:txBody>
      </p:sp>
    </p:spTree>
    <p:extLst>
      <p:ext uri="{BB962C8B-B14F-4D97-AF65-F5344CB8AC3E}">
        <p14:creationId xmlns:p14="http://schemas.microsoft.com/office/powerpoint/2010/main" val="6486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02DD3-A352-90E2-364D-5D72B656277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DC81797-3D9C-D895-669C-C6B1C51A5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AA9869A-647A-138A-9604-B60229A12305}"/>
              </a:ext>
            </a:extLst>
          </p:cNvPr>
          <p:cNvSpPr>
            <a:spLocks noGrp="1"/>
          </p:cNvSpPr>
          <p:nvPr>
            <p:ph type="dt" sz="half" idx="10"/>
          </p:nvPr>
        </p:nvSpPr>
        <p:spPr/>
        <p:txBody>
          <a:bodyPr/>
          <a:lstStyle/>
          <a:p>
            <a:fld id="{FFDF7E71-CBFE-4FCB-B8DB-2591D9176B8E}" type="datetimeFigureOut">
              <a:rPr lang="it-IT" smtClean="0"/>
              <a:t>05/07/2022</a:t>
            </a:fld>
            <a:endParaRPr lang="it-IT"/>
          </a:p>
        </p:txBody>
      </p:sp>
      <p:sp>
        <p:nvSpPr>
          <p:cNvPr id="5" name="Segnaposto piè di pagina 4">
            <a:extLst>
              <a:ext uri="{FF2B5EF4-FFF2-40B4-BE49-F238E27FC236}">
                <a16:creationId xmlns:a16="http://schemas.microsoft.com/office/drawing/2014/main" id="{33909A47-C44B-1D12-2F85-2883FD6EE8F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919ADCA-06ED-8521-7969-4099D1AC0188}"/>
              </a:ext>
            </a:extLst>
          </p:cNvPr>
          <p:cNvSpPr>
            <a:spLocks noGrp="1"/>
          </p:cNvSpPr>
          <p:nvPr>
            <p:ph type="sldNum" sz="quarter" idx="12"/>
          </p:nvPr>
        </p:nvSpPr>
        <p:spPr/>
        <p:txBody>
          <a:bodyPr/>
          <a:lstStyle/>
          <a:p>
            <a:fld id="{E233555D-458A-4E36-AEA7-F078A195EF08}" type="slidenum">
              <a:rPr lang="it-IT" smtClean="0"/>
              <a:t>‹#›</a:t>
            </a:fld>
            <a:endParaRPr lang="it-IT"/>
          </a:p>
        </p:txBody>
      </p:sp>
    </p:spTree>
    <p:extLst>
      <p:ext uri="{BB962C8B-B14F-4D97-AF65-F5344CB8AC3E}">
        <p14:creationId xmlns:p14="http://schemas.microsoft.com/office/powerpoint/2010/main" val="14604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88D778-4280-90E8-C286-3F8C316CD3D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6C047CB-67B2-5963-9DCE-BF083C06E1D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B6C3397-3471-AE9C-BADC-5A75049679A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6D0E00F-20CF-1BAF-44DC-3E90F49C8AF4}"/>
              </a:ext>
            </a:extLst>
          </p:cNvPr>
          <p:cNvSpPr>
            <a:spLocks noGrp="1"/>
          </p:cNvSpPr>
          <p:nvPr>
            <p:ph type="dt" sz="half" idx="10"/>
          </p:nvPr>
        </p:nvSpPr>
        <p:spPr/>
        <p:txBody>
          <a:bodyPr/>
          <a:lstStyle/>
          <a:p>
            <a:fld id="{FFDF7E71-CBFE-4FCB-B8DB-2591D9176B8E}" type="datetimeFigureOut">
              <a:rPr lang="it-IT" smtClean="0"/>
              <a:t>05/07/2022</a:t>
            </a:fld>
            <a:endParaRPr lang="it-IT"/>
          </a:p>
        </p:txBody>
      </p:sp>
      <p:sp>
        <p:nvSpPr>
          <p:cNvPr id="6" name="Segnaposto piè di pagina 5">
            <a:extLst>
              <a:ext uri="{FF2B5EF4-FFF2-40B4-BE49-F238E27FC236}">
                <a16:creationId xmlns:a16="http://schemas.microsoft.com/office/drawing/2014/main" id="{503EB393-1657-90BA-441F-D440C81D263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711549E-302D-95B1-350E-95E33C1BD1D1}"/>
              </a:ext>
            </a:extLst>
          </p:cNvPr>
          <p:cNvSpPr>
            <a:spLocks noGrp="1"/>
          </p:cNvSpPr>
          <p:nvPr>
            <p:ph type="sldNum" sz="quarter" idx="12"/>
          </p:nvPr>
        </p:nvSpPr>
        <p:spPr/>
        <p:txBody>
          <a:bodyPr/>
          <a:lstStyle/>
          <a:p>
            <a:fld id="{E233555D-458A-4E36-AEA7-F078A195EF08}" type="slidenum">
              <a:rPr lang="it-IT" smtClean="0"/>
              <a:t>‹#›</a:t>
            </a:fld>
            <a:endParaRPr lang="it-IT"/>
          </a:p>
        </p:txBody>
      </p:sp>
    </p:spTree>
    <p:extLst>
      <p:ext uri="{BB962C8B-B14F-4D97-AF65-F5344CB8AC3E}">
        <p14:creationId xmlns:p14="http://schemas.microsoft.com/office/powerpoint/2010/main" val="396877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3239F3-0FF8-43FE-4EBE-CFCBE09F60A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DA011CC-9D69-328B-913D-63DE9B644C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2DB2A74-BDDF-48F2-3E5E-1BE8C20A049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C899E23-CF74-E3D8-0BA5-A070D85D0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84102B5-14F9-EF95-67B2-B5FEBC2353A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38E3090-F69A-9AF2-044B-0FDFF3154432}"/>
              </a:ext>
            </a:extLst>
          </p:cNvPr>
          <p:cNvSpPr>
            <a:spLocks noGrp="1"/>
          </p:cNvSpPr>
          <p:nvPr>
            <p:ph type="dt" sz="half" idx="10"/>
          </p:nvPr>
        </p:nvSpPr>
        <p:spPr/>
        <p:txBody>
          <a:bodyPr/>
          <a:lstStyle/>
          <a:p>
            <a:fld id="{FFDF7E71-CBFE-4FCB-B8DB-2591D9176B8E}" type="datetimeFigureOut">
              <a:rPr lang="it-IT" smtClean="0"/>
              <a:t>05/07/2022</a:t>
            </a:fld>
            <a:endParaRPr lang="it-IT"/>
          </a:p>
        </p:txBody>
      </p:sp>
      <p:sp>
        <p:nvSpPr>
          <p:cNvPr id="8" name="Segnaposto piè di pagina 7">
            <a:extLst>
              <a:ext uri="{FF2B5EF4-FFF2-40B4-BE49-F238E27FC236}">
                <a16:creationId xmlns:a16="http://schemas.microsoft.com/office/drawing/2014/main" id="{B66B2511-CBF5-270B-B1CE-4C3294D0D40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2579571-1224-3D85-D3DA-20AC30C938C4}"/>
              </a:ext>
            </a:extLst>
          </p:cNvPr>
          <p:cNvSpPr>
            <a:spLocks noGrp="1"/>
          </p:cNvSpPr>
          <p:nvPr>
            <p:ph type="sldNum" sz="quarter" idx="12"/>
          </p:nvPr>
        </p:nvSpPr>
        <p:spPr/>
        <p:txBody>
          <a:bodyPr/>
          <a:lstStyle/>
          <a:p>
            <a:fld id="{E233555D-458A-4E36-AEA7-F078A195EF08}" type="slidenum">
              <a:rPr lang="it-IT" smtClean="0"/>
              <a:t>‹#›</a:t>
            </a:fld>
            <a:endParaRPr lang="it-IT"/>
          </a:p>
        </p:txBody>
      </p:sp>
    </p:spTree>
    <p:extLst>
      <p:ext uri="{BB962C8B-B14F-4D97-AF65-F5344CB8AC3E}">
        <p14:creationId xmlns:p14="http://schemas.microsoft.com/office/powerpoint/2010/main" val="2108337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359723-5F45-EB61-5168-3D5C4E8F0D5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9A56ABE-5234-C964-DAAA-B235FEC27D69}"/>
              </a:ext>
            </a:extLst>
          </p:cNvPr>
          <p:cNvSpPr>
            <a:spLocks noGrp="1"/>
          </p:cNvSpPr>
          <p:nvPr>
            <p:ph type="dt" sz="half" idx="10"/>
          </p:nvPr>
        </p:nvSpPr>
        <p:spPr/>
        <p:txBody>
          <a:bodyPr/>
          <a:lstStyle/>
          <a:p>
            <a:fld id="{FFDF7E71-CBFE-4FCB-B8DB-2591D9176B8E}" type="datetimeFigureOut">
              <a:rPr lang="it-IT" smtClean="0"/>
              <a:t>05/07/2022</a:t>
            </a:fld>
            <a:endParaRPr lang="it-IT"/>
          </a:p>
        </p:txBody>
      </p:sp>
      <p:sp>
        <p:nvSpPr>
          <p:cNvPr id="4" name="Segnaposto piè di pagina 3">
            <a:extLst>
              <a:ext uri="{FF2B5EF4-FFF2-40B4-BE49-F238E27FC236}">
                <a16:creationId xmlns:a16="http://schemas.microsoft.com/office/drawing/2014/main" id="{D3192E08-D7C6-911D-E50F-7A983C45C3F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F476D60-87EC-A461-F2B0-6719C14E00D0}"/>
              </a:ext>
            </a:extLst>
          </p:cNvPr>
          <p:cNvSpPr>
            <a:spLocks noGrp="1"/>
          </p:cNvSpPr>
          <p:nvPr>
            <p:ph type="sldNum" sz="quarter" idx="12"/>
          </p:nvPr>
        </p:nvSpPr>
        <p:spPr/>
        <p:txBody>
          <a:bodyPr/>
          <a:lstStyle/>
          <a:p>
            <a:fld id="{E233555D-458A-4E36-AEA7-F078A195EF08}" type="slidenum">
              <a:rPr lang="it-IT" smtClean="0"/>
              <a:t>‹#›</a:t>
            </a:fld>
            <a:endParaRPr lang="it-IT"/>
          </a:p>
        </p:txBody>
      </p:sp>
    </p:spTree>
    <p:extLst>
      <p:ext uri="{BB962C8B-B14F-4D97-AF65-F5344CB8AC3E}">
        <p14:creationId xmlns:p14="http://schemas.microsoft.com/office/powerpoint/2010/main" val="2886820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2F755D9-579B-4CC8-05CB-A5F17969D6C5}"/>
              </a:ext>
            </a:extLst>
          </p:cNvPr>
          <p:cNvSpPr>
            <a:spLocks noGrp="1"/>
          </p:cNvSpPr>
          <p:nvPr>
            <p:ph type="dt" sz="half" idx="10"/>
          </p:nvPr>
        </p:nvSpPr>
        <p:spPr/>
        <p:txBody>
          <a:bodyPr/>
          <a:lstStyle/>
          <a:p>
            <a:fld id="{FFDF7E71-CBFE-4FCB-B8DB-2591D9176B8E}" type="datetimeFigureOut">
              <a:rPr lang="it-IT" smtClean="0"/>
              <a:t>05/07/2022</a:t>
            </a:fld>
            <a:endParaRPr lang="it-IT"/>
          </a:p>
        </p:txBody>
      </p:sp>
      <p:sp>
        <p:nvSpPr>
          <p:cNvPr id="3" name="Segnaposto piè di pagina 2">
            <a:extLst>
              <a:ext uri="{FF2B5EF4-FFF2-40B4-BE49-F238E27FC236}">
                <a16:creationId xmlns:a16="http://schemas.microsoft.com/office/drawing/2014/main" id="{B9502F9A-AEA5-6A18-A13F-A3BFBDA0656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7D8D956-3637-6BC2-D523-09C985FE21BE}"/>
              </a:ext>
            </a:extLst>
          </p:cNvPr>
          <p:cNvSpPr>
            <a:spLocks noGrp="1"/>
          </p:cNvSpPr>
          <p:nvPr>
            <p:ph type="sldNum" sz="quarter" idx="12"/>
          </p:nvPr>
        </p:nvSpPr>
        <p:spPr/>
        <p:txBody>
          <a:bodyPr/>
          <a:lstStyle/>
          <a:p>
            <a:fld id="{E233555D-458A-4E36-AEA7-F078A195EF08}" type="slidenum">
              <a:rPr lang="it-IT" smtClean="0"/>
              <a:t>‹#›</a:t>
            </a:fld>
            <a:endParaRPr lang="it-IT"/>
          </a:p>
        </p:txBody>
      </p:sp>
    </p:spTree>
    <p:extLst>
      <p:ext uri="{BB962C8B-B14F-4D97-AF65-F5344CB8AC3E}">
        <p14:creationId xmlns:p14="http://schemas.microsoft.com/office/powerpoint/2010/main" val="422160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06DD43-3E02-ADB7-177B-0755C17178A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211397C-6DCD-2618-51C0-8865E3647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E319331-A509-F459-9C54-45CBC8236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7032032-E789-0A50-0C3F-8DEFAFC0EE3D}"/>
              </a:ext>
            </a:extLst>
          </p:cNvPr>
          <p:cNvSpPr>
            <a:spLocks noGrp="1"/>
          </p:cNvSpPr>
          <p:nvPr>
            <p:ph type="dt" sz="half" idx="10"/>
          </p:nvPr>
        </p:nvSpPr>
        <p:spPr/>
        <p:txBody>
          <a:bodyPr/>
          <a:lstStyle/>
          <a:p>
            <a:fld id="{FFDF7E71-CBFE-4FCB-B8DB-2591D9176B8E}" type="datetimeFigureOut">
              <a:rPr lang="it-IT" smtClean="0"/>
              <a:t>05/07/2022</a:t>
            </a:fld>
            <a:endParaRPr lang="it-IT"/>
          </a:p>
        </p:txBody>
      </p:sp>
      <p:sp>
        <p:nvSpPr>
          <p:cNvPr id="6" name="Segnaposto piè di pagina 5">
            <a:extLst>
              <a:ext uri="{FF2B5EF4-FFF2-40B4-BE49-F238E27FC236}">
                <a16:creationId xmlns:a16="http://schemas.microsoft.com/office/drawing/2014/main" id="{0A716781-7680-C2D6-B190-97E8CCFAD29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EB7DD2C-ACCD-A759-4807-DC76869C9A9B}"/>
              </a:ext>
            </a:extLst>
          </p:cNvPr>
          <p:cNvSpPr>
            <a:spLocks noGrp="1"/>
          </p:cNvSpPr>
          <p:nvPr>
            <p:ph type="sldNum" sz="quarter" idx="12"/>
          </p:nvPr>
        </p:nvSpPr>
        <p:spPr/>
        <p:txBody>
          <a:bodyPr/>
          <a:lstStyle/>
          <a:p>
            <a:fld id="{E233555D-458A-4E36-AEA7-F078A195EF08}" type="slidenum">
              <a:rPr lang="it-IT" smtClean="0"/>
              <a:t>‹#›</a:t>
            </a:fld>
            <a:endParaRPr lang="it-IT"/>
          </a:p>
        </p:txBody>
      </p:sp>
    </p:spTree>
    <p:extLst>
      <p:ext uri="{BB962C8B-B14F-4D97-AF65-F5344CB8AC3E}">
        <p14:creationId xmlns:p14="http://schemas.microsoft.com/office/powerpoint/2010/main" val="79906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E8B6E8-62CB-A9A7-086D-958E236D8BA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F821DFA-C027-FF67-5910-A7BC04CFE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4939F88-8B23-27E4-C547-73C157221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83ACEBC-144B-A119-6FCC-B978FBC3B088}"/>
              </a:ext>
            </a:extLst>
          </p:cNvPr>
          <p:cNvSpPr>
            <a:spLocks noGrp="1"/>
          </p:cNvSpPr>
          <p:nvPr>
            <p:ph type="dt" sz="half" idx="10"/>
          </p:nvPr>
        </p:nvSpPr>
        <p:spPr/>
        <p:txBody>
          <a:bodyPr/>
          <a:lstStyle/>
          <a:p>
            <a:fld id="{FFDF7E71-CBFE-4FCB-B8DB-2591D9176B8E}" type="datetimeFigureOut">
              <a:rPr lang="it-IT" smtClean="0"/>
              <a:t>05/07/2022</a:t>
            </a:fld>
            <a:endParaRPr lang="it-IT"/>
          </a:p>
        </p:txBody>
      </p:sp>
      <p:sp>
        <p:nvSpPr>
          <p:cNvPr id="6" name="Segnaposto piè di pagina 5">
            <a:extLst>
              <a:ext uri="{FF2B5EF4-FFF2-40B4-BE49-F238E27FC236}">
                <a16:creationId xmlns:a16="http://schemas.microsoft.com/office/drawing/2014/main" id="{373ABA01-1218-C93B-EE2C-E3E33392B9D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B93E29C-6EB5-2986-7F7C-6D4319B7CA23}"/>
              </a:ext>
            </a:extLst>
          </p:cNvPr>
          <p:cNvSpPr>
            <a:spLocks noGrp="1"/>
          </p:cNvSpPr>
          <p:nvPr>
            <p:ph type="sldNum" sz="quarter" idx="12"/>
          </p:nvPr>
        </p:nvSpPr>
        <p:spPr/>
        <p:txBody>
          <a:bodyPr/>
          <a:lstStyle/>
          <a:p>
            <a:fld id="{E233555D-458A-4E36-AEA7-F078A195EF08}" type="slidenum">
              <a:rPr lang="it-IT" smtClean="0"/>
              <a:t>‹#›</a:t>
            </a:fld>
            <a:endParaRPr lang="it-IT"/>
          </a:p>
        </p:txBody>
      </p:sp>
    </p:spTree>
    <p:extLst>
      <p:ext uri="{BB962C8B-B14F-4D97-AF65-F5344CB8AC3E}">
        <p14:creationId xmlns:p14="http://schemas.microsoft.com/office/powerpoint/2010/main" val="617779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9E376CB-86CE-A333-6FDB-94BECAD8D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B437A22-54F7-DF3F-22D2-551FC1A85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BC56BC-68F1-22E2-E34E-22B1B5277D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F7E71-CBFE-4FCB-B8DB-2591D9176B8E}" type="datetimeFigureOut">
              <a:rPr lang="it-IT" smtClean="0"/>
              <a:t>05/07/2022</a:t>
            </a:fld>
            <a:endParaRPr lang="it-IT"/>
          </a:p>
        </p:txBody>
      </p:sp>
      <p:sp>
        <p:nvSpPr>
          <p:cNvPr id="5" name="Segnaposto piè di pagina 4">
            <a:extLst>
              <a:ext uri="{FF2B5EF4-FFF2-40B4-BE49-F238E27FC236}">
                <a16:creationId xmlns:a16="http://schemas.microsoft.com/office/drawing/2014/main" id="{73EE3841-F718-5921-FC44-06FBDBFDC2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8A780D2-2950-DF5F-5CAF-19B70168B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3555D-458A-4E36-AEA7-F078A195EF08}" type="slidenum">
              <a:rPr lang="it-IT" smtClean="0"/>
              <a:t>‹#›</a:t>
            </a:fld>
            <a:endParaRPr lang="it-IT"/>
          </a:p>
        </p:txBody>
      </p:sp>
    </p:spTree>
    <p:extLst>
      <p:ext uri="{BB962C8B-B14F-4D97-AF65-F5344CB8AC3E}">
        <p14:creationId xmlns:p14="http://schemas.microsoft.com/office/powerpoint/2010/main" val="2997048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45FB7C-BBFA-C73C-C7BA-4366B0D7A077}"/>
              </a:ext>
            </a:extLst>
          </p:cNvPr>
          <p:cNvSpPr>
            <a:spLocks noGrp="1"/>
          </p:cNvSpPr>
          <p:nvPr>
            <p:ph type="ctrTitle"/>
          </p:nvPr>
        </p:nvSpPr>
        <p:spPr/>
        <p:txBody>
          <a:bodyPr>
            <a:normAutofit fontScale="90000"/>
          </a:bodyPr>
          <a:lstStyle/>
          <a:p>
            <a:r>
              <a:rPr lang="it-IT" dirty="0"/>
              <a:t>Documentazione progetto TIW </a:t>
            </a:r>
            <a:br>
              <a:rPr lang="it-IT" dirty="0"/>
            </a:br>
            <a:r>
              <a:rPr lang="it-IT" dirty="0"/>
              <a:t>AA 2021/2022</a:t>
            </a:r>
          </a:p>
        </p:txBody>
      </p:sp>
      <p:sp>
        <p:nvSpPr>
          <p:cNvPr id="3" name="Sottotitolo 2">
            <a:extLst>
              <a:ext uri="{FF2B5EF4-FFF2-40B4-BE49-F238E27FC236}">
                <a16:creationId xmlns:a16="http://schemas.microsoft.com/office/drawing/2014/main" id="{3CB3A998-1412-65C6-A119-EA5988928011}"/>
              </a:ext>
            </a:extLst>
          </p:cNvPr>
          <p:cNvSpPr>
            <a:spLocks noGrp="1"/>
          </p:cNvSpPr>
          <p:nvPr>
            <p:ph type="subTitle" idx="1"/>
          </p:nvPr>
        </p:nvSpPr>
        <p:spPr/>
        <p:txBody>
          <a:bodyPr/>
          <a:lstStyle/>
          <a:p>
            <a:r>
              <a:rPr lang="it-IT" dirty="0"/>
              <a:t>Componenti gruppo: Brontesi Milo, Colombo Andrea</a:t>
            </a:r>
          </a:p>
          <a:p>
            <a:r>
              <a:rPr lang="it-IT" dirty="0"/>
              <a:t>Docenti: Fraternali Piero, Milani Federico, Pinciroli Nicolò</a:t>
            </a:r>
          </a:p>
          <a:p>
            <a:endParaRPr lang="it-IT" dirty="0"/>
          </a:p>
        </p:txBody>
      </p:sp>
    </p:spTree>
    <p:extLst>
      <p:ext uri="{BB962C8B-B14F-4D97-AF65-F5344CB8AC3E}">
        <p14:creationId xmlns:p14="http://schemas.microsoft.com/office/powerpoint/2010/main" val="440248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17D1D1-6197-7DFD-48A4-8715B07E6D0F}"/>
              </a:ext>
            </a:extLst>
          </p:cNvPr>
          <p:cNvSpPr>
            <a:spLocks noGrp="1"/>
          </p:cNvSpPr>
          <p:nvPr>
            <p:ph type="title"/>
          </p:nvPr>
        </p:nvSpPr>
        <p:spPr/>
        <p:txBody>
          <a:bodyPr/>
          <a:lstStyle/>
          <a:p>
            <a:r>
              <a:rPr lang="it-IT" dirty="0"/>
              <a:t>COMPONENTS (PureHTML)</a:t>
            </a:r>
          </a:p>
        </p:txBody>
      </p:sp>
      <p:sp>
        <p:nvSpPr>
          <p:cNvPr id="3" name="Segnaposto contenuto 2">
            <a:extLst>
              <a:ext uri="{FF2B5EF4-FFF2-40B4-BE49-F238E27FC236}">
                <a16:creationId xmlns:a16="http://schemas.microsoft.com/office/drawing/2014/main" id="{FF8805B4-2316-09BC-CA6E-B59657E3BB8D}"/>
              </a:ext>
            </a:extLst>
          </p:cNvPr>
          <p:cNvSpPr>
            <a:spLocks noGrp="1"/>
          </p:cNvSpPr>
          <p:nvPr>
            <p:ph idx="1"/>
          </p:nvPr>
        </p:nvSpPr>
        <p:spPr>
          <a:xfrm>
            <a:off x="838200" y="1825625"/>
            <a:ext cx="2942968" cy="4351338"/>
          </a:xfrm>
        </p:spPr>
        <p:txBody>
          <a:bodyPr>
            <a:normAutofit lnSpcReduction="10000"/>
          </a:bodyPr>
          <a:lstStyle/>
          <a:p>
            <a:pPr>
              <a:lnSpc>
                <a:spcPct val="100000"/>
              </a:lnSpc>
            </a:pPr>
            <a:r>
              <a:rPr lang="it-IT" sz="1200" b="1" dirty="0"/>
              <a:t>MODEL OBJECTS </a:t>
            </a:r>
            <a:r>
              <a:rPr lang="it-IT" sz="1200" dirty="0"/>
              <a:t>(beans):</a:t>
            </a:r>
            <a:br>
              <a:rPr lang="it-IT" sz="1200" dirty="0"/>
            </a:br>
            <a:r>
              <a:rPr lang="it-IT" sz="1200" dirty="0"/>
              <a:t>- Album</a:t>
            </a:r>
            <a:br>
              <a:rPr lang="it-IT" sz="1200" dirty="0"/>
            </a:br>
            <a:r>
              <a:rPr lang="it-IT" sz="1200" dirty="0"/>
              <a:t>- Comment</a:t>
            </a:r>
            <a:br>
              <a:rPr lang="it-IT" sz="1200" dirty="0"/>
            </a:br>
            <a:r>
              <a:rPr lang="it-IT" sz="1200" dirty="0"/>
              <a:t>- Image</a:t>
            </a:r>
            <a:br>
              <a:rPr lang="it-IT" sz="1200" dirty="0"/>
            </a:br>
            <a:r>
              <a:rPr lang="it-IT" sz="1200" dirty="0"/>
              <a:t>- User</a:t>
            </a:r>
          </a:p>
          <a:p>
            <a:pPr>
              <a:lnSpc>
                <a:spcPct val="100000"/>
              </a:lnSpc>
            </a:pPr>
            <a:r>
              <a:rPr lang="it-IT" sz="1200" b="1" dirty="0"/>
              <a:t>DATA ACCESS OBJECTS </a:t>
            </a:r>
            <a:r>
              <a:rPr lang="it-IT" sz="1200" dirty="0"/>
              <a:t>(classes):</a:t>
            </a:r>
            <a:br>
              <a:rPr lang="it-IT" sz="1200" dirty="0"/>
            </a:br>
            <a:r>
              <a:rPr lang="it-IT" sz="1200" dirty="0"/>
              <a:t>- AlbumDAO</a:t>
            </a:r>
            <a:br>
              <a:rPr lang="it-IT" sz="1200" dirty="0"/>
            </a:br>
            <a:r>
              <a:rPr lang="it-IT" sz="1200" dirty="0"/>
              <a:t>- UserDAO</a:t>
            </a:r>
            <a:br>
              <a:rPr lang="it-IT" sz="1200" dirty="0"/>
            </a:br>
            <a:r>
              <a:rPr lang="it-IT" sz="1200" dirty="0"/>
              <a:t>- ImageDAO</a:t>
            </a:r>
            <a:br>
              <a:rPr lang="it-IT" sz="1200" dirty="0"/>
            </a:br>
            <a:r>
              <a:rPr lang="it-IT" sz="1200" dirty="0"/>
              <a:t>- CommentDAO</a:t>
            </a:r>
            <a:br>
              <a:rPr lang="it-IT" sz="1200" dirty="0"/>
            </a:br>
            <a:r>
              <a:rPr lang="it-IT" sz="1200" dirty="0"/>
              <a:t>- TestDAO </a:t>
            </a:r>
          </a:p>
          <a:p>
            <a:pPr>
              <a:lnSpc>
                <a:spcPct val="100000"/>
              </a:lnSpc>
            </a:pPr>
            <a:r>
              <a:rPr lang="it-IT" sz="1200" b="1" dirty="0"/>
              <a:t>CONTROLLERS </a:t>
            </a:r>
            <a:r>
              <a:rPr lang="it-IT" sz="1200" dirty="0"/>
              <a:t>(servlets):</a:t>
            </a:r>
            <a:br>
              <a:rPr lang="it-IT" sz="1200" dirty="0"/>
            </a:br>
            <a:r>
              <a:rPr lang="it-IT" sz="1200" dirty="0"/>
              <a:t>- CheckLogin</a:t>
            </a:r>
            <a:br>
              <a:rPr lang="it-IT" sz="1200" dirty="0"/>
            </a:br>
            <a:r>
              <a:rPr lang="it-IT" sz="1200" dirty="0"/>
              <a:t>- CheckRegistration</a:t>
            </a:r>
            <a:br>
              <a:rPr lang="it-IT" sz="1200" dirty="0"/>
            </a:br>
            <a:r>
              <a:rPr lang="it-IT" sz="1200" dirty="0"/>
              <a:t>- CreateComment</a:t>
            </a:r>
            <a:br>
              <a:rPr lang="it-IT" sz="1200" dirty="0"/>
            </a:br>
            <a:r>
              <a:rPr lang="it-IT" sz="1200" dirty="0"/>
              <a:t>- GoToAlbumPage</a:t>
            </a:r>
            <a:br>
              <a:rPr lang="it-IT" sz="1200" dirty="0"/>
            </a:br>
            <a:r>
              <a:rPr lang="it-IT" sz="1200" dirty="0"/>
              <a:t>- GoToHomePage</a:t>
            </a:r>
            <a:br>
              <a:rPr lang="it-IT" sz="1200" dirty="0"/>
            </a:br>
            <a:r>
              <a:rPr lang="it-IT" sz="1200" dirty="0"/>
              <a:t>- Logout</a:t>
            </a:r>
            <a:br>
              <a:rPr lang="it-IT" sz="1200" dirty="0"/>
            </a:br>
            <a:r>
              <a:rPr lang="it-IT" sz="1200" dirty="0"/>
              <a:t>- ShowImage</a:t>
            </a:r>
            <a:br>
              <a:rPr lang="it-IT" sz="1200" dirty="0"/>
            </a:br>
            <a:r>
              <a:rPr lang="it-IT" sz="1200" dirty="0"/>
              <a:t>- AddToAlbum</a:t>
            </a:r>
            <a:br>
              <a:rPr lang="it-IT" sz="1200" dirty="0"/>
            </a:br>
            <a:r>
              <a:rPr lang="it-IT" sz="1200" dirty="0"/>
              <a:t>- CreateAlbum</a:t>
            </a:r>
            <a:br>
              <a:rPr lang="it-IT" sz="1200" dirty="0"/>
            </a:br>
            <a:r>
              <a:rPr lang="it-IT" sz="1200" dirty="0"/>
              <a:t>- GoToCreateAlbum</a:t>
            </a:r>
          </a:p>
          <a:p>
            <a:pPr>
              <a:lnSpc>
                <a:spcPct val="100000"/>
              </a:lnSpc>
            </a:pPr>
            <a:endParaRPr lang="it-IT" sz="1200" dirty="0"/>
          </a:p>
        </p:txBody>
      </p:sp>
      <p:sp>
        <p:nvSpPr>
          <p:cNvPr id="5" name="CasellaDiTesto 4">
            <a:extLst>
              <a:ext uri="{FF2B5EF4-FFF2-40B4-BE49-F238E27FC236}">
                <a16:creationId xmlns:a16="http://schemas.microsoft.com/office/drawing/2014/main" id="{E6D8F7DA-B7FE-E6D6-DE59-93A1B50CD7AC}"/>
              </a:ext>
            </a:extLst>
          </p:cNvPr>
          <p:cNvSpPr txBox="1"/>
          <p:nvPr/>
        </p:nvSpPr>
        <p:spPr>
          <a:xfrm>
            <a:off x="5478162" y="1940955"/>
            <a:ext cx="2850292" cy="923330"/>
          </a:xfrm>
          <a:prstGeom prst="rect">
            <a:avLst/>
          </a:prstGeom>
          <a:noFill/>
        </p:spPr>
        <p:txBody>
          <a:bodyPr wrap="square" rtlCol="0">
            <a:spAutoFit/>
          </a:bodyPr>
          <a:lstStyle/>
          <a:p>
            <a:br>
              <a:rPr lang="it-IT" dirty="0"/>
            </a:br>
            <a:endParaRPr lang="it-IT" dirty="0"/>
          </a:p>
          <a:p>
            <a:endParaRPr lang="it-IT" dirty="0"/>
          </a:p>
        </p:txBody>
      </p:sp>
      <p:sp>
        <p:nvSpPr>
          <p:cNvPr id="6" name="Segnaposto contenuto 2">
            <a:extLst>
              <a:ext uri="{FF2B5EF4-FFF2-40B4-BE49-F238E27FC236}">
                <a16:creationId xmlns:a16="http://schemas.microsoft.com/office/drawing/2014/main" id="{4E9C5E04-4CD9-8B88-0079-1B19743A3927}"/>
              </a:ext>
            </a:extLst>
          </p:cNvPr>
          <p:cNvSpPr txBox="1">
            <a:spLocks/>
          </p:cNvSpPr>
          <p:nvPr/>
        </p:nvSpPr>
        <p:spPr>
          <a:xfrm>
            <a:off x="5478162" y="1690688"/>
            <a:ext cx="3838832" cy="4638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it-IT" sz="1200" b="1" dirty="0"/>
              <a:t>VIEWS </a:t>
            </a:r>
            <a:r>
              <a:rPr lang="it-IT" sz="1200" dirty="0"/>
              <a:t>(Templates):</a:t>
            </a:r>
            <a:br>
              <a:rPr lang="it-IT" sz="1200" dirty="0"/>
            </a:br>
            <a:r>
              <a:rPr lang="it-IT" sz="1200" dirty="0"/>
              <a:t>- Home</a:t>
            </a:r>
            <a:br>
              <a:rPr lang="it-IT" sz="1200" dirty="0"/>
            </a:br>
            <a:r>
              <a:rPr lang="it-IT" sz="1200" dirty="0"/>
              <a:t>- Album</a:t>
            </a:r>
          </a:p>
        </p:txBody>
      </p:sp>
    </p:spTree>
    <p:extLst>
      <p:ext uri="{BB962C8B-B14F-4D97-AF65-F5344CB8AC3E}">
        <p14:creationId xmlns:p14="http://schemas.microsoft.com/office/powerpoint/2010/main" val="2892013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76C9AE-AAC8-1FD3-867E-7F48342CC897}"/>
              </a:ext>
            </a:extLst>
          </p:cNvPr>
          <p:cNvSpPr>
            <a:spLocks noGrp="1"/>
          </p:cNvSpPr>
          <p:nvPr>
            <p:ph type="title"/>
          </p:nvPr>
        </p:nvSpPr>
        <p:spPr/>
        <p:txBody>
          <a:bodyPr/>
          <a:lstStyle/>
          <a:p>
            <a:r>
              <a:rPr lang="it-IT" dirty="0"/>
              <a:t>Richieste per versione RIA</a:t>
            </a:r>
          </a:p>
        </p:txBody>
      </p:sp>
      <p:sp>
        <p:nvSpPr>
          <p:cNvPr id="3" name="Segnaposto contenuto 2">
            <a:extLst>
              <a:ext uri="{FF2B5EF4-FFF2-40B4-BE49-F238E27FC236}">
                <a16:creationId xmlns:a16="http://schemas.microsoft.com/office/drawing/2014/main" id="{348EDDF2-71C7-E44F-3BCC-E14C59F2BB07}"/>
              </a:ext>
            </a:extLst>
          </p:cNvPr>
          <p:cNvSpPr>
            <a:spLocks noGrp="1"/>
          </p:cNvSpPr>
          <p:nvPr>
            <p:ph idx="1"/>
          </p:nvPr>
        </p:nvSpPr>
        <p:spPr/>
        <p:txBody>
          <a:bodyPr>
            <a:normAutofit fontScale="62500" lnSpcReduction="20000"/>
          </a:bodyPr>
          <a:lstStyle/>
          <a:p>
            <a:r>
              <a:rPr lang="it-IT" dirty="0">
                <a:solidFill>
                  <a:srgbClr val="282C33"/>
                </a:solidFill>
                <a:effectLst/>
              </a:rPr>
              <a:t>Si realizzi un’applicazione client server web che modifica le specifiche precedenti come segue: </a:t>
            </a:r>
            <a:br>
              <a:rPr lang="it-IT" dirty="0">
                <a:solidFill>
                  <a:srgbClr val="282C33"/>
                </a:solidFill>
                <a:effectLst/>
              </a:rPr>
            </a:br>
            <a:r>
              <a:rPr lang="it-IT" dirty="0">
                <a:solidFill>
                  <a:srgbClr val="282C33"/>
                </a:solidFill>
                <a:effectLst/>
              </a:rPr>
              <a:t>● La registrazione controlla la validità sintattica dell’indirizzo di email e l’uguaglianza tra i campi “password” e “ripeti password” anche a lato client. </a:t>
            </a:r>
            <a:br>
              <a:rPr lang="it-IT" dirty="0">
                <a:solidFill>
                  <a:srgbClr val="282C33"/>
                </a:solidFill>
                <a:effectLst/>
              </a:rPr>
            </a:br>
            <a:r>
              <a:rPr lang="it-IT" dirty="0">
                <a:solidFill>
                  <a:srgbClr val="282C33"/>
                </a:solidFill>
                <a:effectLst/>
              </a:rPr>
              <a:t>● Dopo il login dell’utente, l’intera applicazione è realizzata con un’unica pagina. </a:t>
            </a:r>
            <a:br>
              <a:rPr lang="it-IT" dirty="0">
                <a:solidFill>
                  <a:srgbClr val="282C33"/>
                </a:solidFill>
                <a:effectLst/>
              </a:rPr>
            </a:br>
            <a:r>
              <a:rPr lang="it-IT" dirty="0">
                <a:solidFill>
                  <a:srgbClr val="282C33"/>
                </a:solidFill>
                <a:effectLst/>
              </a:rPr>
              <a:t>● Ogni interazione dell’utente è gestita senza ricaricare completamente la pagina, ma produce l’invocazione asincrona del server e l’eventuale modifica del contenuto da aggiornare a seguito dell’evento. </a:t>
            </a:r>
            <a:br>
              <a:rPr lang="it-IT" dirty="0">
                <a:solidFill>
                  <a:srgbClr val="282C33"/>
                </a:solidFill>
                <a:effectLst/>
              </a:rPr>
            </a:br>
            <a:r>
              <a:rPr lang="it-IT" dirty="0">
                <a:solidFill>
                  <a:srgbClr val="282C33"/>
                </a:solidFill>
                <a:effectLst/>
              </a:rPr>
              <a:t>● L’evento di visualizzazione del blocco precedente/successivo d’immagini di un album è gestito a lato client senza generare una richiesta al server. </a:t>
            </a:r>
            <a:br>
              <a:rPr lang="it-IT" dirty="0">
                <a:solidFill>
                  <a:srgbClr val="282C33"/>
                </a:solidFill>
                <a:effectLst/>
              </a:rPr>
            </a:br>
            <a:r>
              <a:rPr lang="it-IT" dirty="0">
                <a:solidFill>
                  <a:srgbClr val="282C33"/>
                </a:solidFill>
                <a:effectLst/>
              </a:rPr>
              <a:t>● Quando l’utente passa con il mouse su una miniatura, l’applicazione mostra una finestra modale con tutte le informazioni dell’immagine, tra cui la stessa a grandezza naturale, i commenti eventualmente presenti e la form per inserire un commento. </a:t>
            </a:r>
            <a:br>
              <a:rPr lang="it-IT" dirty="0">
                <a:solidFill>
                  <a:srgbClr val="282C33"/>
                </a:solidFill>
                <a:effectLst/>
              </a:rPr>
            </a:br>
            <a:r>
              <a:rPr lang="it-IT" dirty="0">
                <a:solidFill>
                  <a:srgbClr val="282C33"/>
                </a:solidFill>
                <a:effectLst/>
              </a:rPr>
              <a:t>● L’applicazione controlla anche a lato client che non si invii un commento vuoto. </a:t>
            </a:r>
            <a:br>
              <a:rPr lang="it-IT" dirty="0">
                <a:solidFill>
                  <a:srgbClr val="282C33"/>
                </a:solidFill>
                <a:effectLst/>
              </a:rPr>
            </a:br>
            <a:r>
              <a:rPr lang="it-IT" dirty="0">
                <a:solidFill>
                  <a:srgbClr val="282C33"/>
                </a:solidFill>
                <a:effectLst/>
              </a:rPr>
              <a:t>● Errori a lato server devono essere segnalati mediante un messaggio di allerta all’interno della pagina. </a:t>
            </a:r>
            <a:br>
              <a:rPr lang="it-IT" dirty="0">
                <a:solidFill>
                  <a:srgbClr val="282C33"/>
                </a:solidFill>
                <a:effectLst/>
              </a:rPr>
            </a:br>
            <a:r>
              <a:rPr lang="it-IT" dirty="0">
                <a:solidFill>
                  <a:srgbClr val="282C33"/>
                </a:solidFill>
                <a:effectLst/>
              </a:rPr>
              <a:t>● Si deve consentire all’utente di riordinare l’elenco dei propri album con un criterio diverso da quello di default (data decrescente). L’utente trascina il titolo di un album nell’elenco e lo colloca in una posizione diversa per realizzare l’ordinamento che desidera, senza invocare il server. Quando l’utente ha raggiunto l’ordinamento desiderato, usa un bottone “salva ordinamento”, per memorizzare la sequenza sul server. Ai successivi accessi, l’ordinamento personalizzato è usato al posto di quello di default</a:t>
            </a:r>
            <a:endParaRPr lang="it-IT" dirty="0"/>
          </a:p>
        </p:txBody>
      </p:sp>
    </p:spTree>
    <p:extLst>
      <p:ext uri="{BB962C8B-B14F-4D97-AF65-F5344CB8AC3E}">
        <p14:creationId xmlns:p14="http://schemas.microsoft.com/office/powerpoint/2010/main" val="68696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53BD2A-45D5-047C-B1DC-3EFE54FD9D49}"/>
              </a:ext>
            </a:extLst>
          </p:cNvPr>
          <p:cNvSpPr>
            <a:spLocks noGrp="1"/>
          </p:cNvSpPr>
          <p:nvPr>
            <p:ph type="title"/>
          </p:nvPr>
        </p:nvSpPr>
        <p:spPr/>
        <p:txBody>
          <a:bodyPr/>
          <a:lstStyle/>
          <a:p>
            <a:r>
              <a:rPr lang="it-IT" dirty="0"/>
              <a:t>Components (RIA)</a:t>
            </a:r>
          </a:p>
        </p:txBody>
      </p:sp>
      <p:sp>
        <p:nvSpPr>
          <p:cNvPr id="3" name="Segnaposto contenuto 2">
            <a:extLst>
              <a:ext uri="{FF2B5EF4-FFF2-40B4-BE49-F238E27FC236}">
                <a16:creationId xmlns:a16="http://schemas.microsoft.com/office/drawing/2014/main" id="{371460DB-19BC-0C54-5AE0-6CE5BB8427C5}"/>
              </a:ext>
            </a:extLst>
          </p:cNvPr>
          <p:cNvSpPr>
            <a:spLocks noGrp="1"/>
          </p:cNvSpPr>
          <p:nvPr>
            <p:ph idx="1"/>
          </p:nvPr>
        </p:nvSpPr>
        <p:spPr/>
        <p:txBody>
          <a:bodyPr>
            <a:normAutofit fontScale="47500" lnSpcReduction="20000"/>
          </a:bodyPr>
          <a:lstStyle/>
          <a:p>
            <a:pPr>
              <a:lnSpc>
                <a:spcPct val="100000"/>
              </a:lnSpc>
            </a:pPr>
            <a:r>
              <a:rPr lang="it-IT" sz="2800" b="1" dirty="0"/>
              <a:t>MODEL OBJECTS </a:t>
            </a:r>
            <a:r>
              <a:rPr lang="it-IT" sz="2800" dirty="0"/>
              <a:t>(beans):</a:t>
            </a:r>
            <a:br>
              <a:rPr lang="it-IT" sz="2800" dirty="0"/>
            </a:br>
            <a:r>
              <a:rPr lang="it-IT" sz="2800" dirty="0"/>
              <a:t>- Album</a:t>
            </a:r>
            <a:br>
              <a:rPr lang="it-IT" sz="2800" dirty="0"/>
            </a:br>
            <a:r>
              <a:rPr lang="it-IT" sz="2800" dirty="0"/>
              <a:t>- Comment</a:t>
            </a:r>
            <a:br>
              <a:rPr lang="it-IT" sz="2800" dirty="0"/>
            </a:br>
            <a:r>
              <a:rPr lang="it-IT" sz="2800" dirty="0"/>
              <a:t>- Image</a:t>
            </a:r>
            <a:br>
              <a:rPr lang="it-IT" sz="2800" dirty="0"/>
            </a:br>
            <a:r>
              <a:rPr lang="it-IT" sz="2800" dirty="0"/>
              <a:t>- User</a:t>
            </a:r>
          </a:p>
          <a:p>
            <a:pPr>
              <a:lnSpc>
                <a:spcPct val="100000"/>
              </a:lnSpc>
            </a:pPr>
            <a:r>
              <a:rPr lang="it-IT" sz="2800" b="1" dirty="0"/>
              <a:t>DATA ACCESS OBJECTS </a:t>
            </a:r>
            <a:r>
              <a:rPr lang="it-IT" sz="2800" dirty="0"/>
              <a:t>(classes):</a:t>
            </a:r>
            <a:br>
              <a:rPr lang="it-IT" sz="2800" dirty="0"/>
            </a:br>
            <a:r>
              <a:rPr lang="it-IT" sz="2800" dirty="0"/>
              <a:t>- AlbumDAO</a:t>
            </a:r>
            <a:br>
              <a:rPr lang="it-IT" sz="2800" dirty="0"/>
            </a:br>
            <a:r>
              <a:rPr lang="it-IT" sz="2800" dirty="0"/>
              <a:t>- UserDAO</a:t>
            </a:r>
            <a:br>
              <a:rPr lang="it-IT" sz="2800" dirty="0"/>
            </a:br>
            <a:r>
              <a:rPr lang="it-IT" sz="2800" dirty="0"/>
              <a:t>- ImageDAO</a:t>
            </a:r>
            <a:br>
              <a:rPr lang="it-IT" sz="2800" dirty="0"/>
            </a:br>
            <a:r>
              <a:rPr lang="it-IT" sz="2800" dirty="0"/>
              <a:t>- CommentDAO</a:t>
            </a:r>
            <a:br>
              <a:rPr lang="it-IT" sz="2800" dirty="0"/>
            </a:br>
            <a:r>
              <a:rPr lang="it-IT" sz="2800" dirty="0"/>
              <a:t>- TestDAO </a:t>
            </a:r>
          </a:p>
          <a:p>
            <a:pPr>
              <a:lnSpc>
                <a:spcPct val="100000"/>
              </a:lnSpc>
            </a:pPr>
            <a:r>
              <a:rPr lang="it-IT" sz="2800" b="1" dirty="0"/>
              <a:t>CONTROLLERS </a:t>
            </a:r>
            <a:r>
              <a:rPr lang="it-IT" sz="2800" dirty="0"/>
              <a:t>(servlets):</a:t>
            </a:r>
            <a:br>
              <a:rPr lang="it-IT" sz="2800" dirty="0"/>
            </a:br>
            <a:r>
              <a:rPr lang="it-IT" sz="2800" dirty="0"/>
              <a:t>- Add</a:t>
            </a:r>
            <a:r>
              <a:rPr lang="it-IT" dirty="0"/>
              <a:t>ToAlbum</a:t>
            </a:r>
            <a:br>
              <a:rPr lang="it-IT" dirty="0"/>
            </a:br>
            <a:r>
              <a:rPr lang="it-IT" dirty="0"/>
              <a:t>- CheckLogin</a:t>
            </a:r>
            <a:br>
              <a:rPr lang="it-IT" dirty="0"/>
            </a:br>
            <a:r>
              <a:rPr lang="it-IT" dirty="0"/>
              <a:t>- CheckRegistration</a:t>
            </a:r>
            <a:br>
              <a:rPr lang="it-IT" dirty="0"/>
            </a:br>
            <a:r>
              <a:rPr lang="it-IT" dirty="0"/>
              <a:t>- CreateAlbum</a:t>
            </a:r>
            <a:br>
              <a:rPr lang="it-IT" dirty="0"/>
            </a:br>
            <a:r>
              <a:rPr lang="it-IT" dirty="0"/>
              <a:t>- CreateComment</a:t>
            </a:r>
            <a:br>
              <a:rPr lang="it-IT" dirty="0"/>
            </a:br>
            <a:r>
              <a:rPr lang="it-IT" dirty="0"/>
              <a:t>- GetAlbumData</a:t>
            </a:r>
            <a:br>
              <a:rPr lang="it-IT" dirty="0"/>
            </a:br>
            <a:r>
              <a:rPr lang="it-IT" dirty="0"/>
              <a:t>- GetCreateAlbumData</a:t>
            </a:r>
            <a:br>
              <a:rPr lang="it-IT" dirty="0"/>
            </a:br>
            <a:r>
              <a:rPr lang="it-IT" dirty="0"/>
              <a:t>- GetHomeData</a:t>
            </a:r>
            <a:br>
              <a:rPr lang="it-IT" dirty="0"/>
            </a:br>
            <a:r>
              <a:rPr lang="it-IT" dirty="0"/>
              <a:t>- GetImageData</a:t>
            </a:r>
            <a:br>
              <a:rPr lang="it-IT" dirty="0"/>
            </a:br>
            <a:r>
              <a:rPr lang="it-IT" dirty="0"/>
              <a:t>- Logout</a:t>
            </a:r>
            <a:br>
              <a:rPr lang="it-IT" dirty="0"/>
            </a:br>
            <a:r>
              <a:rPr lang="it-IT" dirty="0"/>
              <a:t>- SaveAlbumOrder</a:t>
            </a:r>
          </a:p>
        </p:txBody>
      </p:sp>
    </p:spTree>
    <p:extLst>
      <p:ext uri="{BB962C8B-B14F-4D97-AF65-F5344CB8AC3E}">
        <p14:creationId xmlns:p14="http://schemas.microsoft.com/office/powerpoint/2010/main" val="277190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866B95-8DDC-B5EC-FF22-A2F6356CA541}"/>
              </a:ext>
            </a:extLst>
          </p:cNvPr>
          <p:cNvSpPr>
            <a:spLocks noGrp="1"/>
          </p:cNvSpPr>
          <p:nvPr>
            <p:ph type="title"/>
          </p:nvPr>
        </p:nvSpPr>
        <p:spPr>
          <a:xfrm>
            <a:off x="838200" y="156520"/>
            <a:ext cx="10422924" cy="1103870"/>
          </a:xfrm>
        </p:spPr>
        <p:txBody>
          <a:bodyPr/>
          <a:lstStyle/>
          <a:p>
            <a:r>
              <a:rPr lang="it-IT" dirty="0"/>
              <a:t>Descrizione eventi/interfaccia</a:t>
            </a:r>
          </a:p>
        </p:txBody>
      </p:sp>
      <p:sp>
        <p:nvSpPr>
          <p:cNvPr id="3" name="Segnaposto contenuto 2">
            <a:extLst>
              <a:ext uri="{FF2B5EF4-FFF2-40B4-BE49-F238E27FC236}">
                <a16:creationId xmlns:a16="http://schemas.microsoft.com/office/drawing/2014/main" id="{62AD3842-36A8-91D6-6273-1490254118E1}"/>
              </a:ext>
            </a:extLst>
          </p:cNvPr>
          <p:cNvSpPr>
            <a:spLocks noGrp="1"/>
          </p:cNvSpPr>
          <p:nvPr>
            <p:ph idx="1"/>
          </p:nvPr>
        </p:nvSpPr>
        <p:spPr>
          <a:xfrm>
            <a:off x="838200" y="1375720"/>
            <a:ext cx="10515600" cy="5482280"/>
          </a:xfrm>
        </p:spPr>
        <p:txBody>
          <a:bodyPr>
            <a:normAutofit fontScale="70000" lnSpcReduction="20000"/>
          </a:bodyPr>
          <a:lstStyle/>
          <a:p>
            <a:r>
              <a:rPr lang="it-IT" sz="2300" b="1" dirty="0"/>
              <a:t>Login</a:t>
            </a:r>
            <a:r>
              <a:rPr lang="it-IT" sz="2300" dirty="0"/>
              <a:t>: Dopo aver compilato il form vengono effettuati dei controlli lato client sulla validità dei campi (formato email) e, se questi controlli vanno a buon fine, vengono effettuati i controlli a lato server. In caso di esito positivo anche su essi si viene reindirizzati alla Home page.</a:t>
            </a:r>
          </a:p>
          <a:p>
            <a:r>
              <a:rPr lang="it-IT" sz="2300" b="1" dirty="0"/>
              <a:t>Modifica ordine album</a:t>
            </a:r>
            <a:r>
              <a:rPr lang="it-IT" sz="2300" dirty="0"/>
              <a:t>: l’utente ha la possibilità di ordinare i propri album a sua discrezione attraverso un sistema di drag and drop, dopo l’avvenuta modifica e il click sul bottone di save order, l’ordine scelto dal nostro utente verrà salvato sul DB e diverrà l’ordine predefinito.</a:t>
            </a:r>
          </a:p>
          <a:p>
            <a:r>
              <a:rPr lang="it-IT" sz="2300" b="1" dirty="0"/>
              <a:t>Apertura di un album</a:t>
            </a:r>
            <a:r>
              <a:rPr lang="it-IT" sz="2300" dirty="0"/>
              <a:t>: dopo il click su «open» verranno mostrate le immagini presenti all’interno di quell’album (a gruppi di 5), la versione RIA differisce da quella pure HTML in quanto il server verrà interrogato solo una volta per il recupero delle immagini (e in seguito vengono gestite a lato client) mentre la versione Pure HTML interroga il server per ogni gruppo di immagini (attraverso l’utilizzo di LIMIT+offset nella query).</a:t>
            </a:r>
          </a:p>
          <a:p>
            <a:r>
              <a:rPr lang="it-IT" sz="2300" b="1" dirty="0"/>
              <a:t>Click su create album</a:t>
            </a:r>
            <a:r>
              <a:rPr lang="it-IT" sz="2300" dirty="0"/>
              <a:t>: dopo aver cliccato sul bottone viene mostrata l’interfaccia che permette all’utente di creare un nuovo album da aggiungere ai suoi già presenti.</a:t>
            </a:r>
            <a:br>
              <a:rPr lang="it-IT" sz="2300" dirty="0"/>
            </a:br>
            <a:r>
              <a:rPr lang="it-IT" sz="2300" dirty="0"/>
              <a:t>Attraverso questa interfaccia è inoltre possibile aggiungere delle immagini ai propri album (verranno mostrate come opzione le immagini non presenti in alcun album).</a:t>
            </a:r>
          </a:p>
          <a:p>
            <a:r>
              <a:rPr lang="it-IT" sz="2300" b="1" dirty="0"/>
              <a:t>Click su back</a:t>
            </a:r>
            <a:r>
              <a:rPr lang="it-IT" sz="2300" dirty="0"/>
              <a:t>: dopo aver cliccato su back «back» si viene riportati all’interfaccia che mostra le due liste di album, la modifica della pagina è gestita lato client.</a:t>
            </a:r>
          </a:p>
          <a:p>
            <a:r>
              <a:rPr lang="it-IT" sz="2300" b="1" dirty="0"/>
              <a:t>Hover su immagine</a:t>
            </a:r>
            <a:r>
              <a:rPr lang="it-IT" sz="2300" dirty="0"/>
              <a:t>: dopo aver portato il puntatore su un’immagine verrà mostrata l’interfaccia che mostra l’immagine, i commenti già presenti e un form per l’aggiunta di un proprio commento.</a:t>
            </a:r>
          </a:p>
          <a:p>
            <a:r>
              <a:rPr lang="it-IT" sz="2300" b="1" dirty="0"/>
              <a:t>Creazione commento</a:t>
            </a:r>
            <a:r>
              <a:rPr lang="it-IT" sz="2300" dirty="0"/>
              <a:t>: dopo la compilazione del form apposito il commento verrà aggiunto al database e sarà visibile nell’interfaccia citata sopra.</a:t>
            </a:r>
          </a:p>
          <a:p>
            <a:r>
              <a:rPr lang="it-IT" sz="2300" b="1" dirty="0"/>
              <a:t>Logout</a:t>
            </a:r>
            <a:r>
              <a:rPr lang="it-IT" sz="2300" dirty="0"/>
              <a:t>: distruzione sessione e reindirizzamento a Index.</a:t>
            </a:r>
          </a:p>
          <a:p>
            <a:r>
              <a:rPr lang="it-IT" sz="2300" b="1" dirty="0"/>
              <a:t>Caricamento Home page</a:t>
            </a:r>
            <a:r>
              <a:rPr lang="it-IT" sz="2300" dirty="0"/>
              <a:t>: al caricamento della Home page saranno visibili due liste di album (albums dell’utente che ha fatto il login e albums degli altri utenti).</a:t>
            </a:r>
            <a:br>
              <a:rPr lang="it-IT" sz="2300" dirty="0"/>
            </a:br>
            <a:endParaRPr lang="it-IT" sz="2300" dirty="0"/>
          </a:p>
          <a:p>
            <a:endParaRPr lang="it-IT" sz="1600" dirty="0"/>
          </a:p>
        </p:txBody>
      </p:sp>
    </p:spTree>
    <p:extLst>
      <p:ext uri="{BB962C8B-B14F-4D97-AF65-F5344CB8AC3E}">
        <p14:creationId xmlns:p14="http://schemas.microsoft.com/office/powerpoint/2010/main" val="172557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8">
            <a:extLst>
              <a:ext uri="{FF2B5EF4-FFF2-40B4-BE49-F238E27FC236}">
                <a16:creationId xmlns:a16="http://schemas.microsoft.com/office/drawing/2014/main" id="{EA8A6A9E-FFD6-C3DE-3547-CBB52A9EE694}"/>
              </a:ext>
            </a:extLst>
          </p:cNvPr>
          <p:cNvCxnSpPr/>
          <p:nvPr/>
        </p:nvCxnSpPr>
        <p:spPr>
          <a:xfrm>
            <a:off x="1175884"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72;p37">
            <a:extLst>
              <a:ext uri="{FF2B5EF4-FFF2-40B4-BE49-F238E27FC236}">
                <a16:creationId xmlns:a16="http://schemas.microsoft.com/office/drawing/2014/main" id="{7DD6CF54-D9F4-A420-D1E7-887F7B11E513}"/>
              </a:ext>
            </a:extLst>
          </p:cNvPr>
          <p:cNvSpPr txBox="1">
            <a:spLocks noGrp="1"/>
          </p:cNvSpPr>
          <p:nvPr>
            <p:ph type="title"/>
          </p:nvPr>
        </p:nvSpPr>
        <p:spPr>
          <a:xfrm>
            <a:off x="9056" y="-6294"/>
            <a:ext cx="3195560" cy="616153"/>
          </a:xfrm>
          <a:prstGeom prst="rect">
            <a:avLst/>
          </a:prstGeom>
          <a:noFill/>
          <a:ln>
            <a:noFill/>
          </a:ln>
        </p:spPr>
        <p:txBody>
          <a:bodyPr spcFirstLastPara="1" wrap="square" lIns="107269" tIns="53620" rIns="107269" bIns="53620" anchor="ctr" anchorCtr="0">
            <a:noAutofit/>
          </a:bodyPr>
          <a:lstStyle/>
          <a:p>
            <a:pPr>
              <a:buSzPts val="4400"/>
            </a:pPr>
            <a:r>
              <a:rPr lang="es-419" dirty="0"/>
              <a:t>Evento: login</a:t>
            </a:r>
            <a:endParaRPr dirty="0"/>
          </a:p>
        </p:txBody>
      </p:sp>
      <p:sp>
        <p:nvSpPr>
          <p:cNvPr id="6" name="Google Shape;273;p37">
            <a:extLst>
              <a:ext uri="{FF2B5EF4-FFF2-40B4-BE49-F238E27FC236}">
                <a16:creationId xmlns:a16="http://schemas.microsoft.com/office/drawing/2014/main" id="{6855AF1D-F112-3E10-0177-62AA850FBA74}"/>
              </a:ext>
            </a:extLst>
          </p:cNvPr>
          <p:cNvSpPr/>
          <p:nvPr/>
        </p:nvSpPr>
        <p:spPr>
          <a:xfrm>
            <a:off x="2464674"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CheckLogin</a:t>
            </a:r>
            <a:endParaRPr sz="1200" dirty="0">
              <a:solidFill>
                <a:schemeClr val="dk1"/>
              </a:solidFill>
              <a:latin typeface="Calibri"/>
              <a:ea typeface="Calibri"/>
              <a:cs typeface="Calibri"/>
              <a:sym typeface="Calibri"/>
            </a:endParaRPr>
          </a:p>
        </p:txBody>
      </p:sp>
      <p:cxnSp>
        <p:nvCxnSpPr>
          <p:cNvPr id="7" name="Google Shape;274;p37">
            <a:extLst>
              <a:ext uri="{FF2B5EF4-FFF2-40B4-BE49-F238E27FC236}">
                <a16:creationId xmlns:a16="http://schemas.microsoft.com/office/drawing/2014/main" id="{884006D9-36DD-37BC-BE2F-8E6355FB99D9}"/>
              </a:ext>
            </a:extLst>
          </p:cNvPr>
          <p:cNvCxnSpPr/>
          <p:nvPr/>
        </p:nvCxnSpPr>
        <p:spPr>
          <a:xfrm>
            <a:off x="3163101" y="1511284"/>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a:extLst>
              <a:ext uri="{FF2B5EF4-FFF2-40B4-BE49-F238E27FC236}">
                <a16:creationId xmlns:a16="http://schemas.microsoft.com/office/drawing/2014/main" id="{83098DBB-61BD-18FF-7997-4A1DC306EE5A}"/>
              </a:ext>
            </a:extLst>
          </p:cNvPr>
          <p:cNvCxnSpPr/>
          <p:nvPr/>
        </p:nvCxnSpPr>
        <p:spPr>
          <a:xfrm>
            <a:off x="1389500"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a:extLst>
              <a:ext uri="{FF2B5EF4-FFF2-40B4-BE49-F238E27FC236}">
                <a16:creationId xmlns:a16="http://schemas.microsoft.com/office/drawing/2014/main" id="{367D3F4F-9B6E-BE57-A9D5-25250829C873}"/>
              </a:ext>
            </a:extLst>
          </p:cNvPr>
          <p:cNvSpPr txBox="1"/>
          <p:nvPr/>
        </p:nvSpPr>
        <p:spPr>
          <a:xfrm>
            <a:off x="1398866" y="1795709"/>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email password</a:t>
            </a:r>
            <a:endParaRPr sz="1400" dirty="0">
              <a:solidFill>
                <a:schemeClr val="dk1"/>
              </a:solidFill>
              <a:latin typeface="Calibri"/>
              <a:ea typeface="Calibri"/>
              <a:cs typeface="Calibri"/>
              <a:sym typeface="Calibri"/>
            </a:endParaRPr>
          </a:p>
        </p:txBody>
      </p:sp>
      <p:sp>
        <p:nvSpPr>
          <p:cNvPr id="10" name="Google Shape;278;p37">
            <a:extLst>
              <a:ext uri="{FF2B5EF4-FFF2-40B4-BE49-F238E27FC236}">
                <a16:creationId xmlns:a16="http://schemas.microsoft.com/office/drawing/2014/main" id="{444A88FE-0BBF-7BDC-75FF-1F8AA3BD1B53}"/>
              </a:ext>
            </a:extLst>
          </p:cNvPr>
          <p:cNvSpPr/>
          <p:nvPr/>
        </p:nvSpPr>
        <p:spPr>
          <a:xfrm>
            <a:off x="4645997"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1" name="Google Shape;279;p37">
            <a:extLst>
              <a:ext uri="{FF2B5EF4-FFF2-40B4-BE49-F238E27FC236}">
                <a16:creationId xmlns:a16="http://schemas.microsoft.com/office/drawing/2014/main" id="{B34F1C53-956E-501D-7109-0BFDA6FDF542}"/>
              </a:ext>
            </a:extLst>
          </p:cNvPr>
          <p:cNvCxnSpPr/>
          <p:nvPr/>
        </p:nvCxnSpPr>
        <p:spPr>
          <a:xfrm flipH="1">
            <a:off x="5167379"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2" name="Google Shape;282;p37">
            <a:extLst>
              <a:ext uri="{FF2B5EF4-FFF2-40B4-BE49-F238E27FC236}">
                <a16:creationId xmlns:a16="http://schemas.microsoft.com/office/drawing/2014/main" id="{085C9B9A-C1B3-4706-DF97-15AEFB6E1338}"/>
              </a:ext>
            </a:extLst>
          </p:cNvPr>
          <p:cNvSpPr/>
          <p:nvPr/>
        </p:nvSpPr>
        <p:spPr>
          <a:xfrm>
            <a:off x="5046421" y="1981981"/>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3" name="Google Shape;283;p37">
            <a:extLst>
              <a:ext uri="{FF2B5EF4-FFF2-40B4-BE49-F238E27FC236}">
                <a16:creationId xmlns:a16="http://schemas.microsoft.com/office/drawing/2014/main" id="{74DD7BD5-4B02-E9F2-D966-5B96EC7D85F7}"/>
              </a:ext>
            </a:extLst>
          </p:cNvPr>
          <p:cNvCxnSpPr/>
          <p:nvPr/>
        </p:nvCxnSpPr>
        <p:spPr>
          <a:xfrm rot="10800000">
            <a:off x="3304803" y="2929444"/>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4;p37">
            <a:extLst>
              <a:ext uri="{FF2B5EF4-FFF2-40B4-BE49-F238E27FC236}">
                <a16:creationId xmlns:a16="http://schemas.microsoft.com/office/drawing/2014/main" id="{D743F5A5-D54E-D240-9635-CB19034A30D0}"/>
              </a:ext>
            </a:extLst>
          </p:cNvPr>
          <p:cNvSpPr txBox="1"/>
          <p:nvPr/>
        </p:nvSpPr>
        <p:spPr>
          <a:xfrm>
            <a:off x="3282411" y="2617510"/>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15" name="Google Shape;285;p37">
            <a:extLst>
              <a:ext uri="{FF2B5EF4-FFF2-40B4-BE49-F238E27FC236}">
                <a16:creationId xmlns:a16="http://schemas.microsoft.com/office/drawing/2014/main" id="{E6C1AAD1-338D-69CC-1287-7DEFBD9FAD74}"/>
              </a:ext>
            </a:extLst>
          </p:cNvPr>
          <p:cNvSpPr/>
          <p:nvPr/>
        </p:nvSpPr>
        <p:spPr>
          <a:xfrm>
            <a:off x="6034891" y="1130084"/>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16" name="Google Shape;286;p37">
            <a:extLst>
              <a:ext uri="{FF2B5EF4-FFF2-40B4-BE49-F238E27FC236}">
                <a16:creationId xmlns:a16="http://schemas.microsoft.com/office/drawing/2014/main" id="{A928F07E-D98A-70F1-C8D4-DD7EC07DFA38}"/>
              </a:ext>
            </a:extLst>
          </p:cNvPr>
          <p:cNvCxnSpPr>
            <a:stCxn id="15" idx="2"/>
          </p:cNvCxnSpPr>
          <p:nvPr/>
        </p:nvCxnSpPr>
        <p:spPr>
          <a:xfrm>
            <a:off x="6441791" y="1511284"/>
            <a:ext cx="0" cy="50123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7" name="Google Shape;287;p37">
            <a:extLst>
              <a:ext uri="{FF2B5EF4-FFF2-40B4-BE49-F238E27FC236}">
                <a16:creationId xmlns:a16="http://schemas.microsoft.com/office/drawing/2014/main" id="{71516CDD-8D52-A97D-A03C-BA04006C34C7}"/>
              </a:ext>
            </a:extLst>
          </p:cNvPr>
          <p:cNvSpPr/>
          <p:nvPr/>
        </p:nvSpPr>
        <p:spPr>
          <a:xfrm>
            <a:off x="6276691" y="4490226"/>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8" name="Google Shape;288;p37">
            <a:extLst>
              <a:ext uri="{FF2B5EF4-FFF2-40B4-BE49-F238E27FC236}">
                <a16:creationId xmlns:a16="http://schemas.microsoft.com/office/drawing/2014/main" id="{CA9CF521-DF78-5440-DD35-3242FEEE7602}"/>
              </a:ext>
            </a:extLst>
          </p:cNvPr>
          <p:cNvCxnSpPr>
            <a:endCxn id="17" idx="1"/>
          </p:cNvCxnSpPr>
          <p:nvPr/>
        </p:nvCxnSpPr>
        <p:spPr>
          <a:xfrm>
            <a:off x="3204616" y="4680826"/>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89;p37">
            <a:extLst>
              <a:ext uri="{FF2B5EF4-FFF2-40B4-BE49-F238E27FC236}">
                <a16:creationId xmlns:a16="http://schemas.microsoft.com/office/drawing/2014/main" id="{39B115C5-F851-E906-6B04-8A5A8F42EA83}"/>
              </a:ext>
            </a:extLst>
          </p:cNvPr>
          <p:cNvSpPr txBox="1"/>
          <p:nvPr/>
        </p:nvSpPr>
        <p:spPr>
          <a:xfrm>
            <a:off x="3259412" y="4148688"/>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cxnSp>
        <p:nvCxnSpPr>
          <p:cNvPr id="20" name="Google Shape;293;p37">
            <a:extLst>
              <a:ext uri="{FF2B5EF4-FFF2-40B4-BE49-F238E27FC236}">
                <a16:creationId xmlns:a16="http://schemas.microsoft.com/office/drawing/2014/main" id="{72E2ED6F-051F-96F6-E862-6524C7149BE1}"/>
              </a:ext>
            </a:extLst>
          </p:cNvPr>
          <p:cNvCxnSpPr/>
          <p:nvPr/>
        </p:nvCxnSpPr>
        <p:spPr>
          <a:xfrm>
            <a:off x="1327950" y="3056737"/>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1" name="Google Shape;294;p37">
            <a:extLst>
              <a:ext uri="{FF2B5EF4-FFF2-40B4-BE49-F238E27FC236}">
                <a16:creationId xmlns:a16="http://schemas.microsoft.com/office/drawing/2014/main" id="{428F0D18-030D-130B-363A-ACD545265A14}"/>
              </a:ext>
            </a:extLst>
          </p:cNvPr>
          <p:cNvSpPr txBox="1"/>
          <p:nvPr/>
        </p:nvSpPr>
        <p:spPr>
          <a:xfrm>
            <a:off x="86609" y="1975879"/>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2" name="Google Shape;295;p37">
            <a:extLst>
              <a:ext uri="{FF2B5EF4-FFF2-40B4-BE49-F238E27FC236}">
                <a16:creationId xmlns:a16="http://schemas.microsoft.com/office/drawing/2014/main" id="{96A66C9E-359C-9BC7-CAC7-E95EBF0F9910}"/>
              </a:ext>
            </a:extLst>
          </p:cNvPr>
          <p:cNvCxnSpPr/>
          <p:nvPr/>
        </p:nvCxnSpPr>
        <p:spPr>
          <a:xfrm flipH="1">
            <a:off x="8749843" y="1566859"/>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6;p37">
            <a:extLst>
              <a:ext uri="{FF2B5EF4-FFF2-40B4-BE49-F238E27FC236}">
                <a16:creationId xmlns:a16="http://schemas.microsoft.com/office/drawing/2014/main" id="{DB88C22E-869C-9C8A-8934-8BC4DAF66077}"/>
              </a:ext>
            </a:extLst>
          </p:cNvPr>
          <p:cNvSpPr/>
          <p:nvPr/>
        </p:nvSpPr>
        <p:spPr>
          <a:xfrm>
            <a:off x="8587336" y="5253075"/>
            <a:ext cx="337120" cy="10758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4" name="Google Shape;298;p37">
            <a:extLst>
              <a:ext uri="{FF2B5EF4-FFF2-40B4-BE49-F238E27FC236}">
                <a16:creationId xmlns:a16="http://schemas.microsoft.com/office/drawing/2014/main" id="{F5585FFC-623B-A0E5-D161-3C00A94B2313}"/>
              </a:ext>
            </a:extLst>
          </p:cNvPr>
          <p:cNvSpPr txBox="1"/>
          <p:nvPr/>
        </p:nvSpPr>
        <p:spPr>
          <a:xfrm>
            <a:off x="1447449" y="2592130"/>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[email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err="1">
                <a:solidFill>
                  <a:schemeClr val="dk1"/>
                </a:solidFill>
                <a:latin typeface="Calibri"/>
                <a:ea typeface="Calibri"/>
                <a:cs typeface="Calibri"/>
                <a:sym typeface="Calibri"/>
              </a:rPr>
              <a:t>tatus</a:t>
            </a:r>
            <a:r>
              <a:rPr lang="es-419" sz="1400" dirty="0">
                <a:solidFill>
                  <a:schemeClr val="dk1"/>
                </a:solidFill>
                <a:latin typeface="Calibri"/>
                <a:ea typeface="Calibri"/>
                <a:cs typeface="Calibri"/>
                <a:sym typeface="Calibri"/>
              </a:rPr>
              <a:t> code 400</a:t>
            </a:r>
            <a:endParaRPr sz="1400" dirty="0">
              <a:solidFill>
                <a:schemeClr val="dk1"/>
              </a:solidFill>
              <a:latin typeface="Calibri"/>
              <a:ea typeface="Calibri"/>
              <a:cs typeface="Calibri"/>
              <a:sym typeface="Calibri"/>
            </a:endParaRPr>
          </a:p>
        </p:txBody>
      </p:sp>
      <p:cxnSp>
        <p:nvCxnSpPr>
          <p:cNvPr id="25" name="Google Shape;299;p37">
            <a:extLst>
              <a:ext uri="{FF2B5EF4-FFF2-40B4-BE49-F238E27FC236}">
                <a16:creationId xmlns:a16="http://schemas.microsoft.com/office/drawing/2014/main" id="{DEB4A630-AE9C-9809-1043-E4CFA465496F}"/>
              </a:ext>
            </a:extLst>
          </p:cNvPr>
          <p:cNvCxnSpPr/>
          <p:nvPr/>
        </p:nvCxnSpPr>
        <p:spPr>
          <a:xfrm>
            <a:off x="1327950" y="5982725"/>
            <a:ext cx="7300194" cy="276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6" name="Google Shape;300;p37">
            <a:extLst>
              <a:ext uri="{FF2B5EF4-FFF2-40B4-BE49-F238E27FC236}">
                <a16:creationId xmlns:a16="http://schemas.microsoft.com/office/drawing/2014/main" id="{604C6A15-98B7-15CD-20A7-2DB78DEA88A8}"/>
              </a:ext>
            </a:extLst>
          </p:cNvPr>
          <p:cNvCxnSpPr/>
          <p:nvPr/>
        </p:nvCxnSpPr>
        <p:spPr>
          <a:xfrm rot="10800000" flipH="1">
            <a:off x="3299619" y="2406971"/>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7" name="Google Shape;301;p37">
            <a:extLst>
              <a:ext uri="{FF2B5EF4-FFF2-40B4-BE49-F238E27FC236}">
                <a16:creationId xmlns:a16="http://schemas.microsoft.com/office/drawing/2014/main" id="{7FA7462D-3CE0-E243-5356-C07E6809D1DA}"/>
              </a:ext>
            </a:extLst>
          </p:cNvPr>
          <p:cNvSpPr txBox="1"/>
          <p:nvPr/>
        </p:nvSpPr>
        <p:spPr>
          <a:xfrm>
            <a:off x="3367398" y="2114502"/>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28" name="Google Shape;302;p37">
            <a:extLst>
              <a:ext uri="{FF2B5EF4-FFF2-40B4-BE49-F238E27FC236}">
                <a16:creationId xmlns:a16="http://schemas.microsoft.com/office/drawing/2014/main" id="{4EF74958-BA2A-A89C-6444-1CE008DA2041}"/>
              </a:ext>
            </a:extLst>
          </p:cNvPr>
          <p:cNvSpPr/>
          <p:nvPr/>
        </p:nvSpPr>
        <p:spPr>
          <a:xfrm>
            <a:off x="8321447" y="1136084"/>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29" name="Google Shape;290;p37">
            <a:extLst>
              <a:ext uri="{FF2B5EF4-FFF2-40B4-BE49-F238E27FC236}">
                <a16:creationId xmlns:a16="http://schemas.microsoft.com/office/drawing/2014/main" id="{2A23A5DE-9025-FB15-BF70-A9C2FE766877}"/>
              </a:ext>
            </a:extLst>
          </p:cNvPr>
          <p:cNvSpPr/>
          <p:nvPr/>
        </p:nvSpPr>
        <p:spPr>
          <a:xfrm>
            <a:off x="156623" y="994995"/>
            <a:ext cx="203700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credentialManagment.js</a:t>
            </a:r>
            <a:endParaRPr sz="1200" dirty="0">
              <a:solidFill>
                <a:schemeClr val="dk1"/>
              </a:solidFill>
              <a:latin typeface="Calibri"/>
              <a:ea typeface="Calibri"/>
              <a:cs typeface="Calibri"/>
              <a:sym typeface="Calibri"/>
            </a:endParaRPr>
          </a:p>
        </p:txBody>
      </p:sp>
      <p:sp>
        <p:nvSpPr>
          <p:cNvPr id="30" name="Google Shape;292;p37">
            <a:extLst>
              <a:ext uri="{FF2B5EF4-FFF2-40B4-BE49-F238E27FC236}">
                <a16:creationId xmlns:a16="http://schemas.microsoft.com/office/drawing/2014/main" id="{4F345D2A-4603-9BB9-5175-ADD795425B89}"/>
              </a:ext>
            </a:extLst>
          </p:cNvPr>
          <p:cNvSpPr/>
          <p:nvPr/>
        </p:nvSpPr>
        <p:spPr>
          <a:xfrm>
            <a:off x="1004826"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33" name="Google Shape;282;p37">
            <a:extLst>
              <a:ext uri="{FF2B5EF4-FFF2-40B4-BE49-F238E27FC236}">
                <a16:creationId xmlns:a16="http://schemas.microsoft.com/office/drawing/2014/main" id="{510AFF43-45F6-E038-237D-F1551F313E08}"/>
              </a:ext>
            </a:extLst>
          </p:cNvPr>
          <p:cNvSpPr/>
          <p:nvPr/>
        </p:nvSpPr>
        <p:spPr>
          <a:xfrm>
            <a:off x="7080707" y="107080"/>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4" name="TextBox 14">
            <a:extLst>
              <a:ext uri="{FF2B5EF4-FFF2-40B4-BE49-F238E27FC236}">
                <a16:creationId xmlns:a16="http://schemas.microsoft.com/office/drawing/2014/main" id="{02B63C15-3C0F-A90F-3D5E-063F04FF58E5}"/>
              </a:ext>
            </a:extLst>
          </p:cNvPr>
          <p:cNvSpPr txBox="1"/>
          <p:nvPr/>
        </p:nvSpPr>
        <p:spPr>
          <a:xfrm>
            <a:off x="7389572" y="171988"/>
            <a:ext cx="1197764" cy="338554"/>
          </a:xfrm>
          <a:prstGeom prst="rect">
            <a:avLst/>
          </a:prstGeom>
          <a:noFill/>
        </p:spPr>
        <p:txBody>
          <a:bodyPr wrap="none" rtlCol="0">
            <a:spAutoFit/>
          </a:bodyPr>
          <a:lstStyle/>
          <a:p>
            <a:r>
              <a:rPr lang="en-US" dirty="0"/>
              <a:t>Client side </a:t>
            </a:r>
          </a:p>
        </p:txBody>
      </p:sp>
      <p:sp>
        <p:nvSpPr>
          <p:cNvPr id="35" name="Google Shape;282;p37">
            <a:extLst>
              <a:ext uri="{FF2B5EF4-FFF2-40B4-BE49-F238E27FC236}">
                <a16:creationId xmlns:a16="http://schemas.microsoft.com/office/drawing/2014/main" id="{43C2FA28-AC40-E713-E6BE-284C4669FA9B}"/>
              </a:ext>
            </a:extLst>
          </p:cNvPr>
          <p:cNvSpPr/>
          <p:nvPr/>
        </p:nvSpPr>
        <p:spPr>
          <a:xfrm>
            <a:off x="5152366" y="7395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6" name="TextBox 55">
            <a:extLst>
              <a:ext uri="{FF2B5EF4-FFF2-40B4-BE49-F238E27FC236}">
                <a16:creationId xmlns:a16="http://schemas.microsoft.com/office/drawing/2014/main" id="{AAD5341E-EAFA-4905-A49E-33B11628B51F}"/>
              </a:ext>
            </a:extLst>
          </p:cNvPr>
          <p:cNvSpPr txBox="1"/>
          <p:nvPr/>
        </p:nvSpPr>
        <p:spPr>
          <a:xfrm>
            <a:off x="5456241" y="165988"/>
            <a:ext cx="1279517" cy="338554"/>
          </a:xfrm>
          <a:prstGeom prst="rect">
            <a:avLst/>
          </a:prstGeom>
          <a:noFill/>
        </p:spPr>
        <p:txBody>
          <a:bodyPr wrap="none" rtlCol="0">
            <a:spAutoFit/>
          </a:bodyPr>
          <a:lstStyle/>
          <a:p>
            <a:r>
              <a:rPr lang="en-US" dirty="0"/>
              <a:t>Server side </a:t>
            </a:r>
          </a:p>
        </p:txBody>
      </p:sp>
      <p:cxnSp>
        <p:nvCxnSpPr>
          <p:cNvPr id="37" name="Google Shape;293;p37">
            <a:extLst>
              <a:ext uri="{FF2B5EF4-FFF2-40B4-BE49-F238E27FC236}">
                <a16:creationId xmlns:a16="http://schemas.microsoft.com/office/drawing/2014/main" id="{D2EE09AD-51BC-E703-4B50-0F944964D9DE}"/>
              </a:ext>
            </a:extLst>
          </p:cNvPr>
          <p:cNvCxnSpPr/>
          <p:nvPr/>
        </p:nvCxnSpPr>
        <p:spPr>
          <a:xfrm>
            <a:off x="1371166"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8" name="Google Shape;298;p37">
            <a:extLst>
              <a:ext uri="{FF2B5EF4-FFF2-40B4-BE49-F238E27FC236}">
                <a16:creationId xmlns:a16="http://schemas.microsoft.com/office/drawing/2014/main" id="{B62A223C-A5A4-A92B-1377-92533EF78C6C}"/>
              </a:ext>
            </a:extLst>
          </p:cNvPr>
          <p:cNvSpPr txBox="1"/>
          <p:nvPr/>
        </p:nvSpPr>
        <p:spPr>
          <a:xfrm>
            <a:off x="1457078" y="449588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a:t>
            </a:r>
            <a:r>
              <a:rPr lang="es-419" sz="1400" dirty="0" err="1">
                <a:solidFill>
                  <a:schemeClr val="dk1"/>
                </a:solidFill>
                <a:latin typeface="Calibri"/>
                <a:ea typeface="Calibri"/>
                <a:cs typeface="Calibri"/>
                <a:sym typeface="Calibri"/>
              </a:rPr>
              <a:t>code</a:t>
            </a:r>
            <a:r>
              <a:rPr lang="es-419" sz="1400" dirty="0">
                <a:solidFill>
                  <a:schemeClr val="dk1"/>
                </a:solidFill>
                <a:latin typeface="Calibri"/>
                <a:ea typeface="Calibri"/>
                <a:cs typeface="Calibri"/>
                <a:sym typeface="Calibri"/>
              </a:rPr>
              <a:t> </a:t>
            </a:r>
            <a:r>
              <a:rPr lang="en-US" sz="1400" dirty="0"/>
              <a:t>200</a:t>
            </a:r>
          </a:p>
        </p:txBody>
      </p:sp>
      <p:sp>
        <p:nvSpPr>
          <p:cNvPr id="39" name="Google Shape;297;p37">
            <a:extLst>
              <a:ext uri="{FF2B5EF4-FFF2-40B4-BE49-F238E27FC236}">
                <a16:creationId xmlns:a16="http://schemas.microsoft.com/office/drawing/2014/main" id="{0B914DE6-9F48-FA0D-1636-AE9DC20B9D55}"/>
              </a:ext>
            </a:extLst>
          </p:cNvPr>
          <p:cNvSpPr txBox="1"/>
          <p:nvPr/>
        </p:nvSpPr>
        <p:spPr>
          <a:xfrm>
            <a:off x="5482566" y="6010375"/>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me.html]</a:t>
            </a:r>
            <a:endParaRPr sz="1400" dirty="0">
              <a:solidFill>
                <a:schemeClr val="dk1"/>
              </a:solidFill>
              <a:latin typeface="Calibri"/>
              <a:ea typeface="Calibri"/>
              <a:cs typeface="Calibri"/>
              <a:sym typeface="Calibri"/>
            </a:endParaRPr>
          </a:p>
        </p:txBody>
      </p:sp>
      <p:grpSp>
        <p:nvGrpSpPr>
          <p:cNvPr id="40" name="Group 61">
            <a:extLst>
              <a:ext uri="{FF2B5EF4-FFF2-40B4-BE49-F238E27FC236}">
                <a16:creationId xmlns:a16="http://schemas.microsoft.com/office/drawing/2014/main" id="{CFB76DE4-5E9C-EBE5-BCA7-D0EC04D0C9CE}"/>
              </a:ext>
            </a:extLst>
          </p:cNvPr>
          <p:cNvGrpSpPr/>
          <p:nvPr/>
        </p:nvGrpSpPr>
        <p:grpSpPr>
          <a:xfrm>
            <a:off x="491831" y="4130029"/>
            <a:ext cx="484693" cy="272090"/>
            <a:chOff x="614149" y="4401223"/>
            <a:chExt cx="484693" cy="507248"/>
          </a:xfrm>
        </p:grpSpPr>
        <p:cxnSp>
          <p:nvCxnSpPr>
            <p:cNvPr id="41" name="Straight Connector 51">
              <a:extLst>
                <a:ext uri="{FF2B5EF4-FFF2-40B4-BE49-F238E27FC236}">
                  <a16:creationId xmlns:a16="http://schemas.microsoft.com/office/drawing/2014/main" id="{99EAF9EB-8782-E4AF-3ED1-80E769E5C941}"/>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56">
              <a:extLst>
                <a:ext uri="{FF2B5EF4-FFF2-40B4-BE49-F238E27FC236}">
                  <a16:creationId xmlns:a16="http://schemas.microsoft.com/office/drawing/2014/main" id="{BBE6D46D-FF7F-1B37-E63E-B497BE78BCAA}"/>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60">
              <a:extLst>
                <a:ext uri="{FF2B5EF4-FFF2-40B4-BE49-F238E27FC236}">
                  <a16:creationId xmlns:a16="http://schemas.microsoft.com/office/drawing/2014/main" id="{C1610CD4-BF60-7C52-1A60-B56E7DBF285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44" name="Google Shape;275;p37">
            <a:extLst>
              <a:ext uri="{FF2B5EF4-FFF2-40B4-BE49-F238E27FC236}">
                <a16:creationId xmlns:a16="http://schemas.microsoft.com/office/drawing/2014/main" id="{32043F0F-B2C7-4F1F-F4BD-7239098380E3}"/>
              </a:ext>
            </a:extLst>
          </p:cNvPr>
          <p:cNvCxnSpPr/>
          <p:nvPr/>
        </p:nvCxnSpPr>
        <p:spPr>
          <a:xfrm>
            <a:off x="217955"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5" name="Google Shape;295;p37">
            <a:extLst>
              <a:ext uri="{FF2B5EF4-FFF2-40B4-BE49-F238E27FC236}">
                <a16:creationId xmlns:a16="http://schemas.microsoft.com/office/drawing/2014/main" id="{E8009993-E86D-2DE8-2396-C92EDF371694}"/>
              </a:ext>
            </a:extLst>
          </p:cNvPr>
          <p:cNvCxnSpPr/>
          <p:nvPr/>
        </p:nvCxnSpPr>
        <p:spPr>
          <a:xfrm>
            <a:off x="7638044" y="1664667"/>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6" name="Google Shape;296;p37">
            <a:extLst>
              <a:ext uri="{FF2B5EF4-FFF2-40B4-BE49-F238E27FC236}">
                <a16:creationId xmlns:a16="http://schemas.microsoft.com/office/drawing/2014/main" id="{30512EA6-1479-D95D-DD48-AD709A0DDF6A}"/>
              </a:ext>
            </a:extLst>
          </p:cNvPr>
          <p:cNvSpPr/>
          <p:nvPr/>
        </p:nvSpPr>
        <p:spPr>
          <a:xfrm>
            <a:off x="7470336" y="4856412"/>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7" name="Google Shape;302;p37">
            <a:extLst>
              <a:ext uri="{FF2B5EF4-FFF2-40B4-BE49-F238E27FC236}">
                <a16:creationId xmlns:a16="http://schemas.microsoft.com/office/drawing/2014/main" id="{572F7C0A-12FD-6F7D-7A4B-80B58F24A4E4}"/>
              </a:ext>
            </a:extLst>
          </p:cNvPr>
          <p:cNvSpPr/>
          <p:nvPr/>
        </p:nvSpPr>
        <p:spPr>
          <a:xfrm>
            <a:off x="7080707" y="1062692"/>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 storage</a:t>
            </a:r>
            <a:endParaRPr sz="1200" dirty="0">
              <a:solidFill>
                <a:schemeClr val="dk1"/>
              </a:solidFill>
              <a:latin typeface="Calibri"/>
              <a:ea typeface="Calibri"/>
              <a:cs typeface="Calibri"/>
              <a:sym typeface="Calibri"/>
            </a:endParaRPr>
          </a:p>
        </p:txBody>
      </p:sp>
      <p:cxnSp>
        <p:nvCxnSpPr>
          <p:cNvPr id="48" name="Google Shape;299;p37">
            <a:extLst>
              <a:ext uri="{FF2B5EF4-FFF2-40B4-BE49-F238E27FC236}">
                <a16:creationId xmlns:a16="http://schemas.microsoft.com/office/drawing/2014/main" id="{C7EC9604-D56C-E889-65BD-FCF28DC15A4B}"/>
              </a:ext>
            </a:extLst>
          </p:cNvPr>
          <p:cNvCxnSpPr/>
          <p:nvPr/>
        </p:nvCxnSpPr>
        <p:spPr>
          <a:xfrm>
            <a:off x="1341598" y="5692428"/>
            <a:ext cx="61537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9" name="Google Shape;297;p37">
            <a:extLst>
              <a:ext uri="{FF2B5EF4-FFF2-40B4-BE49-F238E27FC236}">
                <a16:creationId xmlns:a16="http://schemas.microsoft.com/office/drawing/2014/main" id="{38D4F809-0BA7-F489-C7C0-F8BAA897CF1D}"/>
              </a:ext>
            </a:extLst>
          </p:cNvPr>
          <p:cNvSpPr txBox="1"/>
          <p:nvPr/>
        </p:nvSpPr>
        <p:spPr>
          <a:xfrm>
            <a:off x="659939" y="5342887"/>
            <a:ext cx="2047680"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50" name="Google Shape;277;p37">
            <a:extLst>
              <a:ext uri="{FF2B5EF4-FFF2-40B4-BE49-F238E27FC236}">
                <a16:creationId xmlns:a16="http://schemas.microsoft.com/office/drawing/2014/main" id="{E1D6CB6A-7931-899C-9F85-BEAF22CDF77D}"/>
              </a:ext>
            </a:extLst>
          </p:cNvPr>
          <p:cNvSpPr/>
          <p:nvPr/>
        </p:nvSpPr>
        <p:spPr>
          <a:xfrm>
            <a:off x="2978721" y="1847543"/>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51" name="Group 61">
            <a:extLst>
              <a:ext uri="{FF2B5EF4-FFF2-40B4-BE49-F238E27FC236}">
                <a16:creationId xmlns:a16="http://schemas.microsoft.com/office/drawing/2014/main" id="{50E62C63-BE6D-7DF5-75FE-4B3A2146B2D3}"/>
              </a:ext>
            </a:extLst>
          </p:cNvPr>
          <p:cNvGrpSpPr/>
          <p:nvPr/>
        </p:nvGrpSpPr>
        <p:grpSpPr>
          <a:xfrm>
            <a:off x="491831" y="4897062"/>
            <a:ext cx="484693" cy="272090"/>
            <a:chOff x="614149" y="4401223"/>
            <a:chExt cx="484693" cy="507248"/>
          </a:xfrm>
        </p:grpSpPr>
        <p:cxnSp>
          <p:nvCxnSpPr>
            <p:cNvPr id="52" name="Straight Connector 51">
              <a:extLst>
                <a:ext uri="{FF2B5EF4-FFF2-40B4-BE49-F238E27FC236}">
                  <a16:creationId xmlns:a16="http://schemas.microsoft.com/office/drawing/2014/main" id="{580B20A7-D5DE-1286-AC3C-F7CBFF22F00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Straight Connector 56">
              <a:extLst>
                <a:ext uri="{FF2B5EF4-FFF2-40B4-BE49-F238E27FC236}">
                  <a16:creationId xmlns:a16="http://schemas.microsoft.com/office/drawing/2014/main" id="{60A475D2-9ED9-012B-839D-D9C884347B1F}"/>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60">
              <a:extLst>
                <a:ext uri="{FF2B5EF4-FFF2-40B4-BE49-F238E27FC236}">
                  <a16:creationId xmlns:a16="http://schemas.microsoft.com/office/drawing/2014/main" id="{770ECB3F-3CB7-D462-0000-5375C67C7C01}"/>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5" name="Rectangle 1">
            <a:extLst>
              <a:ext uri="{FF2B5EF4-FFF2-40B4-BE49-F238E27FC236}">
                <a16:creationId xmlns:a16="http://schemas.microsoft.com/office/drawing/2014/main" id="{B92448A2-45E9-22AE-44B5-2F2B14783135}"/>
              </a:ext>
            </a:extLst>
          </p:cNvPr>
          <p:cNvSpPr/>
          <p:nvPr/>
        </p:nvSpPr>
        <p:spPr>
          <a:xfrm>
            <a:off x="641604" y="5314650"/>
            <a:ext cx="8566404" cy="108085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Rectangle 2">
            <a:extLst>
              <a:ext uri="{FF2B5EF4-FFF2-40B4-BE49-F238E27FC236}">
                <a16:creationId xmlns:a16="http://schemas.microsoft.com/office/drawing/2014/main" id="{F8196B14-431B-0C67-4917-CA36B6827E34}"/>
              </a:ext>
            </a:extLst>
          </p:cNvPr>
          <p:cNvSpPr/>
          <p:nvPr/>
        </p:nvSpPr>
        <p:spPr>
          <a:xfrm>
            <a:off x="5221126" y="5381131"/>
            <a:ext cx="1915909" cy="276999"/>
          </a:xfrm>
          <a:prstGeom prst="rect">
            <a:avLst/>
          </a:prstGeom>
        </p:spPr>
        <p:txBody>
          <a:bodyPr wrap="none">
            <a:spAutoFit/>
          </a:bodyPr>
          <a:lstStyle/>
          <a:p>
            <a:r>
              <a:rPr lang="it-IT" sz="1200" dirty="0"/>
              <a:t>setItem('</a:t>
            </a:r>
            <a:r>
              <a:rPr lang="it-IT" sz="1200" u="sng" dirty="0"/>
              <a:t>username', usrn)</a:t>
            </a:r>
            <a:endParaRPr lang="it-IT" sz="1200" dirty="0"/>
          </a:p>
        </p:txBody>
      </p:sp>
    </p:spTree>
    <p:extLst>
      <p:ext uri="{BB962C8B-B14F-4D97-AF65-F5344CB8AC3E}">
        <p14:creationId xmlns:p14="http://schemas.microsoft.com/office/powerpoint/2010/main" val="603125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09;p38">
            <a:extLst>
              <a:ext uri="{FF2B5EF4-FFF2-40B4-BE49-F238E27FC236}">
                <a16:creationId xmlns:a16="http://schemas.microsoft.com/office/drawing/2014/main" id="{82DB8C89-4855-691D-664B-4127B259CD08}"/>
              </a:ext>
            </a:extLst>
          </p:cNvPr>
          <p:cNvSpPr txBox="1">
            <a:spLocks noGrp="1"/>
          </p:cNvSpPr>
          <p:nvPr>
            <p:ph type="title"/>
          </p:nvPr>
        </p:nvSpPr>
        <p:spPr>
          <a:xfrm>
            <a:off x="0" y="-23566"/>
            <a:ext cx="7521858" cy="738334"/>
          </a:xfrm>
          <a:prstGeom prst="rect">
            <a:avLst/>
          </a:prstGeom>
          <a:noFill/>
          <a:ln>
            <a:noFill/>
          </a:ln>
        </p:spPr>
        <p:txBody>
          <a:bodyPr spcFirstLastPara="1" wrap="square" lIns="107269" tIns="53620" rIns="107269" bIns="53620" anchor="ctr" anchorCtr="0">
            <a:noAutofit/>
          </a:bodyPr>
          <a:lstStyle/>
          <a:p>
            <a:pPr>
              <a:buSzPts val="4400"/>
            </a:pPr>
            <a:r>
              <a:rPr lang="es-419" dirty="0"/>
              <a:t>Evento: caricamento Home page </a:t>
            </a:r>
            <a:endParaRPr dirty="0"/>
          </a:p>
        </p:txBody>
      </p:sp>
      <p:cxnSp>
        <p:nvCxnSpPr>
          <p:cNvPr id="6" name="Straight Connector 26">
            <a:extLst>
              <a:ext uri="{FF2B5EF4-FFF2-40B4-BE49-F238E27FC236}">
                <a16:creationId xmlns:a16="http://schemas.microsoft.com/office/drawing/2014/main" id="{84ACBEF2-31D3-BF45-70BE-673E3F034043}"/>
              </a:ext>
            </a:extLst>
          </p:cNvPr>
          <p:cNvCxnSpPr/>
          <p:nvPr/>
        </p:nvCxnSpPr>
        <p:spPr>
          <a:xfrm>
            <a:off x="934044" y="186669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94;p37">
            <a:extLst>
              <a:ext uri="{FF2B5EF4-FFF2-40B4-BE49-F238E27FC236}">
                <a16:creationId xmlns:a16="http://schemas.microsoft.com/office/drawing/2014/main" id="{DE385E84-9D0A-7AC2-17AC-B569D3AE3AE3}"/>
              </a:ext>
            </a:extLst>
          </p:cNvPr>
          <p:cNvSpPr txBox="1"/>
          <p:nvPr/>
        </p:nvSpPr>
        <p:spPr>
          <a:xfrm>
            <a:off x="136480" y="1962231"/>
            <a:ext cx="626506"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load</a:t>
            </a:r>
            <a:endParaRPr dirty="0">
              <a:solidFill>
                <a:schemeClr val="dk1"/>
              </a:solidFill>
              <a:latin typeface="Calibri"/>
              <a:ea typeface="Calibri"/>
              <a:cs typeface="Calibri"/>
              <a:sym typeface="Calibri"/>
            </a:endParaRPr>
          </a:p>
        </p:txBody>
      </p:sp>
      <p:sp>
        <p:nvSpPr>
          <p:cNvPr id="8" name="Google Shape;290;p37">
            <a:extLst>
              <a:ext uri="{FF2B5EF4-FFF2-40B4-BE49-F238E27FC236}">
                <a16:creationId xmlns:a16="http://schemas.microsoft.com/office/drawing/2014/main" id="{1ABB9619-A695-B63E-CFFC-86A2ADA0D367}"/>
              </a:ext>
            </a:extLst>
          </p:cNvPr>
          <p:cNvSpPr/>
          <p:nvPr/>
        </p:nvSpPr>
        <p:spPr>
          <a:xfrm>
            <a:off x="426709" y="1201004"/>
            <a:ext cx="115478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Home.html + albumMngm.js</a:t>
            </a:r>
            <a:endParaRPr sz="1200" dirty="0">
              <a:solidFill>
                <a:schemeClr val="dk1"/>
              </a:solidFill>
              <a:latin typeface="Calibri"/>
              <a:ea typeface="Calibri"/>
              <a:cs typeface="Calibri"/>
              <a:sym typeface="Calibri"/>
            </a:endParaRPr>
          </a:p>
        </p:txBody>
      </p:sp>
      <p:sp>
        <p:nvSpPr>
          <p:cNvPr id="9" name="Google Shape;292;p37">
            <a:extLst>
              <a:ext uri="{FF2B5EF4-FFF2-40B4-BE49-F238E27FC236}">
                <a16:creationId xmlns:a16="http://schemas.microsoft.com/office/drawing/2014/main" id="{F548FD45-76C7-9DDF-5FCA-0FC2C1B4E429}"/>
              </a:ext>
            </a:extLst>
          </p:cNvPr>
          <p:cNvSpPr/>
          <p:nvPr/>
        </p:nvSpPr>
        <p:spPr>
          <a:xfrm>
            <a:off x="762986" y="2091964"/>
            <a:ext cx="371892" cy="459205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0" name="Straight Connector 36">
            <a:extLst>
              <a:ext uri="{FF2B5EF4-FFF2-40B4-BE49-F238E27FC236}">
                <a16:creationId xmlns:a16="http://schemas.microsoft.com/office/drawing/2014/main" id="{5F46F906-3054-BF05-F97D-0919DA34D2D6}"/>
              </a:ext>
            </a:extLst>
          </p:cNvPr>
          <p:cNvCxnSpPr/>
          <p:nvPr/>
        </p:nvCxnSpPr>
        <p:spPr>
          <a:xfrm>
            <a:off x="2342060" y="186896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90;p37">
            <a:extLst>
              <a:ext uri="{FF2B5EF4-FFF2-40B4-BE49-F238E27FC236}">
                <a16:creationId xmlns:a16="http://schemas.microsoft.com/office/drawing/2014/main" id="{C86FA4C9-18C1-517C-6E20-13E7A5E33ED1}"/>
              </a:ext>
            </a:extLst>
          </p:cNvPr>
          <p:cNvSpPr/>
          <p:nvPr/>
        </p:nvSpPr>
        <p:spPr>
          <a:xfrm>
            <a:off x="1801505" y="1203276"/>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Page</a:t>
            </a:r>
            <a:br>
              <a:rPr lang="es-419" sz="14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Orchestrator</a:t>
            </a:r>
            <a:endParaRPr sz="1400" dirty="0">
              <a:solidFill>
                <a:schemeClr val="dk1"/>
              </a:solidFill>
              <a:latin typeface="Calibri"/>
              <a:ea typeface="Calibri"/>
              <a:cs typeface="Calibri"/>
              <a:sym typeface="Calibri"/>
            </a:endParaRPr>
          </a:p>
        </p:txBody>
      </p:sp>
      <p:sp>
        <p:nvSpPr>
          <p:cNvPr id="12" name="Google Shape;292;p37">
            <a:extLst>
              <a:ext uri="{FF2B5EF4-FFF2-40B4-BE49-F238E27FC236}">
                <a16:creationId xmlns:a16="http://schemas.microsoft.com/office/drawing/2014/main" id="{03D5E4F1-5DD8-BCD9-D8A1-82FD75D74675}"/>
              </a:ext>
            </a:extLst>
          </p:cNvPr>
          <p:cNvSpPr/>
          <p:nvPr/>
        </p:nvSpPr>
        <p:spPr>
          <a:xfrm>
            <a:off x="2171001" y="2194560"/>
            <a:ext cx="368491" cy="44894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3" name="Google Shape;275;p37">
            <a:extLst>
              <a:ext uri="{FF2B5EF4-FFF2-40B4-BE49-F238E27FC236}">
                <a16:creationId xmlns:a16="http://schemas.microsoft.com/office/drawing/2014/main" id="{3F06BA56-DD15-4F26-561C-15E2CCA6656F}"/>
              </a:ext>
            </a:extLst>
          </p:cNvPr>
          <p:cNvCxnSpPr/>
          <p:nvPr/>
        </p:nvCxnSpPr>
        <p:spPr>
          <a:xfrm>
            <a:off x="1175541" y="2201997"/>
            <a:ext cx="96498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94;p37">
            <a:extLst>
              <a:ext uri="{FF2B5EF4-FFF2-40B4-BE49-F238E27FC236}">
                <a16:creationId xmlns:a16="http://schemas.microsoft.com/office/drawing/2014/main" id="{0A75F4DF-CD12-C1E9-F22E-55F6E0712B1E}"/>
              </a:ext>
            </a:extLst>
          </p:cNvPr>
          <p:cNvSpPr txBox="1"/>
          <p:nvPr/>
        </p:nvSpPr>
        <p:spPr>
          <a:xfrm>
            <a:off x="1294706" y="2155302"/>
            <a:ext cx="783021" cy="449165"/>
          </a:xfrm>
          <a:prstGeom prst="rect">
            <a:avLst/>
          </a:prstGeom>
          <a:noFill/>
          <a:ln>
            <a:noFill/>
          </a:ln>
        </p:spPr>
        <p:txBody>
          <a:bodyPr spcFirstLastPara="1" wrap="square" lIns="107269" tIns="53620" rIns="107269" bIns="53620" anchor="t" anchorCtr="0">
            <a:noAutofit/>
          </a:bodyPr>
          <a:lstStyle/>
          <a:p>
            <a:r>
              <a:rPr lang="it-IT" dirty="0">
                <a:solidFill>
                  <a:schemeClr val="dk1"/>
                </a:solidFill>
                <a:latin typeface="Calibri"/>
                <a:ea typeface="Calibri"/>
                <a:cs typeface="Calibri"/>
                <a:sym typeface="Calibri"/>
              </a:rPr>
              <a:t>start()</a:t>
            </a:r>
            <a:endParaRPr dirty="0">
              <a:solidFill>
                <a:schemeClr val="dk1"/>
              </a:solidFill>
              <a:latin typeface="Calibri"/>
              <a:ea typeface="Calibri"/>
              <a:cs typeface="Calibri"/>
              <a:sym typeface="Calibri"/>
            </a:endParaRPr>
          </a:p>
        </p:txBody>
      </p:sp>
      <p:cxnSp>
        <p:nvCxnSpPr>
          <p:cNvPr id="15" name="Straight Arrow Connector 4">
            <a:extLst>
              <a:ext uri="{FF2B5EF4-FFF2-40B4-BE49-F238E27FC236}">
                <a16:creationId xmlns:a16="http://schemas.microsoft.com/office/drawing/2014/main" id="{3E713BBF-3C9B-1C3C-3E43-ABEDA2B441D0}"/>
              </a:ext>
            </a:extLst>
          </p:cNvPr>
          <p:cNvCxnSpPr/>
          <p:nvPr/>
        </p:nvCxnSpPr>
        <p:spPr>
          <a:xfrm>
            <a:off x="426709" y="2290339"/>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6" name="Straight Connector 52">
            <a:extLst>
              <a:ext uri="{FF2B5EF4-FFF2-40B4-BE49-F238E27FC236}">
                <a16:creationId xmlns:a16="http://schemas.microsoft.com/office/drawing/2014/main" id="{F032EBB9-E013-9F71-6284-E9571CA18D4B}"/>
              </a:ext>
            </a:extLst>
          </p:cNvPr>
          <p:cNvCxnSpPr/>
          <p:nvPr/>
        </p:nvCxnSpPr>
        <p:spPr>
          <a:xfrm>
            <a:off x="5689420" y="1871239"/>
            <a:ext cx="2272"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7" name="Google Shape;290;p37">
            <a:extLst>
              <a:ext uri="{FF2B5EF4-FFF2-40B4-BE49-F238E27FC236}">
                <a16:creationId xmlns:a16="http://schemas.microsoft.com/office/drawing/2014/main" id="{5A8C4D70-9D75-0DD9-CF1F-0BB3939BAD4D}"/>
              </a:ext>
            </a:extLst>
          </p:cNvPr>
          <p:cNvSpPr/>
          <p:nvPr/>
        </p:nvSpPr>
        <p:spPr>
          <a:xfrm>
            <a:off x="5255753" y="1205548"/>
            <a:ext cx="100038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ModalImage</a:t>
            </a:r>
            <a:endParaRPr sz="1200" dirty="0">
              <a:solidFill>
                <a:schemeClr val="dk1"/>
              </a:solidFill>
              <a:latin typeface="Calibri"/>
              <a:ea typeface="Calibri"/>
              <a:cs typeface="Calibri"/>
              <a:sym typeface="Calibri"/>
            </a:endParaRPr>
          </a:p>
        </p:txBody>
      </p:sp>
      <p:sp>
        <p:nvSpPr>
          <p:cNvPr id="18" name="Google Shape;294;p37">
            <a:extLst>
              <a:ext uri="{FF2B5EF4-FFF2-40B4-BE49-F238E27FC236}">
                <a16:creationId xmlns:a16="http://schemas.microsoft.com/office/drawing/2014/main" id="{66F7DBCA-3DF4-AB19-0ED0-D011808EE12F}"/>
              </a:ext>
            </a:extLst>
          </p:cNvPr>
          <p:cNvSpPr txBox="1"/>
          <p:nvPr/>
        </p:nvSpPr>
        <p:spPr>
          <a:xfrm>
            <a:off x="3550687" y="2289138"/>
            <a:ext cx="1547976"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constructor</a:t>
            </a:r>
            <a:endParaRPr sz="1400" dirty="0">
              <a:solidFill>
                <a:schemeClr val="dk1"/>
              </a:solidFill>
              <a:latin typeface="Calibri"/>
              <a:ea typeface="Calibri"/>
              <a:cs typeface="Calibri"/>
              <a:sym typeface="Calibri"/>
            </a:endParaRPr>
          </a:p>
        </p:txBody>
      </p:sp>
      <p:cxnSp>
        <p:nvCxnSpPr>
          <p:cNvPr id="19" name="Google Shape;275;p37">
            <a:extLst>
              <a:ext uri="{FF2B5EF4-FFF2-40B4-BE49-F238E27FC236}">
                <a16:creationId xmlns:a16="http://schemas.microsoft.com/office/drawing/2014/main" id="{9F57A349-B538-8154-3290-8FE505CF71EA}"/>
              </a:ext>
            </a:extLst>
          </p:cNvPr>
          <p:cNvCxnSpPr/>
          <p:nvPr/>
        </p:nvCxnSpPr>
        <p:spPr>
          <a:xfrm>
            <a:off x="2531754" y="2543969"/>
            <a:ext cx="300600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0" name="Google Shape;275;p37">
            <a:extLst>
              <a:ext uri="{FF2B5EF4-FFF2-40B4-BE49-F238E27FC236}">
                <a16:creationId xmlns:a16="http://schemas.microsoft.com/office/drawing/2014/main" id="{CD63F418-143B-2BE5-EA50-0ED60C48560B}"/>
              </a:ext>
            </a:extLst>
          </p:cNvPr>
          <p:cNvCxnSpPr/>
          <p:nvPr/>
        </p:nvCxnSpPr>
        <p:spPr>
          <a:xfrm>
            <a:off x="1159729" y="3602164"/>
            <a:ext cx="96498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 name="Google Shape;294;p37">
            <a:extLst>
              <a:ext uri="{FF2B5EF4-FFF2-40B4-BE49-F238E27FC236}">
                <a16:creationId xmlns:a16="http://schemas.microsoft.com/office/drawing/2014/main" id="{870FE8F6-038A-71B9-E5D0-211167848A57}"/>
              </a:ext>
            </a:extLst>
          </p:cNvPr>
          <p:cNvSpPr txBox="1"/>
          <p:nvPr/>
        </p:nvSpPr>
        <p:spPr>
          <a:xfrm>
            <a:off x="1223451" y="3267413"/>
            <a:ext cx="91707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refresh()</a:t>
            </a:r>
            <a:endParaRPr sz="1400" dirty="0">
              <a:solidFill>
                <a:schemeClr val="dk1"/>
              </a:solidFill>
              <a:latin typeface="Calibri"/>
              <a:ea typeface="Calibri"/>
              <a:cs typeface="Calibri"/>
              <a:sym typeface="Calibri"/>
            </a:endParaRPr>
          </a:p>
        </p:txBody>
      </p:sp>
      <p:cxnSp>
        <p:nvCxnSpPr>
          <p:cNvPr id="22" name="Straight Connector 60">
            <a:extLst>
              <a:ext uri="{FF2B5EF4-FFF2-40B4-BE49-F238E27FC236}">
                <a16:creationId xmlns:a16="http://schemas.microsoft.com/office/drawing/2014/main" id="{F6368D12-BF0E-BF1D-B47C-3878354BCB24}"/>
              </a:ext>
            </a:extLst>
          </p:cNvPr>
          <p:cNvCxnSpPr/>
          <p:nvPr/>
        </p:nvCxnSpPr>
        <p:spPr>
          <a:xfrm>
            <a:off x="4571500" y="1873511"/>
            <a:ext cx="0" cy="46185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0;p37">
            <a:extLst>
              <a:ext uri="{FF2B5EF4-FFF2-40B4-BE49-F238E27FC236}">
                <a16:creationId xmlns:a16="http://schemas.microsoft.com/office/drawing/2014/main" id="{C74E1D80-613C-DB38-3A1B-35F32FE2EEE8}"/>
              </a:ext>
            </a:extLst>
          </p:cNvPr>
          <p:cNvSpPr/>
          <p:nvPr/>
        </p:nvSpPr>
        <p:spPr>
          <a:xfrm>
            <a:off x="4061380" y="1207820"/>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err="1">
                <a:solidFill>
                  <a:schemeClr val="dk1"/>
                </a:solidFill>
                <a:latin typeface="Calibri"/>
                <a:ea typeface="Calibri"/>
                <a:cs typeface="Calibri"/>
                <a:sym typeface="Calibri"/>
              </a:rPr>
              <a:t>CreateAlbumPAge</a:t>
            </a:r>
            <a:endParaRPr sz="1200" dirty="0">
              <a:solidFill>
                <a:schemeClr val="dk1"/>
              </a:solidFill>
              <a:latin typeface="Calibri"/>
              <a:ea typeface="Calibri"/>
              <a:cs typeface="Calibri"/>
              <a:sym typeface="Calibri"/>
            </a:endParaRPr>
          </a:p>
        </p:txBody>
      </p:sp>
      <p:sp>
        <p:nvSpPr>
          <p:cNvPr id="24" name="Google Shape;294;p37">
            <a:extLst>
              <a:ext uri="{FF2B5EF4-FFF2-40B4-BE49-F238E27FC236}">
                <a16:creationId xmlns:a16="http://schemas.microsoft.com/office/drawing/2014/main" id="{26C4A848-762E-7490-ED94-0C63082CDE5F}"/>
              </a:ext>
            </a:extLst>
          </p:cNvPr>
          <p:cNvSpPr txBox="1"/>
          <p:nvPr/>
        </p:nvSpPr>
        <p:spPr>
          <a:xfrm>
            <a:off x="2544609" y="2629759"/>
            <a:ext cx="1415343"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constructor</a:t>
            </a:r>
            <a:endParaRPr sz="1400" dirty="0">
              <a:solidFill>
                <a:schemeClr val="dk1"/>
              </a:solidFill>
              <a:latin typeface="Calibri"/>
              <a:ea typeface="Calibri"/>
              <a:cs typeface="Calibri"/>
              <a:sym typeface="Calibri"/>
            </a:endParaRPr>
          </a:p>
        </p:txBody>
      </p:sp>
      <p:cxnSp>
        <p:nvCxnSpPr>
          <p:cNvPr id="25" name="Google Shape;275;p37">
            <a:extLst>
              <a:ext uri="{FF2B5EF4-FFF2-40B4-BE49-F238E27FC236}">
                <a16:creationId xmlns:a16="http://schemas.microsoft.com/office/drawing/2014/main" id="{D9E5FF3D-49D1-5D57-48E9-A9EC244DDD58}"/>
              </a:ext>
            </a:extLst>
          </p:cNvPr>
          <p:cNvCxnSpPr/>
          <p:nvPr/>
        </p:nvCxnSpPr>
        <p:spPr>
          <a:xfrm>
            <a:off x="2537969" y="2932636"/>
            <a:ext cx="1802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2" name="Google Shape;292;p37">
            <a:extLst>
              <a:ext uri="{FF2B5EF4-FFF2-40B4-BE49-F238E27FC236}">
                <a16:creationId xmlns:a16="http://schemas.microsoft.com/office/drawing/2014/main" id="{3C6EB63C-025F-D971-1900-EC8A39B65830}"/>
              </a:ext>
            </a:extLst>
          </p:cNvPr>
          <p:cNvSpPr/>
          <p:nvPr/>
        </p:nvSpPr>
        <p:spPr>
          <a:xfrm>
            <a:off x="4389066" y="2850326"/>
            <a:ext cx="397810" cy="60397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3" name="Google Shape;292;p37">
            <a:extLst>
              <a:ext uri="{FF2B5EF4-FFF2-40B4-BE49-F238E27FC236}">
                <a16:creationId xmlns:a16="http://schemas.microsoft.com/office/drawing/2014/main" id="{795881D8-76FE-57B6-BF25-2FE385A55F0B}"/>
              </a:ext>
            </a:extLst>
          </p:cNvPr>
          <p:cNvSpPr/>
          <p:nvPr/>
        </p:nvSpPr>
        <p:spPr>
          <a:xfrm>
            <a:off x="5518991" y="2328359"/>
            <a:ext cx="383142" cy="46745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grpSp>
        <p:nvGrpSpPr>
          <p:cNvPr id="34" name="Group 89">
            <a:extLst>
              <a:ext uri="{FF2B5EF4-FFF2-40B4-BE49-F238E27FC236}">
                <a16:creationId xmlns:a16="http://schemas.microsoft.com/office/drawing/2014/main" id="{0F0BBCD2-3000-18B6-E85F-7E4408D88120}"/>
              </a:ext>
            </a:extLst>
          </p:cNvPr>
          <p:cNvGrpSpPr/>
          <p:nvPr/>
        </p:nvGrpSpPr>
        <p:grpSpPr>
          <a:xfrm>
            <a:off x="6144783" y="6252608"/>
            <a:ext cx="484693" cy="291712"/>
            <a:chOff x="614149" y="4401223"/>
            <a:chExt cx="484693" cy="507248"/>
          </a:xfrm>
        </p:grpSpPr>
        <p:cxnSp>
          <p:nvCxnSpPr>
            <p:cNvPr id="35" name="Straight Connector 90">
              <a:extLst>
                <a:ext uri="{FF2B5EF4-FFF2-40B4-BE49-F238E27FC236}">
                  <a16:creationId xmlns:a16="http://schemas.microsoft.com/office/drawing/2014/main" id="{83EE2A15-2679-1F1B-ED2D-E777ED00BFDF}"/>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91">
              <a:extLst>
                <a:ext uri="{FF2B5EF4-FFF2-40B4-BE49-F238E27FC236}">
                  <a16:creationId xmlns:a16="http://schemas.microsoft.com/office/drawing/2014/main" id="{78647CB9-A4AA-A744-7F97-FF86AD48973D}"/>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92">
              <a:extLst>
                <a:ext uri="{FF2B5EF4-FFF2-40B4-BE49-F238E27FC236}">
                  <a16:creationId xmlns:a16="http://schemas.microsoft.com/office/drawing/2014/main" id="{F6F30933-4EBD-6141-806F-69A5F2341606}"/>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8" name="Google Shape;310;p38">
            <a:extLst>
              <a:ext uri="{FF2B5EF4-FFF2-40B4-BE49-F238E27FC236}">
                <a16:creationId xmlns:a16="http://schemas.microsoft.com/office/drawing/2014/main" id="{4BB35EC3-6FA2-E432-439A-97934AC298D5}"/>
              </a:ext>
            </a:extLst>
          </p:cNvPr>
          <p:cNvSpPr/>
          <p:nvPr/>
        </p:nvSpPr>
        <p:spPr>
          <a:xfrm>
            <a:off x="7521858" y="1207820"/>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GetHomeData</a:t>
            </a:r>
            <a:endParaRPr dirty="0">
              <a:solidFill>
                <a:schemeClr val="dk1"/>
              </a:solidFill>
              <a:latin typeface="Calibri"/>
              <a:ea typeface="Calibri"/>
              <a:cs typeface="Calibri"/>
              <a:sym typeface="Calibri"/>
            </a:endParaRPr>
          </a:p>
        </p:txBody>
      </p:sp>
      <p:cxnSp>
        <p:nvCxnSpPr>
          <p:cNvPr id="39" name="Google Shape;311;p38">
            <a:extLst>
              <a:ext uri="{FF2B5EF4-FFF2-40B4-BE49-F238E27FC236}">
                <a16:creationId xmlns:a16="http://schemas.microsoft.com/office/drawing/2014/main" id="{1CFF3E70-9B10-7298-B1C7-DE450F814F84}"/>
              </a:ext>
            </a:extLst>
          </p:cNvPr>
          <p:cNvCxnSpPr/>
          <p:nvPr/>
        </p:nvCxnSpPr>
        <p:spPr>
          <a:xfrm>
            <a:off x="7979058" y="1915664"/>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0" name="Google Shape;312;p38">
            <a:extLst>
              <a:ext uri="{FF2B5EF4-FFF2-40B4-BE49-F238E27FC236}">
                <a16:creationId xmlns:a16="http://schemas.microsoft.com/office/drawing/2014/main" id="{933B88F8-8F9F-A860-BC24-8BA699F7952A}"/>
              </a:ext>
            </a:extLst>
          </p:cNvPr>
          <p:cNvCxnSpPr/>
          <p:nvPr/>
        </p:nvCxnSpPr>
        <p:spPr>
          <a:xfrm>
            <a:off x="6880088" y="5167208"/>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1" name="Google Shape;313;p38">
            <a:extLst>
              <a:ext uri="{FF2B5EF4-FFF2-40B4-BE49-F238E27FC236}">
                <a16:creationId xmlns:a16="http://schemas.microsoft.com/office/drawing/2014/main" id="{AA7E5E62-6550-0E18-7BCA-58504D568FB3}"/>
              </a:ext>
            </a:extLst>
          </p:cNvPr>
          <p:cNvSpPr txBox="1"/>
          <p:nvPr/>
        </p:nvSpPr>
        <p:spPr>
          <a:xfrm>
            <a:off x="6986176" y="4482294"/>
            <a:ext cx="832760"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r>
              <a:rPr lang="es-419" sz="1200" dirty="0">
                <a:solidFill>
                  <a:schemeClr val="dk1"/>
                </a:solidFill>
                <a:latin typeface="Calibri"/>
                <a:ea typeface="Calibri"/>
                <a:cs typeface="Calibri"/>
                <a:sym typeface="Calibri"/>
              </a:rPr>
              <a:t>/GetHomeData</a:t>
            </a:r>
            <a:endParaRPr sz="1200" dirty="0">
              <a:solidFill>
                <a:schemeClr val="dk1"/>
              </a:solidFill>
              <a:latin typeface="Calibri"/>
              <a:ea typeface="Calibri"/>
              <a:cs typeface="Calibri"/>
              <a:sym typeface="Calibri"/>
            </a:endParaRPr>
          </a:p>
        </p:txBody>
      </p:sp>
      <p:sp>
        <p:nvSpPr>
          <p:cNvPr id="42" name="Google Shape;314;p38">
            <a:extLst>
              <a:ext uri="{FF2B5EF4-FFF2-40B4-BE49-F238E27FC236}">
                <a16:creationId xmlns:a16="http://schemas.microsoft.com/office/drawing/2014/main" id="{AFEFE68D-7090-8328-CE43-1593D13C379C}"/>
              </a:ext>
            </a:extLst>
          </p:cNvPr>
          <p:cNvSpPr/>
          <p:nvPr/>
        </p:nvSpPr>
        <p:spPr>
          <a:xfrm>
            <a:off x="7828590" y="4680928"/>
            <a:ext cx="365924" cy="148796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43" name="Google Shape;316;p38">
            <a:extLst>
              <a:ext uri="{FF2B5EF4-FFF2-40B4-BE49-F238E27FC236}">
                <a16:creationId xmlns:a16="http://schemas.microsoft.com/office/drawing/2014/main" id="{B2EA430D-FE48-76E6-5B93-E4DBC09478A1}"/>
              </a:ext>
            </a:extLst>
          </p:cNvPr>
          <p:cNvCxnSpPr/>
          <p:nvPr/>
        </p:nvCxnSpPr>
        <p:spPr>
          <a:xfrm flipH="1">
            <a:off x="10001054" y="1849809"/>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4" name="Google Shape;317;p38">
            <a:extLst>
              <a:ext uri="{FF2B5EF4-FFF2-40B4-BE49-F238E27FC236}">
                <a16:creationId xmlns:a16="http://schemas.microsoft.com/office/drawing/2014/main" id="{BB0C3374-0591-D21A-CC8F-2FA5363852BA}"/>
              </a:ext>
            </a:extLst>
          </p:cNvPr>
          <p:cNvCxnSpPr>
            <a:cxnSpLocks/>
          </p:cNvCxnSpPr>
          <p:nvPr/>
        </p:nvCxnSpPr>
        <p:spPr>
          <a:xfrm flipH="1">
            <a:off x="8191694" y="5458873"/>
            <a:ext cx="165824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5" name="Google Shape;318;p38">
            <a:extLst>
              <a:ext uri="{FF2B5EF4-FFF2-40B4-BE49-F238E27FC236}">
                <a16:creationId xmlns:a16="http://schemas.microsoft.com/office/drawing/2014/main" id="{3F015397-401E-8B02-44A7-B997A895EC91}"/>
              </a:ext>
            </a:extLst>
          </p:cNvPr>
          <p:cNvSpPr txBox="1"/>
          <p:nvPr/>
        </p:nvSpPr>
        <p:spPr>
          <a:xfrm>
            <a:off x="8451579" y="5371902"/>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myAlbums</a:t>
            </a:r>
            <a:endParaRPr sz="1400" dirty="0">
              <a:solidFill>
                <a:schemeClr val="dk1"/>
              </a:solidFill>
              <a:latin typeface="Calibri"/>
              <a:ea typeface="Calibri"/>
              <a:cs typeface="Calibri"/>
              <a:sym typeface="Calibri"/>
            </a:endParaRPr>
          </a:p>
        </p:txBody>
      </p:sp>
      <p:cxnSp>
        <p:nvCxnSpPr>
          <p:cNvPr id="46" name="Google Shape;320;p38">
            <a:extLst>
              <a:ext uri="{FF2B5EF4-FFF2-40B4-BE49-F238E27FC236}">
                <a16:creationId xmlns:a16="http://schemas.microsoft.com/office/drawing/2014/main" id="{B5CE7DED-46B0-5F98-A023-92745A22A1BE}"/>
              </a:ext>
            </a:extLst>
          </p:cNvPr>
          <p:cNvCxnSpPr>
            <a:cxnSpLocks/>
          </p:cNvCxnSpPr>
          <p:nvPr/>
        </p:nvCxnSpPr>
        <p:spPr>
          <a:xfrm>
            <a:off x="8244600" y="5263624"/>
            <a:ext cx="163702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333;p38">
            <a:extLst>
              <a:ext uri="{FF2B5EF4-FFF2-40B4-BE49-F238E27FC236}">
                <a16:creationId xmlns:a16="http://schemas.microsoft.com/office/drawing/2014/main" id="{54CB2642-954E-6464-5169-70D5B234A622}"/>
              </a:ext>
            </a:extLst>
          </p:cNvPr>
          <p:cNvSpPr txBox="1"/>
          <p:nvPr/>
        </p:nvSpPr>
        <p:spPr>
          <a:xfrm>
            <a:off x="8128704" y="4880810"/>
            <a:ext cx="1927778" cy="59023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findOwnedAlbum (user.id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48" name="Straight Connector 66">
            <a:extLst>
              <a:ext uri="{FF2B5EF4-FFF2-40B4-BE49-F238E27FC236}">
                <a16:creationId xmlns:a16="http://schemas.microsoft.com/office/drawing/2014/main" id="{FAF6DEA1-2925-09C3-5556-F5BFD660C945}"/>
              </a:ext>
            </a:extLst>
          </p:cNvPr>
          <p:cNvCxnSpPr/>
          <p:nvPr/>
        </p:nvCxnSpPr>
        <p:spPr>
          <a:xfrm>
            <a:off x="6813688" y="186213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9" name="Google Shape;290;p37">
            <a:extLst>
              <a:ext uri="{FF2B5EF4-FFF2-40B4-BE49-F238E27FC236}">
                <a16:creationId xmlns:a16="http://schemas.microsoft.com/office/drawing/2014/main" id="{95981639-F86D-D159-3224-E08CE0B2E433}"/>
              </a:ext>
            </a:extLst>
          </p:cNvPr>
          <p:cNvSpPr/>
          <p:nvPr/>
        </p:nvSpPr>
        <p:spPr>
          <a:xfrm>
            <a:off x="6391378" y="1196444"/>
            <a:ext cx="914399"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AlbumLists</a:t>
            </a:r>
            <a:endParaRPr sz="1200" dirty="0">
              <a:solidFill>
                <a:schemeClr val="dk1"/>
              </a:solidFill>
              <a:latin typeface="Calibri"/>
              <a:ea typeface="Calibri"/>
              <a:cs typeface="Calibri"/>
              <a:sym typeface="Calibri"/>
            </a:endParaRPr>
          </a:p>
        </p:txBody>
      </p:sp>
      <p:sp>
        <p:nvSpPr>
          <p:cNvPr id="50" name="Google Shape;292;p37">
            <a:extLst>
              <a:ext uri="{FF2B5EF4-FFF2-40B4-BE49-F238E27FC236}">
                <a16:creationId xmlns:a16="http://schemas.microsoft.com/office/drawing/2014/main" id="{AAEFF7D7-1B32-45DF-CD96-5A3C069ABEB1}"/>
              </a:ext>
            </a:extLst>
          </p:cNvPr>
          <p:cNvSpPr/>
          <p:nvPr/>
        </p:nvSpPr>
        <p:spPr>
          <a:xfrm>
            <a:off x="6642630" y="2194560"/>
            <a:ext cx="373526" cy="44894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51" name="Google Shape;317;p38">
            <a:extLst>
              <a:ext uri="{FF2B5EF4-FFF2-40B4-BE49-F238E27FC236}">
                <a16:creationId xmlns:a16="http://schemas.microsoft.com/office/drawing/2014/main" id="{56935EF7-EA24-D76A-F058-EF3DFBD8DDE7}"/>
              </a:ext>
            </a:extLst>
          </p:cNvPr>
          <p:cNvCxnSpPr/>
          <p:nvPr/>
        </p:nvCxnSpPr>
        <p:spPr>
          <a:xfrm flipH="1">
            <a:off x="7044081" y="6000956"/>
            <a:ext cx="71694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2" name="Google Shape;318;p38">
            <a:extLst>
              <a:ext uri="{FF2B5EF4-FFF2-40B4-BE49-F238E27FC236}">
                <a16:creationId xmlns:a16="http://schemas.microsoft.com/office/drawing/2014/main" id="{8342240C-9D02-9F58-B7C2-7DD30C095038}"/>
              </a:ext>
            </a:extLst>
          </p:cNvPr>
          <p:cNvSpPr txBox="1"/>
          <p:nvPr/>
        </p:nvSpPr>
        <p:spPr>
          <a:xfrm>
            <a:off x="6945192" y="6050565"/>
            <a:ext cx="1209201" cy="654219"/>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[myAlbums, otherAlbums]</a:t>
            </a:r>
            <a:endParaRPr sz="1400" dirty="0">
              <a:solidFill>
                <a:schemeClr val="dk1"/>
              </a:solidFill>
              <a:latin typeface="Calibri"/>
              <a:ea typeface="Calibri"/>
              <a:cs typeface="Calibri"/>
              <a:sym typeface="Calibri"/>
            </a:endParaRPr>
          </a:p>
        </p:txBody>
      </p:sp>
      <p:sp>
        <p:nvSpPr>
          <p:cNvPr id="53" name="Google Shape;318;p38">
            <a:extLst>
              <a:ext uri="{FF2B5EF4-FFF2-40B4-BE49-F238E27FC236}">
                <a16:creationId xmlns:a16="http://schemas.microsoft.com/office/drawing/2014/main" id="{7EA518BC-D9B8-9136-FD33-E4C8E63B5097}"/>
              </a:ext>
            </a:extLst>
          </p:cNvPr>
          <p:cNvSpPr txBox="1"/>
          <p:nvPr/>
        </p:nvSpPr>
        <p:spPr>
          <a:xfrm>
            <a:off x="6014657" y="5885533"/>
            <a:ext cx="771106"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cxnSp>
        <p:nvCxnSpPr>
          <p:cNvPr id="55" name="Google Shape;295;p37">
            <a:extLst>
              <a:ext uri="{FF2B5EF4-FFF2-40B4-BE49-F238E27FC236}">
                <a16:creationId xmlns:a16="http://schemas.microsoft.com/office/drawing/2014/main" id="{94CADFC4-EA23-25C9-8818-5E61192EB1E1}"/>
              </a:ext>
            </a:extLst>
          </p:cNvPr>
          <p:cNvCxnSpPr/>
          <p:nvPr/>
        </p:nvCxnSpPr>
        <p:spPr>
          <a:xfrm>
            <a:off x="3526188" y="1904447"/>
            <a:ext cx="10566" cy="46501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6" name="Google Shape;296;p37">
            <a:extLst>
              <a:ext uri="{FF2B5EF4-FFF2-40B4-BE49-F238E27FC236}">
                <a16:creationId xmlns:a16="http://schemas.microsoft.com/office/drawing/2014/main" id="{5F56087F-2176-A542-644D-40AF12856A5B}"/>
              </a:ext>
            </a:extLst>
          </p:cNvPr>
          <p:cNvSpPr/>
          <p:nvPr/>
        </p:nvSpPr>
        <p:spPr>
          <a:xfrm>
            <a:off x="3358479" y="3103460"/>
            <a:ext cx="364443" cy="60397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57" name="Google Shape;302;p37">
            <a:extLst>
              <a:ext uri="{FF2B5EF4-FFF2-40B4-BE49-F238E27FC236}">
                <a16:creationId xmlns:a16="http://schemas.microsoft.com/office/drawing/2014/main" id="{E97CF4B9-F096-F887-FBA5-13857CF3D04F}"/>
              </a:ext>
            </a:extLst>
          </p:cNvPr>
          <p:cNvSpPr/>
          <p:nvPr/>
        </p:nvSpPr>
        <p:spPr>
          <a:xfrm>
            <a:off x="3078035" y="1329768"/>
            <a:ext cx="924398"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AlbumPage</a:t>
            </a:r>
            <a:endParaRPr sz="1200" dirty="0">
              <a:solidFill>
                <a:schemeClr val="dk1"/>
              </a:solidFill>
              <a:latin typeface="Calibri"/>
              <a:ea typeface="Calibri"/>
              <a:cs typeface="Calibri"/>
              <a:sym typeface="Calibri"/>
            </a:endParaRPr>
          </a:p>
        </p:txBody>
      </p:sp>
      <p:sp>
        <p:nvSpPr>
          <p:cNvPr id="58" name="Google Shape;319;p38">
            <a:extLst>
              <a:ext uri="{FF2B5EF4-FFF2-40B4-BE49-F238E27FC236}">
                <a16:creationId xmlns:a16="http://schemas.microsoft.com/office/drawing/2014/main" id="{AE01429B-11FA-0E83-93F0-04FB9CF70642}"/>
              </a:ext>
            </a:extLst>
          </p:cNvPr>
          <p:cNvSpPr/>
          <p:nvPr/>
        </p:nvSpPr>
        <p:spPr>
          <a:xfrm>
            <a:off x="9881624" y="4927759"/>
            <a:ext cx="311149" cy="111549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62" name="Google Shape;275;p37">
            <a:extLst>
              <a:ext uri="{FF2B5EF4-FFF2-40B4-BE49-F238E27FC236}">
                <a16:creationId xmlns:a16="http://schemas.microsoft.com/office/drawing/2014/main" id="{DBC9249D-BAE5-232B-3D01-5FEA21A79F04}"/>
              </a:ext>
            </a:extLst>
          </p:cNvPr>
          <p:cNvCxnSpPr>
            <a:cxnSpLocks/>
          </p:cNvCxnSpPr>
          <p:nvPr/>
        </p:nvCxnSpPr>
        <p:spPr>
          <a:xfrm>
            <a:off x="2540414" y="3116112"/>
            <a:ext cx="8180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8" name="Google Shape;294;p37">
            <a:extLst>
              <a:ext uri="{FF2B5EF4-FFF2-40B4-BE49-F238E27FC236}">
                <a16:creationId xmlns:a16="http://schemas.microsoft.com/office/drawing/2014/main" id="{7FB3DA5D-6E73-2602-8095-5827A8182CA8}"/>
              </a:ext>
            </a:extLst>
          </p:cNvPr>
          <p:cNvSpPr txBox="1"/>
          <p:nvPr/>
        </p:nvSpPr>
        <p:spPr>
          <a:xfrm>
            <a:off x="2466068" y="3037022"/>
            <a:ext cx="1415343"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constructor</a:t>
            </a:r>
            <a:endParaRPr sz="1400" dirty="0">
              <a:solidFill>
                <a:schemeClr val="dk1"/>
              </a:solidFill>
              <a:latin typeface="Calibri"/>
              <a:ea typeface="Calibri"/>
              <a:cs typeface="Calibri"/>
              <a:sym typeface="Calibri"/>
            </a:endParaRPr>
          </a:p>
        </p:txBody>
      </p:sp>
      <p:cxnSp>
        <p:nvCxnSpPr>
          <p:cNvPr id="69" name="Google Shape;275;p37">
            <a:extLst>
              <a:ext uri="{FF2B5EF4-FFF2-40B4-BE49-F238E27FC236}">
                <a16:creationId xmlns:a16="http://schemas.microsoft.com/office/drawing/2014/main" id="{F331B7DB-BA71-6C99-1989-86781FA79AA0}"/>
              </a:ext>
            </a:extLst>
          </p:cNvPr>
          <p:cNvCxnSpPr>
            <a:cxnSpLocks/>
          </p:cNvCxnSpPr>
          <p:nvPr/>
        </p:nvCxnSpPr>
        <p:spPr>
          <a:xfrm>
            <a:off x="2545345" y="2217473"/>
            <a:ext cx="4073573" cy="3447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1" name="Google Shape;294;p37">
            <a:extLst>
              <a:ext uri="{FF2B5EF4-FFF2-40B4-BE49-F238E27FC236}">
                <a16:creationId xmlns:a16="http://schemas.microsoft.com/office/drawing/2014/main" id="{7994AA00-7296-2460-C773-B446E11D4907}"/>
              </a:ext>
            </a:extLst>
          </p:cNvPr>
          <p:cNvSpPr txBox="1"/>
          <p:nvPr/>
        </p:nvSpPr>
        <p:spPr>
          <a:xfrm>
            <a:off x="3495951" y="1930720"/>
            <a:ext cx="1547976"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constructor</a:t>
            </a:r>
            <a:endParaRPr sz="1400" dirty="0">
              <a:solidFill>
                <a:schemeClr val="dk1"/>
              </a:solidFill>
              <a:latin typeface="Calibri"/>
              <a:ea typeface="Calibri"/>
              <a:cs typeface="Calibri"/>
              <a:sym typeface="Calibri"/>
            </a:endParaRPr>
          </a:p>
        </p:txBody>
      </p:sp>
      <p:cxnSp>
        <p:nvCxnSpPr>
          <p:cNvPr id="74" name="Google Shape;275;p37">
            <a:extLst>
              <a:ext uri="{FF2B5EF4-FFF2-40B4-BE49-F238E27FC236}">
                <a16:creationId xmlns:a16="http://schemas.microsoft.com/office/drawing/2014/main" id="{75B4BB72-909C-1A75-3DF9-03A68A8E7424}"/>
              </a:ext>
            </a:extLst>
          </p:cNvPr>
          <p:cNvCxnSpPr>
            <a:cxnSpLocks/>
          </p:cNvCxnSpPr>
          <p:nvPr/>
        </p:nvCxnSpPr>
        <p:spPr>
          <a:xfrm>
            <a:off x="2524660" y="3833626"/>
            <a:ext cx="4073573" cy="3447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5" name="Google Shape;294;p37">
            <a:extLst>
              <a:ext uri="{FF2B5EF4-FFF2-40B4-BE49-F238E27FC236}">
                <a16:creationId xmlns:a16="http://schemas.microsoft.com/office/drawing/2014/main" id="{AE6E5E29-71B8-E2F1-FB7E-0A7EF970577D}"/>
              </a:ext>
            </a:extLst>
          </p:cNvPr>
          <p:cNvSpPr txBox="1"/>
          <p:nvPr/>
        </p:nvSpPr>
        <p:spPr>
          <a:xfrm>
            <a:off x="3822806" y="3787466"/>
            <a:ext cx="806622" cy="332232"/>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76" name="Google Shape;310;p38">
            <a:extLst>
              <a:ext uri="{FF2B5EF4-FFF2-40B4-BE49-F238E27FC236}">
                <a16:creationId xmlns:a16="http://schemas.microsoft.com/office/drawing/2014/main" id="{3F4AA206-A824-A86D-6D32-D25B4D4FA88F}"/>
              </a:ext>
            </a:extLst>
          </p:cNvPr>
          <p:cNvSpPr/>
          <p:nvPr/>
        </p:nvSpPr>
        <p:spPr>
          <a:xfrm>
            <a:off x="9620784" y="1211387"/>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AlbumDAO</a:t>
            </a:r>
            <a:endParaRPr dirty="0">
              <a:solidFill>
                <a:schemeClr val="dk1"/>
              </a:solidFill>
              <a:latin typeface="Calibri"/>
              <a:ea typeface="Calibri"/>
              <a:cs typeface="Calibri"/>
              <a:sym typeface="Calibri"/>
            </a:endParaRPr>
          </a:p>
        </p:txBody>
      </p:sp>
      <p:cxnSp>
        <p:nvCxnSpPr>
          <p:cNvPr id="79" name="Google Shape;317;p38">
            <a:extLst>
              <a:ext uri="{FF2B5EF4-FFF2-40B4-BE49-F238E27FC236}">
                <a16:creationId xmlns:a16="http://schemas.microsoft.com/office/drawing/2014/main" id="{8554E174-0871-46F2-9F3E-F3478F0E2E44}"/>
              </a:ext>
            </a:extLst>
          </p:cNvPr>
          <p:cNvCxnSpPr>
            <a:cxnSpLocks/>
          </p:cNvCxnSpPr>
          <p:nvPr/>
        </p:nvCxnSpPr>
        <p:spPr>
          <a:xfrm flipH="1">
            <a:off x="8198002" y="6136432"/>
            <a:ext cx="165824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0" name="Google Shape;318;p38">
            <a:extLst>
              <a:ext uri="{FF2B5EF4-FFF2-40B4-BE49-F238E27FC236}">
                <a16:creationId xmlns:a16="http://schemas.microsoft.com/office/drawing/2014/main" id="{F6AAF67C-10BF-D4F2-50BA-69FE916EF3C6}"/>
              </a:ext>
            </a:extLst>
          </p:cNvPr>
          <p:cNvSpPr txBox="1"/>
          <p:nvPr/>
        </p:nvSpPr>
        <p:spPr>
          <a:xfrm>
            <a:off x="8580951" y="6103965"/>
            <a:ext cx="1198339"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otherAlbums</a:t>
            </a:r>
            <a:endParaRPr sz="1400" dirty="0">
              <a:solidFill>
                <a:schemeClr val="dk1"/>
              </a:solidFill>
              <a:latin typeface="Calibri"/>
              <a:ea typeface="Calibri"/>
              <a:cs typeface="Calibri"/>
              <a:sym typeface="Calibri"/>
            </a:endParaRPr>
          </a:p>
        </p:txBody>
      </p:sp>
      <p:cxnSp>
        <p:nvCxnSpPr>
          <p:cNvPr id="81" name="Google Shape;320;p38">
            <a:extLst>
              <a:ext uri="{FF2B5EF4-FFF2-40B4-BE49-F238E27FC236}">
                <a16:creationId xmlns:a16="http://schemas.microsoft.com/office/drawing/2014/main" id="{0D30C3F5-B38B-13E7-FEED-8405594610D5}"/>
              </a:ext>
            </a:extLst>
          </p:cNvPr>
          <p:cNvCxnSpPr>
            <a:cxnSpLocks/>
          </p:cNvCxnSpPr>
          <p:nvPr/>
        </p:nvCxnSpPr>
        <p:spPr>
          <a:xfrm>
            <a:off x="8250908" y="5941183"/>
            <a:ext cx="163702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3" name="Google Shape;333;p38">
            <a:extLst>
              <a:ext uri="{FF2B5EF4-FFF2-40B4-BE49-F238E27FC236}">
                <a16:creationId xmlns:a16="http://schemas.microsoft.com/office/drawing/2014/main" id="{1D7A85B9-0757-C55B-8F31-8DED95AADA4E}"/>
              </a:ext>
            </a:extLst>
          </p:cNvPr>
          <p:cNvSpPr txBox="1"/>
          <p:nvPr/>
        </p:nvSpPr>
        <p:spPr>
          <a:xfrm>
            <a:off x="8177492" y="5606929"/>
            <a:ext cx="2357687" cy="59023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findNotOwnedAlbum (user.id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6074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09;p38">
            <a:extLst>
              <a:ext uri="{FF2B5EF4-FFF2-40B4-BE49-F238E27FC236}">
                <a16:creationId xmlns:a16="http://schemas.microsoft.com/office/drawing/2014/main" id="{82DB8C89-4855-691D-664B-4127B259CD08}"/>
              </a:ext>
            </a:extLst>
          </p:cNvPr>
          <p:cNvSpPr txBox="1">
            <a:spLocks noGrp="1"/>
          </p:cNvSpPr>
          <p:nvPr>
            <p:ph type="title"/>
          </p:nvPr>
        </p:nvSpPr>
        <p:spPr>
          <a:xfrm>
            <a:off x="0" y="0"/>
            <a:ext cx="6547105" cy="731483"/>
          </a:xfrm>
          <a:prstGeom prst="rect">
            <a:avLst/>
          </a:prstGeom>
          <a:noFill/>
          <a:ln>
            <a:noFill/>
          </a:ln>
        </p:spPr>
        <p:txBody>
          <a:bodyPr spcFirstLastPara="1" wrap="square" lIns="107269" tIns="53620" rIns="107269" bIns="53620" anchor="ctr" anchorCtr="0">
            <a:noAutofit/>
          </a:bodyPr>
          <a:lstStyle/>
          <a:p>
            <a:pPr>
              <a:buSzPts val="4400"/>
            </a:pPr>
            <a:r>
              <a:rPr lang="es-419" dirty="0"/>
              <a:t>Evento: click su save order</a:t>
            </a:r>
            <a:endParaRPr dirty="0"/>
          </a:p>
        </p:txBody>
      </p:sp>
      <p:cxnSp>
        <p:nvCxnSpPr>
          <p:cNvPr id="6" name="Straight Connector 26">
            <a:extLst>
              <a:ext uri="{FF2B5EF4-FFF2-40B4-BE49-F238E27FC236}">
                <a16:creationId xmlns:a16="http://schemas.microsoft.com/office/drawing/2014/main" id="{84ACBEF2-31D3-BF45-70BE-673E3F034043}"/>
              </a:ext>
            </a:extLst>
          </p:cNvPr>
          <p:cNvCxnSpPr/>
          <p:nvPr/>
        </p:nvCxnSpPr>
        <p:spPr>
          <a:xfrm>
            <a:off x="934044" y="186669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 name="Google Shape;290;p37">
            <a:extLst>
              <a:ext uri="{FF2B5EF4-FFF2-40B4-BE49-F238E27FC236}">
                <a16:creationId xmlns:a16="http://schemas.microsoft.com/office/drawing/2014/main" id="{1ABB9619-A695-B63E-CFFC-86A2ADA0D367}"/>
              </a:ext>
            </a:extLst>
          </p:cNvPr>
          <p:cNvSpPr/>
          <p:nvPr/>
        </p:nvSpPr>
        <p:spPr>
          <a:xfrm>
            <a:off x="397658" y="1180238"/>
            <a:ext cx="115478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Home.html</a:t>
            </a:r>
            <a:endParaRPr sz="1200" dirty="0">
              <a:solidFill>
                <a:schemeClr val="dk1"/>
              </a:solidFill>
              <a:latin typeface="Calibri"/>
              <a:ea typeface="Calibri"/>
              <a:cs typeface="Calibri"/>
              <a:sym typeface="Calibri"/>
            </a:endParaRPr>
          </a:p>
        </p:txBody>
      </p:sp>
      <p:sp>
        <p:nvSpPr>
          <p:cNvPr id="9" name="Google Shape;292;p37">
            <a:extLst>
              <a:ext uri="{FF2B5EF4-FFF2-40B4-BE49-F238E27FC236}">
                <a16:creationId xmlns:a16="http://schemas.microsoft.com/office/drawing/2014/main" id="{F548FD45-76C7-9DDF-5FCA-0FC2C1B4E429}"/>
              </a:ext>
            </a:extLst>
          </p:cNvPr>
          <p:cNvSpPr/>
          <p:nvPr/>
        </p:nvSpPr>
        <p:spPr>
          <a:xfrm>
            <a:off x="762986" y="2091964"/>
            <a:ext cx="371892" cy="24997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8" name="Google Shape;310;p38">
            <a:extLst>
              <a:ext uri="{FF2B5EF4-FFF2-40B4-BE49-F238E27FC236}">
                <a16:creationId xmlns:a16="http://schemas.microsoft.com/office/drawing/2014/main" id="{4BB35EC3-6FA2-E432-439A-97934AC298D5}"/>
              </a:ext>
            </a:extLst>
          </p:cNvPr>
          <p:cNvSpPr/>
          <p:nvPr/>
        </p:nvSpPr>
        <p:spPr>
          <a:xfrm>
            <a:off x="2626143" y="1226859"/>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SaveOrder</a:t>
            </a:r>
            <a:endParaRPr dirty="0">
              <a:solidFill>
                <a:schemeClr val="dk1"/>
              </a:solidFill>
              <a:latin typeface="Calibri"/>
              <a:ea typeface="Calibri"/>
              <a:cs typeface="Calibri"/>
              <a:sym typeface="Calibri"/>
            </a:endParaRPr>
          </a:p>
        </p:txBody>
      </p:sp>
      <p:cxnSp>
        <p:nvCxnSpPr>
          <p:cNvPr id="39" name="Google Shape;311;p38">
            <a:extLst>
              <a:ext uri="{FF2B5EF4-FFF2-40B4-BE49-F238E27FC236}">
                <a16:creationId xmlns:a16="http://schemas.microsoft.com/office/drawing/2014/main" id="{1CFF3E70-9B10-7298-B1C7-DE450F814F84}"/>
              </a:ext>
            </a:extLst>
          </p:cNvPr>
          <p:cNvCxnSpPr/>
          <p:nvPr/>
        </p:nvCxnSpPr>
        <p:spPr>
          <a:xfrm>
            <a:off x="3083343" y="1948516"/>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2" name="Google Shape;314;p38">
            <a:extLst>
              <a:ext uri="{FF2B5EF4-FFF2-40B4-BE49-F238E27FC236}">
                <a16:creationId xmlns:a16="http://schemas.microsoft.com/office/drawing/2014/main" id="{AFEFE68D-7090-8328-CE43-1593D13C379C}"/>
              </a:ext>
            </a:extLst>
          </p:cNvPr>
          <p:cNvSpPr/>
          <p:nvPr/>
        </p:nvSpPr>
        <p:spPr>
          <a:xfrm>
            <a:off x="2899084" y="2122928"/>
            <a:ext cx="365924" cy="148796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43" name="Google Shape;316;p38">
            <a:extLst>
              <a:ext uri="{FF2B5EF4-FFF2-40B4-BE49-F238E27FC236}">
                <a16:creationId xmlns:a16="http://schemas.microsoft.com/office/drawing/2014/main" id="{B2EA430D-FE48-76E6-5B93-E4DBC09478A1}"/>
              </a:ext>
            </a:extLst>
          </p:cNvPr>
          <p:cNvCxnSpPr/>
          <p:nvPr/>
        </p:nvCxnSpPr>
        <p:spPr>
          <a:xfrm flipH="1">
            <a:off x="8635227" y="1783542"/>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 name="Google Shape;320;p38">
            <a:extLst>
              <a:ext uri="{FF2B5EF4-FFF2-40B4-BE49-F238E27FC236}">
                <a16:creationId xmlns:a16="http://schemas.microsoft.com/office/drawing/2014/main" id="{B5CE7DED-46B0-5F98-A023-92745A22A1BE}"/>
              </a:ext>
            </a:extLst>
          </p:cNvPr>
          <p:cNvCxnSpPr>
            <a:cxnSpLocks/>
          </p:cNvCxnSpPr>
          <p:nvPr/>
        </p:nvCxnSpPr>
        <p:spPr>
          <a:xfrm>
            <a:off x="5728712" y="2474564"/>
            <a:ext cx="278340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333;p38">
            <a:extLst>
              <a:ext uri="{FF2B5EF4-FFF2-40B4-BE49-F238E27FC236}">
                <a16:creationId xmlns:a16="http://schemas.microsoft.com/office/drawing/2014/main" id="{54CB2642-954E-6464-5169-70D5B234A622}"/>
              </a:ext>
            </a:extLst>
          </p:cNvPr>
          <p:cNvSpPr txBox="1"/>
          <p:nvPr/>
        </p:nvSpPr>
        <p:spPr>
          <a:xfrm>
            <a:off x="5806940" y="2436783"/>
            <a:ext cx="2672713" cy="295118"/>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saveAlbumOrder(userId, albumOrder</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58" name="Google Shape;319;p38">
            <a:extLst>
              <a:ext uri="{FF2B5EF4-FFF2-40B4-BE49-F238E27FC236}">
                <a16:creationId xmlns:a16="http://schemas.microsoft.com/office/drawing/2014/main" id="{AE01429B-11FA-0E83-93F0-04FB9CF70642}"/>
              </a:ext>
            </a:extLst>
          </p:cNvPr>
          <p:cNvSpPr/>
          <p:nvPr/>
        </p:nvSpPr>
        <p:spPr>
          <a:xfrm>
            <a:off x="8512115" y="2159092"/>
            <a:ext cx="311149" cy="111549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76" name="Google Shape;310;p38">
            <a:extLst>
              <a:ext uri="{FF2B5EF4-FFF2-40B4-BE49-F238E27FC236}">
                <a16:creationId xmlns:a16="http://schemas.microsoft.com/office/drawing/2014/main" id="{3F4AA206-A824-A86D-6D32-D25B4D4FA88F}"/>
              </a:ext>
            </a:extLst>
          </p:cNvPr>
          <p:cNvSpPr/>
          <p:nvPr/>
        </p:nvSpPr>
        <p:spPr>
          <a:xfrm>
            <a:off x="8194259" y="1103300"/>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AlbumDAO</a:t>
            </a:r>
            <a:endParaRPr dirty="0">
              <a:solidFill>
                <a:schemeClr val="dk1"/>
              </a:solidFill>
              <a:latin typeface="Calibri"/>
              <a:ea typeface="Calibri"/>
              <a:cs typeface="Calibri"/>
              <a:sym typeface="Calibri"/>
            </a:endParaRPr>
          </a:p>
        </p:txBody>
      </p:sp>
      <p:cxnSp>
        <p:nvCxnSpPr>
          <p:cNvPr id="70" name="Google Shape;275;p37">
            <a:extLst>
              <a:ext uri="{FF2B5EF4-FFF2-40B4-BE49-F238E27FC236}">
                <a16:creationId xmlns:a16="http://schemas.microsoft.com/office/drawing/2014/main" id="{03E774C8-DE16-A018-E2BD-88D216A6E5BE}"/>
              </a:ext>
            </a:extLst>
          </p:cNvPr>
          <p:cNvCxnSpPr>
            <a:cxnSpLocks/>
          </p:cNvCxnSpPr>
          <p:nvPr/>
        </p:nvCxnSpPr>
        <p:spPr>
          <a:xfrm>
            <a:off x="1134878" y="2360596"/>
            <a:ext cx="1732523" cy="471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3" name="Google Shape;313;p38">
            <a:extLst>
              <a:ext uri="{FF2B5EF4-FFF2-40B4-BE49-F238E27FC236}">
                <a16:creationId xmlns:a16="http://schemas.microsoft.com/office/drawing/2014/main" id="{B4DAE06D-71B2-4682-FE58-91210D79A5C5}"/>
              </a:ext>
            </a:extLst>
          </p:cNvPr>
          <p:cNvSpPr txBox="1"/>
          <p:nvPr/>
        </p:nvSpPr>
        <p:spPr>
          <a:xfrm>
            <a:off x="1385192" y="1880812"/>
            <a:ext cx="1287663" cy="437862"/>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POST</a:t>
            </a:r>
          </a:p>
          <a:p>
            <a:r>
              <a:rPr lang="es-419" sz="1200" dirty="0">
                <a:solidFill>
                  <a:schemeClr val="dk1"/>
                </a:solidFill>
                <a:latin typeface="Calibri"/>
                <a:ea typeface="Calibri"/>
                <a:cs typeface="Calibri"/>
                <a:sym typeface="Calibri"/>
              </a:rPr>
              <a:t>/SaveOrder</a:t>
            </a:r>
            <a:endParaRPr sz="1200" dirty="0">
              <a:solidFill>
                <a:schemeClr val="dk1"/>
              </a:solidFill>
              <a:latin typeface="Calibri"/>
              <a:ea typeface="Calibri"/>
              <a:cs typeface="Calibri"/>
              <a:sym typeface="Calibri"/>
            </a:endParaRPr>
          </a:p>
        </p:txBody>
      </p:sp>
      <p:sp>
        <p:nvSpPr>
          <p:cNvPr id="82" name="Google Shape;310;p38">
            <a:extLst>
              <a:ext uri="{FF2B5EF4-FFF2-40B4-BE49-F238E27FC236}">
                <a16:creationId xmlns:a16="http://schemas.microsoft.com/office/drawing/2014/main" id="{C344FAB8-321F-623A-BABD-0EE826751D90}"/>
              </a:ext>
            </a:extLst>
          </p:cNvPr>
          <p:cNvSpPr/>
          <p:nvPr/>
        </p:nvSpPr>
        <p:spPr>
          <a:xfrm>
            <a:off x="4910998" y="1204571"/>
            <a:ext cx="1075596"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OrderCache</a:t>
            </a:r>
            <a:endParaRPr dirty="0">
              <a:solidFill>
                <a:schemeClr val="dk1"/>
              </a:solidFill>
              <a:latin typeface="Calibri"/>
              <a:ea typeface="Calibri"/>
              <a:cs typeface="Calibri"/>
              <a:sym typeface="Calibri"/>
            </a:endParaRPr>
          </a:p>
        </p:txBody>
      </p:sp>
      <p:sp>
        <p:nvSpPr>
          <p:cNvPr id="84" name="Google Shape;314;p38">
            <a:extLst>
              <a:ext uri="{FF2B5EF4-FFF2-40B4-BE49-F238E27FC236}">
                <a16:creationId xmlns:a16="http://schemas.microsoft.com/office/drawing/2014/main" id="{04DE1D11-C570-5AF6-E4EF-E3993FD1FA05}"/>
              </a:ext>
            </a:extLst>
          </p:cNvPr>
          <p:cNvSpPr/>
          <p:nvPr/>
        </p:nvSpPr>
        <p:spPr>
          <a:xfrm>
            <a:off x="5265834" y="2099743"/>
            <a:ext cx="365924" cy="148796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85" name="Google Shape;320;p38">
            <a:extLst>
              <a:ext uri="{FF2B5EF4-FFF2-40B4-BE49-F238E27FC236}">
                <a16:creationId xmlns:a16="http://schemas.microsoft.com/office/drawing/2014/main" id="{2D52B2AF-C6B2-6B0E-951B-6E310FD50DAC}"/>
              </a:ext>
            </a:extLst>
          </p:cNvPr>
          <p:cNvCxnSpPr>
            <a:cxnSpLocks/>
          </p:cNvCxnSpPr>
          <p:nvPr/>
        </p:nvCxnSpPr>
        <p:spPr>
          <a:xfrm>
            <a:off x="5728712" y="2312166"/>
            <a:ext cx="2783403" cy="650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6" name="Google Shape;333;p38">
            <a:extLst>
              <a:ext uri="{FF2B5EF4-FFF2-40B4-BE49-F238E27FC236}">
                <a16:creationId xmlns:a16="http://schemas.microsoft.com/office/drawing/2014/main" id="{EF3C8A01-41CE-14E2-2BB4-58AA7E7ABE83}"/>
              </a:ext>
            </a:extLst>
          </p:cNvPr>
          <p:cNvSpPr txBox="1"/>
          <p:nvPr/>
        </p:nvSpPr>
        <p:spPr>
          <a:xfrm>
            <a:off x="5936356" y="2046498"/>
            <a:ext cx="2672713" cy="295118"/>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deleteAlbumOrder(userId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88" name="Google Shape;275;p37">
            <a:extLst>
              <a:ext uri="{FF2B5EF4-FFF2-40B4-BE49-F238E27FC236}">
                <a16:creationId xmlns:a16="http://schemas.microsoft.com/office/drawing/2014/main" id="{5F8FAEA1-14D1-7080-ADFA-D18B211CB816}"/>
              </a:ext>
            </a:extLst>
          </p:cNvPr>
          <p:cNvCxnSpPr>
            <a:cxnSpLocks/>
          </p:cNvCxnSpPr>
          <p:nvPr/>
        </p:nvCxnSpPr>
        <p:spPr>
          <a:xfrm>
            <a:off x="3297470" y="2201597"/>
            <a:ext cx="191600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9" name="Google Shape;333;p38">
            <a:extLst>
              <a:ext uri="{FF2B5EF4-FFF2-40B4-BE49-F238E27FC236}">
                <a16:creationId xmlns:a16="http://schemas.microsoft.com/office/drawing/2014/main" id="{4AA9352B-AD8C-36C1-C6DD-C3492C4FE0D2}"/>
              </a:ext>
            </a:extLst>
          </p:cNvPr>
          <p:cNvSpPr txBox="1"/>
          <p:nvPr/>
        </p:nvSpPr>
        <p:spPr>
          <a:xfrm>
            <a:off x="3274459" y="1884214"/>
            <a:ext cx="2917780" cy="295118"/>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saveOrder(user, albumOrder, connection)</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4097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09;p38">
            <a:extLst>
              <a:ext uri="{FF2B5EF4-FFF2-40B4-BE49-F238E27FC236}">
                <a16:creationId xmlns:a16="http://schemas.microsoft.com/office/drawing/2014/main" id="{82DB8C89-4855-691D-664B-4127B259CD08}"/>
              </a:ext>
            </a:extLst>
          </p:cNvPr>
          <p:cNvSpPr txBox="1">
            <a:spLocks noGrp="1"/>
          </p:cNvSpPr>
          <p:nvPr>
            <p:ph type="title"/>
          </p:nvPr>
        </p:nvSpPr>
        <p:spPr>
          <a:xfrm>
            <a:off x="-1" y="0"/>
            <a:ext cx="9460993" cy="731483"/>
          </a:xfrm>
          <a:prstGeom prst="rect">
            <a:avLst/>
          </a:prstGeom>
          <a:noFill/>
          <a:ln>
            <a:noFill/>
          </a:ln>
        </p:spPr>
        <p:txBody>
          <a:bodyPr spcFirstLastPara="1" wrap="square" lIns="107269" tIns="53620" rIns="107269" bIns="53620" anchor="ctr" anchorCtr="0">
            <a:noAutofit/>
          </a:bodyPr>
          <a:lstStyle/>
          <a:p>
            <a:pPr>
              <a:buSzPts val="4400"/>
            </a:pPr>
            <a:r>
              <a:rPr lang="es-419" dirty="0"/>
              <a:t>Evento: click su open Album e next page</a:t>
            </a:r>
            <a:endParaRPr dirty="0"/>
          </a:p>
        </p:txBody>
      </p:sp>
      <p:cxnSp>
        <p:nvCxnSpPr>
          <p:cNvPr id="6" name="Straight Connector 26">
            <a:extLst>
              <a:ext uri="{FF2B5EF4-FFF2-40B4-BE49-F238E27FC236}">
                <a16:creationId xmlns:a16="http://schemas.microsoft.com/office/drawing/2014/main" id="{84ACBEF2-31D3-BF45-70BE-673E3F034043}"/>
              </a:ext>
            </a:extLst>
          </p:cNvPr>
          <p:cNvCxnSpPr/>
          <p:nvPr/>
        </p:nvCxnSpPr>
        <p:spPr>
          <a:xfrm>
            <a:off x="934044" y="186669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 name="Google Shape;290;p37">
            <a:extLst>
              <a:ext uri="{FF2B5EF4-FFF2-40B4-BE49-F238E27FC236}">
                <a16:creationId xmlns:a16="http://schemas.microsoft.com/office/drawing/2014/main" id="{1ABB9619-A695-B63E-CFFC-86A2ADA0D367}"/>
              </a:ext>
            </a:extLst>
          </p:cNvPr>
          <p:cNvSpPr/>
          <p:nvPr/>
        </p:nvSpPr>
        <p:spPr>
          <a:xfrm>
            <a:off x="371541" y="1175182"/>
            <a:ext cx="115478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AlbumLists</a:t>
            </a:r>
            <a:endParaRPr sz="1200" dirty="0">
              <a:solidFill>
                <a:schemeClr val="dk1"/>
              </a:solidFill>
              <a:latin typeface="Calibri"/>
              <a:ea typeface="Calibri"/>
              <a:cs typeface="Calibri"/>
              <a:sym typeface="Calibri"/>
            </a:endParaRPr>
          </a:p>
        </p:txBody>
      </p:sp>
      <p:sp>
        <p:nvSpPr>
          <p:cNvPr id="9" name="Google Shape;292;p37">
            <a:extLst>
              <a:ext uri="{FF2B5EF4-FFF2-40B4-BE49-F238E27FC236}">
                <a16:creationId xmlns:a16="http://schemas.microsoft.com/office/drawing/2014/main" id="{F548FD45-76C7-9DDF-5FCA-0FC2C1B4E429}"/>
              </a:ext>
            </a:extLst>
          </p:cNvPr>
          <p:cNvSpPr/>
          <p:nvPr/>
        </p:nvSpPr>
        <p:spPr>
          <a:xfrm>
            <a:off x="762986" y="2091964"/>
            <a:ext cx="371892" cy="459205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1" name="Google Shape;294;p37">
            <a:extLst>
              <a:ext uri="{FF2B5EF4-FFF2-40B4-BE49-F238E27FC236}">
                <a16:creationId xmlns:a16="http://schemas.microsoft.com/office/drawing/2014/main" id="{870FE8F6-038A-71B9-E5D0-211167848A57}"/>
              </a:ext>
            </a:extLst>
          </p:cNvPr>
          <p:cNvSpPr txBox="1"/>
          <p:nvPr/>
        </p:nvSpPr>
        <p:spPr>
          <a:xfrm>
            <a:off x="1211751" y="2450879"/>
            <a:ext cx="91707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clear()</a:t>
            </a:r>
            <a:endParaRPr sz="1400" dirty="0">
              <a:solidFill>
                <a:schemeClr val="dk1"/>
              </a:solidFill>
              <a:latin typeface="Calibri"/>
              <a:ea typeface="Calibri"/>
              <a:cs typeface="Calibri"/>
              <a:sym typeface="Calibri"/>
            </a:endParaRPr>
          </a:p>
        </p:txBody>
      </p:sp>
      <p:sp>
        <p:nvSpPr>
          <p:cNvPr id="38" name="Google Shape;310;p38">
            <a:extLst>
              <a:ext uri="{FF2B5EF4-FFF2-40B4-BE49-F238E27FC236}">
                <a16:creationId xmlns:a16="http://schemas.microsoft.com/office/drawing/2014/main" id="{4BB35EC3-6FA2-E432-439A-97934AC298D5}"/>
              </a:ext>
            </a:extLst>
          </p:cNvPr>
          <p:cNvSpPr/>
          <p:nvPr/>
        </p:nvSpPr>
        <p:spPr>
          <a:xfrm>
            <a:off x="4873879" y="1310012"/>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GetAlbumData</a:t>
            </a:r>
            <a:endParaRPr dirty="0">
              <a:solidFill>
                <a:schemeClr val="dk1"/>
              </a:solidFill>
              <a:latin typeface="Calibri"/>
              <a:ea typeface="Calibri"/>
              <a:cs typeface="Calibri"/>
              <a:sym typeface="Calibri"/>
            </a:endParaRPr>
          </a:p>
        </p:txBody>
      </p:sp>
      <p:cxnSp>
        <p:nvCxnSpPr>
          <p:cNvPr id="39" name="Google Shape;311;p38">
            <a:extLst>
              <a:ext uri="{FF2B5EF4-FFF2-40B4-BE49-F238E27FC236}">
                <a16:creationId xmlns:a16="http://schemas.microsoft.com/office/drawing/2014/main" id="{1CFF3E70-9B10-7298-B1C7-DE450F814F84}"/>
              </a:ext>
            </a:extLst>
          </p:cNvPr>
          <p:cNvCxnSpPr/>
          <p:nvPr/>
        </p:nvCxnSpPr>
        <p:spPr>
          <a:xfrm>
            <a:off x="5331079" y="2031669"/>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2" name="Google Shape;314;p38">
            <a:extLst>
              <a:ext uri="{FF2B5EF4-FFF2-40B4-BE49-F238E27FC236}">
                <a16:creationId xmlns:a16="http://schemas.microsoft.com/office/drawing/2014/main" id="{AFEFE68D-7090-8328-CE43-1593D13C379C}"/>
              </a:ext>
            </a:extLst>
          </p:cNvPr>
          <p:cNvSpPr/>
          <p:nvPr/>
        </p:nvSpPr>
        <p:spPr>
          <a:xfrm>
            <a:off x="5146820" y="2206081"/>
            <a:ext cx="365924" cy="148796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43" name="Google Shape;316;p38">
            <a:extLst>
              <a:ext uri="{FF2B5EF4-FFF2-40B4-BE49-F238E27FC236}">
                <a16:creationId xmlns:a16="http://schemas.microsoft.com/office/drawing/2014/main" id="{B2EA430D-FE48-76E6-5B93-E4DBC09478A1}"/>
              </a:ext>
            </a:extLst>
          </p:cNvPr>
          <p:cNvCxnSpPr/>
          <p:nvPr/>
        </p:nvCxnSpPr>
        <p:spPr>
          <a:xfrm flipH="1">
            <a:off x="7246839" y="1866695"/>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4" name="Google Shape;317;p38">
            <a:extLst>
              <a:ext uri="{FF2B5EF4-FFF2-40B4-BE49-F238E27FC236}">
                <a16:creationId xmlns:a16="http://schemas.microsoft.com/office/drawing/2014/main" id="{BB0C3374-0591-D21A-CC8F-2FA5363852BA}"/>
              </a:ext>
            </a:extLst>
          </p:cNvPr>
          <p:cNvCxnSpPr>
            <a:cxnSpLocks/>
          </p:cNvCxnSpPr>
          <p:nvPr/>
        </p:nvCxnSpPr>
        <p:spPr>
          <a:xfrm flipH="1">
            <a:off x="5512744" y="2896901"/>
            <a:ext cx="15872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6" name="Google Shape;320;p38">
            <a:extLst>
              <a:ext uri="{FF2B5EF4-FFF2-40B4-BE49-F238E27FC236}">
                <a16:creationId xmlns:a16="http://schemas.microsoft.com/office/drawing/2014/main" id="{B5CE7DED-46B0-5F98-A023-92745A22A1BE}"/>
              </a:ext>
            </a:extLst>
          </p:cNvPr>
          <p:cNvCxnSpPr>
            <a:cxnSpLocks/>
          </p:cNvCxnSpPr>
          <p:nvPr/>
        </p:nvCxnSpPr>
        <p:spPr>
          <a:xfrm>
            <a:off x="5512744" y="2450879"/>
            <a:ext cx="15872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333;p38">
            <a:extLst>
              <a:ext uri="{FF2B5EF4-FFF2-40B4-BE49-F238E27FC236}">
                <a16:creationId xmlns:a16="http://schemas.microsoft.com/office/drawing/2014/main" id="{54CB2642-954E-6464-5169-70D5B234A622}"/>
              </a:ext>
            </a:extLst>
          </p:cNvPr>
          <p:cNvSpPr txBox="1"/>
          <p:nvPr/>
        </p:nvSpPr>
        <p:spPr>
          <a:xfrm>
            <a:off x="5451567" y="2070706"/>
            <a:ext cx="2473232" cy="59023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findImagesFromAlbum (album.id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51" name="Google Shape;317;p38">
            <a:extLst>
              <a:ext uri="{FF2B5EF4-FFF2-40B4-BE49-F238E27FC236}">
                <a16:creationId xmlns:a16="http://schemas.microsoft.com/office/drawing/2014/main" id="{56935EF7-EA24-D76A-F058-EF3DFBD8DDE7}"/>
              </a:ext>
            </a:extLst>
          </p:cNvPr>
          <p:cNvCxnSpPr>
            <a:cxnSpLocks/>
          </p:cNvCxnSpPr>
          <p:nvPr/>
        </p:nvCxnSpPr>
        <p:spPr>
          <a:xfrm flipH="1">
            <a:off x="3391366" y="3170760"/>
            <a:ext cx="172377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55" name="Google Shape;295;p37">
            <a:extLst>
              <a:ext uri="{FF2B5EF4-FFF2-40B4-BE49-F238E27FC236}">
                <a16:creationId xmlns:a16="http://schemas.microsoft.com/office/drawing/2014/main" id="{94CADFC4-EA23-25C9-8818-5E61192EB1E1}"/>
              </a:ext>
            </a:extLst>
          </p:cNvPr>
          <p:cNvCxnSpPr/>
          <p:nvPr/>
        </p:nvCxnSpPr>
        <p:spPr>
          <a:xfrm>
            <a:off x="3172579" y="1856927"/>
            <a:ext cx="10566" cy="46501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6" name="Google Shape;296;p37">
            <a:extLst>
              <a:ext uri="{FF2B5EF4-FFF2-40B4-BE49-F238E27FC236}">
                <a16:creationId xmlns:a16="http://schemas.microsoft.com/office/drawing/2014/main" id="{5F56087F-2176-A542-644D-40AF12856A5B}"/>
              </a:ext>
            </a:extLst>
          </p:cNvPr>
          <p:cNvSpPr/>
          <p:nvPr/>
        </p:nvSpPr>
        <p:spPr>
          <a:xfrm>
            <a:off x="3013838" y="2194560"/>
            <a:ext cx="364443" cy="151035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sp>
        <p:nvSpPr>
          <p:cNvPr id="57" name="Google Shape;302;p37">
            <a:extLst>
              <a:ext uri="{FF2B5EF4-FFF2-40B4-BE49-F238E27FC236}">
                <a16:creationId xmlns:a16="http://schemas.microsoft.com/office/drawing/2014/main" id="{E97CF4B9-F096-F887-FBA5-13857CF3D04F}"/>
              </a:ext>
            </a:extLst>
          </p:cNvPr>
          <p:cNvSpPr/>
          <p:nvPr/>
        </p:nvSpPr>
        <p:spPr>
          <a:xfrm>
            <a:off x="2728347" y="1305262"/>
            <a:ext cx="924398"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AlbumPage</a:t>
            </a:r>
            <a:endParaRPr sz="1200" dirty="0">
              <a:solidFill>
                <a:schemeClr val="dk1"/>
              </a:solidFill>
              <a:latin typeface="Calibri"/>
              <a:ea typeface="Calibri"/>
              <a:cs typeface="Calibri"/>
              <a:sym typeface="Calibri"/>
            </a:endParaRPr>
          </a:p>
        </p:txBody>
      </p:sp>
      <p:sp>
        <p:nvSpPr>
          <p:cNvPr id="58" name="Google Shape;319;p38">
            <a:extLst>
              <a:ext uri="{FF2B5EF4-FFF2-40B4-BE49-F238E27FC236}">
                <a16:creationId xmlns:a16="http://schemas.microsoft.com/office/drawing/2014/main" id="{AE01429B-11FA-0E83-93F0-04FB9CF70642}"/>
              </a:ext>
            </a:extLst>
          </p:cNvPr>
          <p:cNvSpPr/>
          <p:nvPr/>
        </p:nvSpPr>
        <p:spPr>
          <a:xfrm>
            <a:off x="7100003" y="2355186"/>
            <a:ext cx="311149" cy="111549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74" name="Google Shape;275;p37">
            <a:extLst>
              <a:ext uri="{FF2B5EF4-FFF2-40B4-BE49-F238E27FC236}">
                <a16:creationId xmlns:a16="http://schemas.microsoft.com/office/drawing/2014/main" id="{75B4BB72-909C-1A75-3DF9-03A68A8E7424}"/>
              </a:ext>
            </a:extLst>
          </p:cNvPr>
          <p:cNvCxnSpPr>
            <a:cxnSpLocks/>
          </p:cNvCxnSpPr>
          <p:nvPr/>
        </p:nvCxnSpPr>
        <p:spPr>
          <a:xfrm>
            <a:off x="1131431" y="2411088"/>
            <a:ext cx="1850108" cy="471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5" name="Google Shape;294;p37">
            <a:extLst>
              <a:ext uri="{FF2B5EF4-FFF2-40B4-BE49-F238E27FC236}">
                <a16:creationId xmlns:a16="http://schemas.microsoft.com/office/drawing/2014/main" id="{AE6E5E29-71B8-E2F1-FB7E-0A7EF970577D}"/>
              </a:ext>
            </a:extLst>
          </p:cNvPr>
          <p:cNvSpPr txBox="1"/>
          <p:nvPr/>
        </p:nvSpPr>
        <p:spPr>
          <a:xfrm>
            <a:off x="1824615" y="2118647"/>
            <a:ext cx="806622" cy="332232"/>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76" name="Google Shape;310;p38">
            <a:extLst>
              <a:ext uri="{FF2B5EF4-FFF2-40B4-BE49-F238E27FC236}">
                <a16:creationId xmlns:a16="http://schemas.microsoft.com/office/drawing/2014/main" id="{3F4AA206-A824-A86D-6D32-D25B4D4FA88F}"/>
              </a:ext>
            </a:extLst>
          </p:cNvPr>
          <p:cNvSpPr/>
          <p:nvPr/>
        </p:nvSpPr>
        <p:spPr>
          <a:xfrm>
            <a:off x="6798377" y="1299374"/>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ImageDAO</a:t>
            </a:r>
            <a:endParaRPr dirty="0">
              <a:solidFill>
                <a:schemeClr val="dk1"/>
              </a:solidFill>
              <a:latin typeface="Calibri"/>
              <a:ea typeface="Calibri"/>
              <a:cs typeface="Calibri"/>
              <a:sym typeface="Calibri"/>
            </a:endParaRPr>
          </a:p>
        </p:txBody>
      </p:sp>
      <p:sp>
        <p:nvSpPr>
          <p:cNvPr id="80" name="Google Shape;318;p38">
            <a:extLst>
              <a:ext uri="{FF2B5EF4-FFF2-40B4-BE49-F238E27FC236}">
                <a16:creationId xmlns:a16="http://schemas.microsoft.com/office/drawing/2014/main" id="{F6AAF67C-10BF-D4F2-50BA-69FE916EF3C6}"/>
              </a:ext>
            </a:extLst>
          </p:cNvPr>
          <p:cNvSpPr txBox="1"/>
          <p:nvPr/>
        </p:nvSpPr>
        <p:spPr>
          <a:xfrm>
            <a:off x="5728067" y="2932870"/>
            <a:ext cx="1198339"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images</a:t>
            </a:r>
            <a:endParaRPr sz="1400" dirty="0">
              <a:solidFill>
                <a:schemeClr val="dk1"/>
              </a:solidFill>
              <a:latin typeface="Calibri"/>
              <a:ea typeface="Calibri"/>
              <a:cs typeface="Calibri"/>
              <a:sym typeface="Calibri"/>
            </a:endParaRPr>
          </a:p>
        </p:txBody>
      </p:sp>
      <p:cxnSp>
        <p:nvCxnSpPr>
          <p:cNvPr id="60" name="Google Shape;317;p38">
            <a:extLst>
              <a:ext uri="{FF2B5EF4-FFF2-40B4-BE49-F238E27FC236}">
                <a16:creationId xmlns:a16="http://schemas.microsoft.com/office/drawing/2014/main" id="{C0B35C24-86C3-428D-097D-BEBA94F3921A}"/>
              </a:ext>
            </a:extLst>
          </p:cNvPr>
          <p:cNvCxnSpPr>
            <a:cxnSpLocks/>
          </p:cNvCxnSpPr>
          <p:nvPr/>
        </p:nvCxnSpPr>
        <p:spPr>
          <a:xfrm flipH="1">
            <a:off x="1134878" y="2767547"/>
            <a:ext cx="184666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grpSp>
        <p:nvGrpSpPr>
          <p:cNvPr id="64" name="Group 89">
            <a:extLst>
              <a:ext uri="{FF2B5EF4-FFF2-40B4-BE49-F238E27FC236}">
                <a16:creationId xmlns:a16="http://schemas.microsoft.com/office/drawing/2014/main" id="{E50F2635-4C51-0875-3CE7-626A4AB2CB5F}"/>
              </a:ext>
            </a:extLst>
          </p:cNvPr>
          <p:cNvGrpSpPr/>
          <p:nvPr/>
        </p:nvGrpSpPr>
        <p:grpSpPr>
          <a:xfrm flipH="1">
            <a:off x="3391366" y="3319030"/>
            <a:ext cx="424764" cy="303837"/>
            <a:chOff x="614149" y="4401223"/>
            <a:chExt cx="484693" cy="507248"/>
          </a:xfrm>
        </p:grpSpPr>
        <p:cxnSp>
          <p:nvCxnSpPr>
            <p:cNvPr id="65" name="Straight Connector 90">
              <a:extLst>
                <a:ext uri="{FF2B5EF4-FFF2-40B4-BE49-F238E27FC236}">
                  <a16:creationId xmlns:a16="http://schemas.microsoft.com/office/drawing/2014/main" id="{99A1746E-C47A-A737-6D3C-C263A93D19AB}"/>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Connector 91">
              <a:extLst>
                <a:ext uri="{FF2B5EF4-FFF2-40B4-BE49-F238E27FC236}">
                  <a16:creationId xmlns:a16="http://schemas.microsoft.com/office/drawing/2014/main" id="{A4ABE18F-FC6A-7E1A-2B68-AE6C6E582ABD}"/>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92">
              <a:extLst>
                <a:ext uri="{FF2B5EF4-FFF2-40B4-BE49-F238E27FC236}">
                  <a16:creationId xmlns:a16="http://schemas.microsoft.com/office/drawing/2014/main" id="{B64DC8DB-846B-FCF7-05D1-6D9D6F4B83D1}"/>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70" name="Google Shape;275;p37">
            <a:extLst>
              <a:ext uri="{FF2B5EF4-FFF2-40B4-BE49-F238E27FC236}">
                <a16:creationId xmlns:a16="http://schemas.microsoft.com/office/drawing/2014/main" id="{03E774C8-DE16-A018-E2BD-88D216A6E5BE}"/>
              </a:ext>
            </a:extLst>
          </p:cNvPr>
          <p:cNvCxnSpPr>
            <a:cxnSpLocks/>
          </p:cNvCxnSpPr>
          <p:nvPr/>
        </p:nvCxnSpPr>
        <p:spPr>
          <a:xfrm>
            <a:off x="3382614" y="2443749"/>
            <a:ext cx="1732523" cy="471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3" name="Google Shape;313;p38">
            <a:extLst>
              <a:ext uri="{FF2B5EF4-FFF2-40B4-BE49-F238E27FC236}">
                <a16:creationId xmlns:a16="http://schemas.microsoft.com/office/drawing/2014/main" id="{B4DAE06D-71B2-4682-FE58-91210D79A5C5}"/>
              </a:ext>
            </a:extLst>
          </p:cNvPr>
          <p:cNvSpPr txBox="1"/>
          <p:nvPr/>
        </p:nvSpPr>
        <p:spPr>
          <a:xfrm>
            <a:off x="3632928" y="1963965"/>
            <a:ext cx="1287663" cy="437862"/>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r>
              <a:rPr lang="es-419" sz="1200" dirty="0">
                <a:solidFill>
                  <a:schemeClr val="dk1"/>
                </a:solidFill>
                <a:latin typeface="Calibri"/>
                <a:ea typeface="Calibri"/>
                <a:cs typeface="Calibri"/>
                <a:sym typeface="Calibri"/>
              </a:rPr>
              <a:t>/GetAlbumData</a:t>
            </a:r>
            <a:endParaRPr sz="1200" dirty="0">
              <a:solidFill>
                <a:schemeClr val="dk1"/>
              </a:solidFill>
              <a:latin typeface="Calibri"/>
              <a:ea typeface="Calibri"/>
              <a:cs typeface="Calibri"/>
              <a:sym typeface="Calibri"/>
            </a:endParaRPr>
          </a:p>
        </p:txBody>
      </p:sp>
      <p:sp>
        <p:nvSpPr>
          <p:cNvPr id="77" name="Google Shape;318;p38">
            <a:extLst>
              <a:ext uri="{FF2B5EF4-FFF2-40B4-BE49-F238E27FC236}">
                <a16:creationId xmlns:a16="http://schemas.microsoft.com/office/drawing/2014/main" id="{6610F276-CBE9-88BA-9593-07655217BC7F}"/>
              </a:ext>
            </a:extLst>
          </p:cNvPr>
          <p:cNvSpPr txBox="1"/>
          <p:nvPr/>
        </p:nvSpPr>
        <p:spPr>
          <a:xfrm>
            <a:off x="3939685" y="3121000"/>
            <a:ext cx="1198339"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images</a:t>
            </a:r>
            <a:endParaRPr sz="1400" dirty="0">
              <a:solidFill>
                <a:schemeClr val="dk1"/>
              </a:solidFill>
              <a:latin typeface="Calibri"/>
              <a:ea typeface="Calibri"/>
              <a:cs typeface="Calibri"/>
              <a:sym typeface="Calibri"/>
            </a:endParaRPr>
          </a:p>
        </p:txBody>
      </p:sp>
      <p:sp>
        <p:nvSpPr>
          <p:cNvPr id="78" name="Google Shape;294;p37">
            <a:extLst>
              <a:ext uri="{FF2B5EF4-FFF2-40B4-BE49-F238E27FC236}">
                <a16:creationId xmlns:a16="http://schemas.microsoft.com/office/drawing/2014/main" id="{2B7152EA-8AF7-D634-0295-83E5A34C18D1}"/>
              </a:ext>
            </a:extLst>
          </p:cNvPr>
          <p:cNvSpPr txBox="1"/>
          <p:nvPr/>
        </p:nvSpPr>
        <p:spPr>
          <a:xfrm>
            <a:off x="3736163" y="3480327"/>
            <a:ext cx="91707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3370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09;p38">
            <a:extLst>
              <a:ext uri="{FF2B5EF4-FFF2-40B4-BE49-F238E27FC236}">
                <a16:creationId xmlns:a16="http://schemas.microsoft.com/office/drawing/2014/main" id="{82DB8C89-4855-691D-664B-4127B259CD08}"/>
              </a:ext>
            </a:extLst>
          </p:cNvPr>
          <p:cNvSpPr txBox="1">
            <a:spLocks noGrp="1"/>
          </p:cNvSpPr>
          <p:nvPr>
            <p:ph type="title"/>
          </p:nvPr>
        </p:nvSpPr>
        <p:spPr>
          <a:xfrm>
            <a:off x="-1" y="0"/>
            <a:ext cx="7279303" cy="731483"/>
          </a:xfrm>
          <a:prstGeom prst="rect">
            <a:avLst/>
          </a:prstGeom>
          <a:noFill/>
          <a:ln>
            <a:noFill/>
          </a:ln>
        </p:spPr>
        <p:txBody>
          <a:bodyPr spcFirstLastPara="1" wrap="square" lIns="107269" tIns="53620" rIns="107269" bIns="53620" anchor="ctr" anchorCtr="0">
            <a:noAutofit/>
          </a:bodyPr>
          <a:lstStyle/>
          <a:p>
            <a:pPr>
              <a:buSzPts val="4400"/>
            </a:pPr>
            <a:r>
              <a:rPr lang="es-419" dirty="0"/>
              <a:t>Eventi: click su create album</a:t>
            </a:r>
            <a:endParaRPr dirty="0"/>
          </a:p>
        </p:txBody>
      </p:sp>
      <p:cxnSp>
        <p:nvCxnSpPr>
          <p:cNvPr id="6" name="Straight Connector 26">
            <a:extLst>
              <a:ext uri="{FF2B5EF4-FFF2-40B4-BE49-F238E27FC236}">
                <a16:creationId xmlns:a16="http://schemas.microsoft.com/office/drawing/2014/main" id="{84ACBEF2-31D3-BF45-70BE-673E3F034043}"/>
              </a:ext>
            </a:extLst>
          </p:cNvPr>
          <p:cNvCxnSpPr/>
          <p:nvPr/>
        </p:nvCxnSpPr>
        <p:spPr>
          <a:xfrm>
            <a:off x="934044" y="186669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 name="Google Shape;290;p37">
            <a:extLst>
              <a:ext uri="{FF2B5EF4-FFF2-40B4-BE49-F238E27FC236}">
                <a16:creationId xmlns:a16="http://schemas.microsoft.com/office/drawing/2014/main" id="{1ABB9619-A695-B63E-CFFC-86A2ADA0D367}"/>
              </a:ext>
            </a:extLst>
          </p:cNvPr>
          <p:cNvSpPr/>
          <p:nvPr/>
        </p:nvSpPr>
        <p:spPr>
          <a:xfrm>
            <a:off x="371541" y="1175182"/>
            <a:ext cx="115478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AlbumLists</a:t>
            </a:r>
            <a:endParaRPr sz="1200" dirty="0">
              <a:solidFill>
                <a:schemeClr val="dk1"/>
              </a:solidFill>
              <a:latin typeface="Calibri"/>
              <a:ea typeface="Calibri"/>
              <a:cs typeface="Calibri"/>
              <a:sym typeface="Calibri"/>
            </a:endParaRPr>
          </a:p>
        </p:txBody>
      </p:sp>
      <p:sp>
        <p:nvSpPr>
          <p:cNvPr id="9" name="Google Shape;292;p37">
            <a:extLst>
              <a:ext uri="{FF2B5EF4-FFF2-40B4-BE49-F238E27FC236}">
                <a16:creationId xmlns:a16="http://schemas.microsoft.com/office/drawing/2014/main" id="{F548FD45-76C7-9DDF-5FCA-0FC2C1B4E429}"/>
              </a:ext>
            </a:extLst>
          </p:cNvPr>
          <p:cNvSpPr/>
          <p:nvPr/>
        </p:nvSpPr>
        <p:spPr>
          <a:xfrm>
            <a:off x="762986" y="2091964"/>
            <a:ext cx="371892" cy="459205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1" name="Google Shape;294;p37">
            <a:extLst>
              <a:ext uri="{FF2B5EF4-FFF2-40B4-BE49-F238E27FC236}">
                <a16:creationId xmlns:a16="http://schemas.microsoft.com/office/drawing/2014/main" id="{870FE8F6-038A-71B9-E5D0-211167848A57}"/>
              </a:ext>
            </a:extLst>
          </p:cNvPr>
          <p:cNvSpPr txBox="1"/>
          <p:nvPr/>
        </p:nvSpPr>
        <p:spPr>
          <a:xfrm>
            <a:off x="1211751" y="2450879"/>
            <a:ext cx="91707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clear()</a:t>
            </a:r>
            <a:endParaRPr sz="1400" dirty="0">
              <a:solidFill>
                <a:schemeClr val="dk1"/>
              </a:solidFill>
              <a:latin typeface="Calibri"/>
              <a:ea typeface="Calibri"/>
              <a:cs typeface="Calibri"/>
              <a:sym typeface="Calibri"/>
            </a:endParaRPr>
          </a:p>
        </p:txBody>
      </p:sp>
      <p:sp>
        <p:nvSpPr>
          <p:cNvPr id="38" name="Google Shape;310;p38">
            <a:extLst>
              <a:ext uri="{FF2B5EF4-FFF2-40B4-BE49-F238E27FC236}">
                <a16:creationId xmlns:a16="http://schemas.microsoft.com/office/drawing/2014/main" id="{4BB35EC3-6FA2-E432-439A-97934AC298D5}"/>
              </a:ext>
            </a:extLst>
          </p:cNvPr>
          <p:cNvSpPr/>
          <p:nvPr/>
        </p:nvSpPr>
        <p:spPr>
          <a:xfrm>
            <a:off x="4873879" y="1310012"/>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GetAlbumData</a:t>
            </a:r>
            <a:endParaRPr dirty="0">
              <a:solidFill>
                <a:schemeClr val="dk1"/>
              </a:solidFill>
              <a:latin typeface="Calibri"/>
              <a:ea typeface="Calibri"/>
              <a:cs typeface="Calibri"/>
              <a:sym typeface="Calibri"/>
            </a:endParaRPr>
          </a:p>
        </p:txBody>
      </p:sp>
      <p:cxnSp>
        <p:nvCxnSpPr>
          <p:cNvPr id="39" name="Google Shape;311;p38">
            <a:extLst>
              <a:ext uri="{FF2B5EF4-FFF2-40B4-BE49-F238E27FC236}">
                <a16:creationId xmlns:a16="http://schemas.microsoft.com/office/drawing/2014/main" id="{1CFF3E70-9B10-7298-B1C7-DE450F814F84}"/>
              </a:ext>
            </a:extLst>
          </p:cNvPr>
          <p:cNvCxnSpPr/>
          <p:nvPr/>
        </p:nvCxnSpPr>
        <p:spPr>
          <a:xfrm>
            <a:off x="5331079" y="2031669"/>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2" name="Google Shape;314;p38">
            <a:extLst>
              <a:ext uri="{FF2B5EF4-FFF2-40B4-BE49-F238E27FC236}">
                <a16:creationId xmlns:a16="http://schemas.microsoft.com/office/drawing/2014/main" id="{AFEFE68D-7090-8328-CE43-1593D13C379C}"/>
              </a:ext>
            </a:extLst>
          </p:cNvPr>
          <p:cNvSpPr/>
          <p:nvPr/>
        </p:nvSpPr>
        <p:spPr>
          <a:xfrm>
            <a:off x="5146820" y="2206081"/>
            <a:ext cx="365924" cy="148796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43" name="Google Shape;316;p38">
            <a:extLst>
              <a:ext uri="{FF2B5EF4-FFF2-40B4-BE49-F238E27FC236}">
                <a16:creationId xmlns:a16="http://schemas.microsoft.com/office/drawing/2014/main" id="{B2EA430D-FE48-76E6-5B93-E4DBC09478A1}"/>
              </a:ext>
            </a:extLst>
          </p:cNvPr>
          <p:cNvCxnSpPr/>
          <p:nvPr/>
        </p:nvCxnSpPr>
        <p:spPr>
          <a:xfrm flipH="1">
            <a:off x="7246839" y="1866695"/>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4" name="Google Shape;317;p38">
            <a:extLst>
              <a:ext uri="{FF2B5EF4-FFF2-40B4-BE49-F238E27FC236}">
                <a16:creationId xmlns:a16="http://schemas.microsoft.com/office/drawing/2014/main" id="{BB0C3374-0591-D21A-CC8F-2FA5363852BA}"/>
              </a:ext>
            </a:extLst>
          </p:cNvPr>
          <p:cNvCxnSpPr>
            <a:cxnSpLocks/>
          </p:cNvCxnSpPr>
          <p:nvPr/>
        </p:nvCxnSpPr>
        <p:spPr>
          <a:xfrm flipH="1">
            <a:off x="5512744" y="2611894"/>
            <a:ext cx="15872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6" name="Google Shape;320;p38">
            <a:extLst>
              <a:ext uri="{FF2B5EF4-FFF2-40B4-BE49-F238E27FC236}">
                <a16:creationId xmlns:a16="http://schemas.microsoft.com/office/drawing/2014/main" id="{B5CE7DED-46B0-5F98-A023-92745A22A1BE}"/>
              </a:ext>
            </a:extLst>
          </p:cNvPr>
          <p:cNvCxnSpPr>
            <a:cxnSpLocks/>
          </p:cNvCxnSpPr>
          <p:nvPr/>
        </p:nvCxnSpPr>
        <p:spPr>
          <a:xfrm>
            <a:off x="5512744" y="2450879"/>
            <a:ext cx="15872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333;p38">
            <a:extLst>
              <a:ext uri="{FF2B5EF4-FFF2-40B4-BE49-F238E27FC236}">
                <a16:creationId xmlns:a16="http://schemas.microsoft.com/office/drawing/2014/main" id="{54CB2642-954E-6464-5169-70D5B234A622}"/>
              </a:ext>
            </a:extLst>
          </p:cNvPr>
          <p:cNvSpPr txBox="1"/>
          <p:nvPr/>
        </p:nvSpPr>
        <p:spPr>
          <a:xfrm>
            <a:off x="5451567" y="2070706"/>
            <a:ext cx="2473232" cy="228523"/>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findOwnedAlbum (album.id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51" name="Google Shape;317;p38">
            <a:extLst>
              <a:ext uri="{FF2B5EF4-FFF2-40B4-BE49-F238E27FC236}">
                <a16:creationId xmlns:a16="http://schemas.microsoft.com/office/drawing/2014/main" id="{56935EF7-EA24-D76A-F058-EF3DFBD8DDE7}"/>
              </a:ext>
            </a:extLst>
          </p:cNvPr>
          <p:cNvCxnSpPr>
            <a:cxnSpLocks/>
          </p:cNvCxnSpPr>
          <p:nvPr/>
        </p:nvCxnSpPr>
        <p:spPr>
          <a:xfrm flipH="1">
            <a:off x="3391366" y="3446853"/>
            <a:ext cx="172377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55" name="Google Shape;295;p37">
            <a:extLst>
              <a:ext uri="{FF2B5EF4-FFF2-40B4-BE49-F238E27FC236}">
                <a16:creationId xmlns:a16="http://schemas.microsoft.com/office/drawing/2014/main" id="{94CADFC4-EA23-25C9-8818-5E61192EB1E1}"/>
              </a:ext>
            </a:extLst>
          </p:cNvPr>
          <p:cNvCxnSpPr/>
          <p:nvPr/>
        </p:nvCxnSpPr>
        <p:spPr>
          <a:xfrm>
            <a:off x="3172579" y="1856927"/>
            <a:ext cx="10566" cy="46501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6" name="Google Shape;296;p37">
            <a:extLst>
              <a:ext uri="{FF2B5EF4-FFF2-40B4-BE49-F238E27FC236}">
                <a16:creationId xmlns:a16="http://schemas.microsoft.com/office/drawing/2014/main" id="{5F56087F-2176-A542-644D-40AF12856A5B}"/>
              </a:ext>
            </a:extLst>
          </p:cNvPr>
          <p:cNvSpPr/>
          <p:nvPr/>
        </p:nvSpPr>
        <p:spPr>
          <a:xfrm>
            <a:off x="3013838" y="2194559"/>
            <a:ext cx="364443" cy="22508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sp>
        <p:nvSpPr>
          <p:cNvPr id="57" name="Google Shape;302;p37">
            <a:extLst>
              <a:ext uri="{FF2B5EF4-FFF2-40B4-BE49-F238E27FC236}">
                <a16:creationId xmlns:a16="http://schemas.microsoft.com/office/drawing/2014/main" id="{E97CF4B9-F096-F887-FBA5-13857CF3D04F}"/>
              </a:ext>
            </a:extLst>
          </p:cNvPr>
          <p:cNvSpPr/>
          <p:nvPr/>
        </p:nvSpPr>
        <p:spPr>
          <a:xfrm>
            <a:off x="2536421" y="1305262"/>
            <a:ext cx="1403264"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CreateAlbumPage</a:t>
            </a:r>
            <a:endParaRPr sz="1200" dirty="0">
              <a:solidFill>
                <a:schemeClr val="dk1"/>
              </a:solidFill>
              <a:latin typeface="Calibri"/>
              <a:ea typeface="Calibri"/>
              <a:cs typeface="Calibri"/>
              <a:sym typeface="Calibri"/>
            </a:endParaRPr>
          </a:p>
        </p:txBody>
      </p:sp>
      <p:sp>
        <p:nvSpPr>
          <p:cNvPr id="58" name="Google Shape;319;p38">
            <a:extLst>
              <a:ext uri="{FF2B5EF4-FFF2-40B4-BE49-F238E27FC236}">
                <a16:creationId xmlns:a16="http://schemas.microsoft.com/office/drawing/2014/main" id="{AE01429B-11FA-0E83-93F0-04FB9CF70642}"/>
              </a:ext>
            </a:extLst>
          </p:cNvPr>
          <p:cNvSpPr/>
          <p:nvPr/>
        </p:nvSpPr>
        <p:spPr>
          <a:xfrm>
            <a:off x="7100003" y="2355186"/>
            <a:ext cx="311149" cy="41236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74" name="Google Shape;275;p37">
            <a:extLst>
              <a:ext uri="{FF2B5EF4-FFF2-40B4-BE49-F238E27FC236}">
                <a16:creationId xmlns:a16="http://schemas.microsoft.com/office/drawing/2014/main" id="{75B4BB72-909C-1A75-3DF9-03A68A8E7424}"/>
              </a:ext>
            </a:extLst>
          </p:cNvPr>
          <p:cNvCxnSpPr>
            <a:cxnSpLocks/>
          </p:cNvCxnSpPr>
          <p:nvPr/>
        </p:nvCxnSpPr>
        <p:spPr>
          <a:xfrm>
            <a:off x="1131431" y="2411088"/>
            <a:ext cx="1850108" cy="471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5" name="Google Shape;294;p37">
            <a:extLst>
              <a:ext uri="{FF2B5EF4-FFF2-40B4-BE49-F238E27FC236}">
                <a16:creationId xmlns:a16="http://schemas.microsoft.com/office/drawing/2014/main" id="{AE6E5E29-71B8-E2F1-FB7E-0A7EF970577D}"/>
              </a:ext>
            </a:extLst>
          </p:cNvPr>
          <p:cNvSpPr txBox="1"/>
          <p:nvPr/>
        </p:nvSpPr>
        <p:spPr>
          <a:xfrm>
            <a:off x="1824615" y="2118647"/>
            <a:ext cx="806622" cy="332232"/>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76" name="Google Shape;310;p38">
            <a:extLst>
              <a:ext uri="{FF2B5EF4-FFF2-40B4-BE49-F238E27FC236}">
                <a16:creationId xmlns:a16="http://schemas.microsoft.com/office/drawing/2014/main" id="{3F4AA206-A824-A86D-6D32-D25B4D4FA88F}"/>
              </a:ext>
            </a:extLst>
          </p:cNvPr>
          <p:cNvSpPr/>
          <p:nvPr/>
        </p:nvSpPr>
        <p:spPr>
          <a:xfrm>
            <a:off x="6798377" y="1299374"/>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albumDAO</a:t>
            </a:r>
            <a:endParaRPr dirty="0">
              <a:solidFill>
                <a:schemeClr val="dk1"/>
              </a:solidFill>
              <a:latin typeface="Calibri"/>
              <a:ea typeface="Calibri"/>
              <a:cs typeface="Calibri"/>
              <a:sym typeface="Calibri"/>
            </a:endParaRPr>
          </a:p>
        </p:txBody>
      </p:sp>
      <p:cxnSp>
        <p:nvCxnSpPr>
          <p:cNvPr id="60" name="Google Shape;317;p38">
            <a:extLst>
              <a:ext uri="{FF2B5EF4-FFF2-40B4-BE49-F238E27FC236}">
                <a16:creationId xmlns:a16="http://schemas.microsoft.com/office/drawing/2014/main" id="{C0B35C24-86C3-428D-097D-BEBA94F3921A}"/>
              </a:ext>
            </a:extLst>
          </p:cNvPr>
          <p:cNvCxnSpPr>
            <a:cxnSpLocks/>
          </p:cNvCxnSpPr>
          <p:nvPr/>
        </p:nvCxnSpPr>
        <p:spPr>
          <a:xfrm flipH="1">
            <a:off x="1134878" y="2767547"/>
            <a:ext cx="184666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grpSp>
        <p:nvGrpSpPr>
          <p:cNvPr id="64" name="Group 89">
            <a:extLst>
              <a:ext uri="{FF2B5EF4-FFF2-40B4-BE49-F238E27FC236}">
                <a16:creationId xmlns:a16="http://schemas.microsoft.com/office/drawing/2014/main" id="{E50F2635-4C51-0875-3CE7-626A4AB2CB5F}"/>
              </a:ext>
            </a:extLst>
          </p:cNvPr>
          <p:cNvGrpSpPr/>
          <p:nvPr/>
        </p:nvGrpSpPr>
        <p:grpSpPr>
          <a:xfrm flipH="1">
            <a:off x="3391366" y="3542131"/>
            <a:ext cx="424764" cy="303837"/>
            <a:chOff x="614149" y="4401223"/>
            <a:chExt cx="484693" cy="507248"/>
          </a:xfrm>
        </p:grpSpPr>
        <p:cxnSp>
          <p:nvCxnSpPr>
            <p:cNvPr id="65" name="Straight Connector 90">
              <a:extLst>
                <a:ext uri="{FF2B5EF4-FFF2-40B4-BE49-F238E27FC236}">
                  <a16:creationId xmlns:a16="http://schemas.microsoft.com/office/drawing/2014/main" id="{99A1746E-C47A-A737-6D3C-C263A93D19AB}"/>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Connector 91">
              <a:extLst>
                <a:ext uri="{FF2B5EF4-FFF2-40B4-BE49-F238E27FC236}">
                  <a16:creationId xmlns:a16="http://schemas.microsoft.com/office/drawing/2014/main" id="{A4ABE18F-FC6A-7E1A-2B68-AE6C6E582ABD}"/>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92">
              <a:extLst>
                <a:ext uri="{FF2B5EF4-FFF2-40B4-BE49-F238E27FC236}">
                  <a16:creationId xmlns:a16="http://schemas.microsoft.com/office/drawing/2014/main" id="{B64DC8DB-846B-FCF7-05D1-6D9D6F4B83D1}"/>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70" name="Google Shape;275;p37">
            <a:extLst>
              <a:ext uri="{FF2B5EF4-FFF2-40B4-BE49-F238E27FC236}">
                <a16:creationId xmlns:a16="http://schemas.microsoft.com/office/drawing/2014/main" id="{03E774C8-DE16-A018-E2BD-88D216A6E5BE}"/>
              </a:ext>
            </a:extLst>
          </p:cNvPr>
          <p:cNvCxnSpPr>
            <a:cxnSpLocks/>
          </p:cNvCxnSpPr>
          <p:nvPr/>
        </p:nvCxnSpPr>
        <p:spPr>
          <a:xfrm>
            <a:off x="3382614" y="2443749"/>
            <a:ext cx="1732523" cy="471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3" name="Google Shape;313;p38">
            <a:extLst>
              <a:ext uri="{FF2B5EF4-FFF2-40B4-BE49-F238E27FC236}">
                <a16:creationId xmlns:a16="http://schemas.microsoft.com/office/drawing/2014/main" id="{B4DAE06D-71B2-4682-FE58-91210D79A5C5}"/>
              </a:ext>
            </a:extLst>
          </p:cNvPr>
          <p:cNvSpPr txBox="1"/>
          <p:nvPr/>
        </p:nvSpPr>
        <p:spPr>
          <a:xfrm>
            <a:off x="3486844" y="1963465"/>
            <a:ext cx="1836787" cy="437862"/>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r>
              <a:rPr lang="es-419" sz="1200" dirty="0">
                <a:solidFill>
                  <a:schemeClr val="dk1"/>
                </a:solidFill>
                <a:latin typeface="Calibri"/>
                <a:ea typeface="Calibri"/>
                <a:cs typeface="Calibri"/>
                <a:sym typeface="Calibri"/>
              </a:rPr>
              <a:t>/GetCreateAlbumData</a:t>
            </a:r>
            <a:endParaRPr sz="1200" dirty="0">
              <a:solidFill>
                <a:schemeClr val="dk1"/>
              </a:solidFill>
              <a:latin typeface="Calibri"/>
              <a:ea typeface="Calibri"/>
              <a:cs typeface="Calibri"/>
              <a:sym typeface="Calibri"/>
            </a:endParaRPr>
          </a:p>
        </p:txBody>
      </p:sp>
      <p:sp>
        <p:nvSpPr>
          <p:cNvPr id="77" name="Google Shape;318;p38">
            <a:extLst>
              <a:ext uri="{FF2B5EF4-FFF2-40B4-BE49-F238E27FC236}">
                <a16:creationId xmlns:a16="http://schemas.microsoft.com/office/drawing/2014/main" id="{6610F276-CBE9-88BA-9593-07655217BC7F}"/>
              </a:ext>
            </a:extLst>
          </p:cNvPr>
          <p:cNvSpPr txBox="1"/>
          <p:nvPr/>
        </p:nvSpPr>
        <p:spPr>
          <a:xfrm>
            <a:off x="3409964" y="3114451"/>
            <a:ext cx="1621433"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[images, albums]</a:t>
            </a:r>
            <a:endParaRPr sz="1400" dirty="0">
              <a:solidFill>
                <a:schemeClr val="dk1"/>
              </a:solidFill>
              <a:latin typeface="Calibri"/>
              <a:ea typeface="Calibri"/>
              <a:cs typeface="Calibri"/>
              <a:sym typeface="Calibri"/>
            </a:endParaRPr>
          </a:p>
        </p:txBody>
      </p:sp>
      <p:sp>
        <p:nvSpPr>
          <p:cNvPr id="78" name="Google Shape;294;p37">
            <a:extLst>
              <a:ext uri="{FF2B5EF4-FFF2-40B4-BE49-F238E27FC236}">
                <a16:creationId xmlns:a16="http://schemas.microsoft.com/office/drawing/2014/main" id="{2B7152EA-8AF7-D634-0295-83E5A34C18D1}"/>
              </a:ext>
            </a:extLst>
          </p:cNvPr>
          <p:cNvSpPr txBox="1"/>
          <p:nvPr/>
        </p:nvSpPr>
        <p:spPr>
          <a:xfrm>
            <a:off x="3781018" y="3630588"/>
            <a:ext cx="91707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cxnSp>
        <p:nvCxnSpPr>
          <p:cNvPr id="32" name="Google Shape;320;p38">
            <a:extLst>
              <a:ext uri="{FF2B5EF4-FFF2-40B4-BE49-F238E27FC236}">
                <a16:creationId xmlns:a16="http://schemas.microsoft.com/office/drawing/2014/main" id="{C812D388-7772-5DE8-D0B8-4901C76CA31D}"/>
              </a:ext>
            </a:extLst>
          </p:cNvPr>
          <p:cNvCxnSpPr>
            <a:cxnSpLocks/>
          </p:cNvCxnSpPr>
          <p:nvPr/>
        </p:nvCxnSpPr>
        <p:spPr>
          <a:xfrm flipV="1">
            <a:off x="5512744" y="3114451"/>
            <a:ext cx="2757177" cy="654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 name="Google Shape;333;p38">
            <a:extLst>
              <a:ext uri="{FF2B5EF4-FFF2-40B4-BE49-F238E27FC236}">
                <a16:creationId xmlns:a16="http://schemas.microsoft.com/office/drawing/2014/main" id="{EC122ADD-B612-0BFB-8061-81A449258CA3}"/>
              </a:ext>
            </a:extLst>
          </p:cNvPr>
          <p:cNvSpPr txBox="1"/>
          <p:nvPr/>
        </p:nvSpPr>
        <p:spPr>
          <a:xfrm>
            <a:off x="5914636" y="2580600"/>
            <a:ext cx="739018" cy="228522"/>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albums</a:t>
            </a:r>
            <a:endParaRPr sz="1400" dirty="0">
              <a:solidFill>
                <a:schemeClr val="dk1"/>
              </a:solidFill>
              <a:latin typeface="Calibri"/>
              <a:ea typeface="Calibri"/>
              <a:cs typeface="Calibri"/>
              <a:sym typeface="Calibri"/>
            </a:endParaRPr>
          </a:p>
        </p:txBody>
      </p:sp>
      <p:sp>
        <p:nvSpPr>
          <p:cNvPr id="34" name="Google Shape;333;p38">
            <a:extLst>
              <a:ext uri="{FF2B5EF4-FFF2-40B4-BE49-F238E27FC236}">
                <a16:creationId xmlns:a16="http://schemas.microsoft.com/office/drawing/2014/main" id="{642798B9-F300-4F7F-15BD-87B067A70F71}"/>
              </a:ext>
            </a:extLst>
          </p:cNvPr>
          <p:cNvSpPr txBox="1"/>
          <p:nvPr/>
        </p:nvSpPr>
        <p:spPr>
          <a:xfrm>
            <a:off x="5503802" y="2808334"/>
            <a:ext cx="2473232" cy="228523"/>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findfreeImages(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35" name="Google Shape;316;p38">
            <a:extLst>
              <a:ext uri="{FF2B5EF4-FFF2-40B4-BE49-F238E27FC236}">
                <a16:creationId xmlns:a16="http://schemas.microsoft.com/office/drawing/2014/main" id="{31D2010A-1951-A146-9D9D-8B679E0E0B01}"/>
              </a:ext>
            </a:extLst>
          </p:cNvPr>
          <p:cNvCxnSpPr/>
          <p:nvPr/>
        </p:nvCxnSpPr>
        <p:spPr>
          <a:xfrm flipH="1">
            <a:off x="8470537" y="1877333"/>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6" name="Google Shape;319;p38">
            <a:extLst>
              <a:ext uri="{FF2B5EF4-FFF2-40B4-BE49-F238E27FC236}">
                <a16:creationId xmlns:a16="http://schemas.microsoft.com/office/drawing/2014/main" id="{4F988BF1-091D-3825-B9D8-3D89ACFE42F2}"/>
              </a:ext>
            </a:extLst>
          </p:cNvPr>
          <p:cNvSpPr/>
          <p:nvPr/>
        </p:nvSpPr>
        <p:spPr>
          <a:xfrm>
            <a:off x="8269921" y="3016639"/>
            <a:ext cx="311149" cy="41236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7" name="Google Shape;310;p38">
            <a:extLst>
              <a:ext uri="{FF2B5EF4-FFF2-40B4-BE49-F238E27FC236}">
                <a16:creationId xmlns:a16="http://schemas.microsoft.com/office/drawing/2014/main" id="{40AD2DEB-9BF7-3FF4-4F0B-0688700F5FD3}"/>
              </a:ext>
            </a:extLst>
          </p:cNvPr>
          <p:cNvSpPr/>
          <p:nvPr/>
        </p:nvSpPr>
        <p:spPr>
          <a:xfrm>
            <a:off x="8022075" y="1310012"/>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ImageDAO</a:t>
            </a:r>
            <a:endParaRPr dirty="0">
              <a:solidFill>
                <a:schemeClr val="dk1"/>
              </a:solidFill>
              <a:latin typeface="Calibri"/>
              <a:ea typeface="Calibri"/>
              <a:cs typeface="Calibri"/>
              <a:sym typeface="Calibri"/>
            </a:endParaRPr>
          </a:p>
        </p:txBody>
      </p:sp>
      <p:cxnSp>
        <p:nvCxnSpPr>
          <p:cNvPr id="45" name="Google Shape;317;p38">
            <a:extLst>
              <a:ext uri="{FF2B5EF4-FFF2-40B4-BE49-F238E27FC236}">
                <a16:creationId xmlns:a16="http://schemas.microsoft.com/office/drawing/2014/main" id="{AE63E364-98B2-2DBA-5169-2EF8E3403D12}"/>
              </a:ext>
            </a:extLst>
          </p:cNvPr>
          <p:cNvCxnSpPr>
            <a:cxnSpLocks/>
          </p:cNvCxnSpPr>
          <p:nvPr/>
        </p:nvCxnSpPr>
        <p:spPr>
          <a:xfrm flipH="1">
            <a:off x="5512744" y="3275000"/>
            <a:ext cx="27571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8" name="Google Shape;333;p38">
            <a:extLst>
              <a:ext uri="{FF2B5EF4-FFF2-40B4-BE49-F238E27FC236}">
                <a16:creationId xmlns:a16="http://schemas.microsoft.com/office/drawing/2014/main" id="{881F3B64-BFF1-5909-39DF-52E7212AC1D6}"/>
              </a:ext>
            </a:extLst>
          </p:cNvPr>
          <p:cNvSpPr txBox="1"/>
          <p:nvPr/>
        </p:nvSpPr>
        <p:spPr>
          <a:xfrm>
            <a:off x="6284145" y="3218330"/>
            <a:ext cx="2473232" cy="228523"/>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images</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4777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09;p38">
            <a:extLst>
              <a:ext uri="{FF2B5EF4-FFF2-40B4-BE49-F238E27FC236}">
                <a16:creationId xmlns:a16="http://schemas.microsoft.com/office/drawing/2014/main" id="{82DB8C89-4855-691D-664B-4127B259CD08}"/>
              </a:ext>
            </a:extLst>
          </p:cNvPr>
          <p:cNvSpPr txBox="1">
            <a:spLocks noGrp="1"/>
          </p:cNvSpPr>
          <p:nvPr>
            <p:ph type="title"/>
          </p:nvPr>
        </p:nvSpPr>
        <p:spPr>
          <a:xfrm>
            <a:off x="-1" y="0"/>
            <a:ext cx="10253473" cy="731483"/>
          </a:xfrm>
          <a:prstGeom prst="rect">
            <a:avLst/>
          </a:prstGeom>
          <a:noFill/>
          <a:ln>
            <a:noFill/>
          </a:ln>
        </p:spPr>
        <p:txBody>
          <a:bodyPr spcFirstLastPara="1" wrap="square" lIns="107269" tIns="53620" rIns="107269" bIns="53620" anchor="ctr" anchorCtr="0">
            <a:noAutofit/>
          </a:bodyPr>
          <a:lstStyle/>
          <a:p>
            <a:pPr>
              <a:buSzPts val="4400"/>
            </a:pPr>
            <a:r>
              <a:rPr lang="es-419" dirty="0"/>
              <a:t>Eventi: click su create e add to album</a:t>
            </a:r>
            <a:endParaRPr dirty="0"/>
          </a:p>
        </p:txBody>
      </p:sp>
      <p:cxnSp>
        <p:nvCxnSpPr>
          <p:cNvPr id="6" name="Straight Connector 26">
            <a:extLst>
              <a:ext uri="{FF2B5EF4-FFF2-40B4-BE49-F238E27FC236}">
                <a16:creationId xmlns:a16="http://schemas.microsoft.com/office/drawing/2014/main" id="{84ACBEF2-31D3-BF45-70BE-673E3F034043}"/>
              </a:ext>
            </a:extLst>
          </p:cNvPr>
          <p:cNvCxnSpPr/>
          <p:nvPr/>
        </p:nvCxnSpPr>
        <p:spPr>
          <a:xfrm>
            <a:off x="934044" y="186669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 name="Google Shape;290;p37">
            <a:extLst>
              <a:ext uri="{FF2B5EF4-FFF2-40B4-BE49-F238E27FC236}">
                <a16:creationId xmlns:a16="http://schemas.microsoft.com/office/drawing/2014/main" id="{1ABB9619-A695-B63E-CFFC-86A2ADA0D367}"/>
              </a:ext>
            </a:extLst>
          </p:cNvPr>
          <p:cNvSpPr/>
          <p:nvPr/>
        </p:nvSpPr>
        <p:spPr>
          <a:xfrm>
            <a:off x="371541" y="1175182"/>
            <a:ext cx="115478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AlbumLists</a:t>
            </a:r>
            <a:endParaRPr sz="1200" dirty="0">
              <a:solidFill>
                <a:schemeClr val="dk1"/>
              </a:solidFill>
              <a:latin typeface="Calibri"/>
              <a:ea typeface="Calibri"/>
              <a:cs typeface="Calibri"/>
              <a:sym typeface="Calibri"/>
            </a:endParaRPr>
          </a:p>
        </p:txBody>
      </p:sp>
      <p:sp>
        <p:nvSpPr>
          <p:cNvPr id="9" name="Google Shape;292;p37">
            <a:extLst>
              <a:ext uri="{FF2B5EF4-FFF2-40B4-BE49-F238E27FC236}">
                <a16:creationId xmlns:a16="http://schemas.microsoft.com/office/drawing/2014/main" id="{F548FD45-76C7-9DDF-5FCA-0FC2C1B4E429}"/>
              </a:ext>
            </a:extLst>
          </p:cNvPr>
          <p:cNvSpPr/>
          <p:nvPr/>
        </p:nvSpPr>
        <p:spPr>
          <a:xfrm>
            <a:off x="762986" y="2091964"/>
            <a:ext cx="371892" cy="459205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1" name="Google Shape;294;p37">
            <a:extLst>
              <a:ext uri="{FF2B5EF4-FFF2-40B4-BE49-F238E27FC236}">
                <a16:creationId xmlns:a16="http://schemas.microsoft.com/office/drawing/2014/main" id="{870FE8F6-038A-71B9-E5D0-211167848A57}"/>
              </a:ext>
            </a:extLst>
          </p:cNvPr>
          <p:cNvSpPr txBox="1"/>
          <p:nvPr/>
        </p:nvSpPr>
        <p:spPr>
          <a:xfrm>
            <a:off x="1211751" y="2450879"/>
            <a:ext cx="91707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clear()</a:t>
            </a:r>
            <a:endParaRPr sz="1400" dirty="0">
              <a:solidFill>
                <a:schemeClr val="dk1"/>
              </a:solidFill>
              <a:latin typeface="Calibri"/>
              <a:ea typeface="Calibri"/>
              <a:cs typeface="Calibri"/>
              <a:sym typeface="Calibri"/>
            </a:endParaRPr>
          </a:p>
        </p:txBody>
      </p:sp>
      <p:sp>
        <p:nvSpPr>
          <p:cNvPr id="38" name="Google Shape;310;p38">
            <a:extLst>
              <a:ext uri="{FF2B5EF4-FFF2-40B4-BE49-F238E27FC236}">
                <a16:creationId xmlns:a16="http://schemas.microsoft.com/office/drawing/2014/main" id="{4BB35EC3-6FA2-E432-439A-97934AC298D5}"/>
              </a:ext>
            </a:extLst>
          </p:cNvPr>
          <p:cNvSpPr/>
          <p:nvPr/>
        </p:nvSpPr>
        <p:spPr>
          <a:xfrm>
            <a:off x="4873879" y="1310012"/>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GetAlbumData</a:t>
            </a:r>
            <a:endParaRPr dirty="0">
              <a:solidFill>
                <a:schemeClr val="dk1"/>
              </a:solidFill>
              <a:latin typeface="Calibri"/>
              <a:ea typeface="Calibri"/>
              <a:cs typeface="Calibri"/>
              <a:sym typeface="Calibri"/>
            </a:endParaRPr>
          </a:p>
        </p:txBody>
      </p:sp>
      <p:cxnSp>
        <p:nvCxnSpPr>
          <p:cNvPr id="39" name="Google Shape;311;p38">
            <a:extLst>
              <a:ext uri="{FF2B5EF4-FFF2-40B4-BE49-F238E27FC236}">
                <a16:creationId xmlns:a16="http://schemas.microsoft.com/office/drawing/2014/main" id="{1CFF3E70-9B10-7298-B1C7-DE450F814F84}"/>
              </a:ext>
            </a:extLst>
          </p:cNvPr>
          <p:cNvCxnSpPr/>
          <p:nvPr/>
        </p:nvCxnSpPr>
        <p:spPr>
          <a:xfrm>
            <a:off x="5331079" y="2031669"/>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2" name="Google Shape;314;p38">
            <a:extLst>
              <a:ext uri="{FF2B5EF4-FFF2-40B4-BE49-F238E27FC236}">
                <a16:creationId xmlns:a16="http://schemas.microsoft.com/office/drawing/2014/main" id="{AFEFE68D-7090-8328-CE43-1593D13C379C}"/>
              </a:ext>
            </a:extLst>
          </p:cNvPr>
          <p:cNvSpPr/>
          <p:nvPr/>
        </p:nvSpPr>
        <p:spPr>
          <a:xfrm>
            <a:off x="5146820" y="2206081"/>
            <a:ext cx="365924" cy="66212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43" name="Google Shape;316;p38">
            <a:extLst>
              <a:ext uri="{FF2B5EF4-FFF2-40B4-BE49-F238E27FC236}">
                <a16:creationId xmlns:a16="http://schemas.microsoft.com/office/drawing/2014/main" id="{B2EA430D-FE48-76E6-5B93-E4DBC09478A1}"/>
              </a:ext>
            </a:extLst>
          </p:cNvPr>
          <p:cNvCxnSpPr/>
          <p:nvPr/>
        </p:nvCxnSpPr>
        <p:spPr>
          <a:xfrm flipH="1">
            <a:off x="7246839" y="1866695"/>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 name="Google Shape;320;p38">
            <a:extLst>
              <a:ext uri="{FF2B5EF4-FFF2-40B4-BE49-F238E27FC236}">
                <a16:creationId xmlns:a16="http://schemas.microsoft.com/office/drawing/2014/main" id="{B5CE7DED-46B0-5F98-A023-92745A22A1BE}"/>
              </a:ext>
            </a:extLst>
          </p:cNvPr>
          <p:cNvCxnSpPr>
            <a:cxnSpLocks/>
          </p:cNvCxnSpPr>
          <p:nvPr/>
        </p:nvCxnSpPr>
        <p:spPr>
          <a:xfrm>
            <a:off x="5512744" y="2450879"/>
            <a:ext cx="15872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333;p38">
            <a:extLst>
              <a:ext uri="{FF2B5EF4-FFF2-40B4-BE49-F238E27FC236}">
                <a16:creationId xmlns:a16="http://schemas.microsoft.com/office/drawing/2014/main" id="{54CB2642-954E-6464-5169-70D5B234A622}"/>
              </a:ext>
            </a:extLst>
          </p:cNvPr>
          <p:cNvSpPr txBox="1"/>
          <p:nvPr/>
        </p:nvSpPr>
        <p:spPr>
          <a:xfrm>
            <a:off x="5467363" y="2120843"/>
            <a:ext cx="2473232" cy="228523"/>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createAlbum (userid , title</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55" name="Google Shape;295;p37">
            <a:extLst>
              <a:ext uri="{FF2B5EF4-FFF2-40B4-BE49-F238E27FC236}">
                <a16:creationId xmlns:a16="http://schemas.microsoft.com/office/drawing/2014/main" id="{94CADFC4-EA23-25C9-8818-5E61192EB1E1}"/>
              </a:ext>
            </a:extLst>
          </p:cNvPr>
          <p:cNvCxnSpPr/>
          <p:nvPr/>
        </p:nvCxnSpPr>
        <p:spPr>
          <a:xfrm>
            <a:off x="3172579" y="1856927"/>
            <a:ext cx="10566" cy="46501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6" name="Google Shape;296;p37">
            <a:extLst>
              <a:ext uri="{FF2B5EF4-FFF2-40B4-BE49-F238E27FC236}">
                <a16:creationId xmlns:a16="http://schemas.microsoft.com/office/drawing/2014/main" id="{5F56087F-2176-A542-644D-40AF12856A5B}"/>
              </a:ext>
            </a:extLst>
          </p:cNvPr>
          <p:cNvSpPr/>
          <p:nvPr/>
        </p:nvSpPr>
        <p:spPr>
          <a:xfrm>
            <a:off x="3013838" y="2194559"/>
            <a:ext cx="364443" cy="22508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sp>
        <p:nvSpPr>
          <p:cNvPr id="57" name="Google Shape;302;p37">
            <a:extLst>
              <a:ext uri="{FF2B5EF4-FFF2-40B4-BE49-F238E27FC236}">
                <a16:creationId xmlns:a16="http://schemas.microsoft.com/office/drawing/2014/main" id="{E97CF4B9-F096-F887-FBA5-13857CF3D04F}"/>
              </a:ext>
            </a:extLst>
          </p:cNvPr>
          <p:cNvSpPr/>
          <p:nvPr/>
        </p:nvSpPr>
        <p:spPr>
          <a:xfrm>
            <a:off x="2536421" y="1305262"/>
            <a:ext cx="1403264"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CreateAlbumPage</a:t>
            </a:r>
            <a:endParaRPr sz="1200" dirty="0">
              <a:solidFill>
                <a:schemeClr val="dk1"/>
              </a:solidFill>
              <a:latin typeface="Calibri"/>
              <a:ea typeface="Calibri"/>
              <a:cs typeface="Calibri"/>
              <a:sym typeface="Calibri"/>
            </a:endParaRPr>
          </a:p>
        </p:txBody>
      </p:sp>
      <p:sp>
        <p:nvSpPr>
          <p:cNvPr id="58" name="Google Shape;319;p38">
            <a:extLst>
              <a:ext uri="{FF2B5EF4-FFF2-40B4-BE49-F238E27FC236}">
                <a16:creationId xmlns:a16="http://schemas.microsoft.com/office/drawing/2014/main" id="{AE01429B-11FA-0E83-93F0-04FB9CF70642}"/>
              </a:ext>
            </a:extLst>
          </p:cNvPr>
          <p:cNvSpPr/>
          <p:nvPr/>
        </p:nvSpPr>
        <p:spPr>
          <a:xfrm>
            <a:off x="7100003" y="2355186"/>
            <a:ext cx="311149" cy="41236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74" name="Google Shape;275;p37">
            <a:extLst>
              <a:ext uri="{FF2B5EF4-FFF2-40B4-BE49-F238E27FC236}">
                <a16:creationId xmlns:a16="http://schemas.microsoft.com/office/drawing/2014/main" id="{75B4BB72-909C-1A75-3DF9-03A68A8E7424}"/>
              </a:ext>
            </a:extLst>
          </p:cNvPr>
          <p:cNvCxnSpPr>
            <a:cxnSpLocks/>
          </p:cNvCxnSpPr>
          <p:nvPr/>
        </p:nvCxnSpPr>
        <p:spPr>
          <a:xfrm>
            <a:off x="1131431" y="2411088"/>
            <a:ext cx="1850108" cy="471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5" name="Google Shape;294;p37">
            <a:extLst>
              <a:ext uri="{FF2B5EF4-FFF2-40B4-BE49-F238E27FC236}">
                <a16:creationId xmlns:a16="http://schemas.microsoft.com/office/drawing/2014/main" id="{AE6E5E29-71B8-E2F1-FB7E-0A7EF970577D}"/>
              </a:ext>
            </a:extLst>
          </p:cNvPr>
          <p:cNvSpPr txBox="1"/>
          <p:nvPr/>
        </p:nvSpPr>
        <p:spPr>
          <a:xfrm>
            <a:off x="1824615" y="2118647"/>
            <a:ext cx="806622" cy="332232"/>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76" name="Google Shape;310;p38">
            <a:extLst>
              <a:ext uri="{FF2B5EF4-FFF2-40B4-BE49-F238E27FC236}">
                <a16:creationId xmlns:a16="http://schemas.microsoft.com/office/drawing/2014/main" id="{3F4AA206-A824-A86D-6D32-D25B4D4FA88F}"/>
              </a:ext>
            </a:extLst>
          </p:cNvPr>
          <p:cNvSpPr/>
          <p:nvPr/>
        </p:nvSpPr>
        <p:spPr>
          <a:xfrm>
            <a:off x="6798377" y="1299374"/>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albumDAO</a:t>
            </a:r>
            <a:endParaRPr dirty="0">
              <a:solidFill>
                <a:schemeClr val="dk1"/>
              </a:solidFill>
              <a:latin typeface="Calibri"/>
              <a:ea typeface="Calibri"/>
              <a:cs typeface="Calibri"/>
              <a:sym typeface="Calibri"/>
            </a:endParaRPr>
          </a:p>
        </p:txBody>
      </p:sp>
      <p:cxnSp>
        <p:nvCxnSpPr>
          <p:cNvPr id="60" name="Google Shape;317;p38">
            <a:extLst>
              <a:ext uri="{FF2B5EF4-FFF2-40B4-BE49-F238E27FC236}">
                <a16:creationId xmlns:a16="http://schemas.microsoft.com/office/drawing/2014/main" id="{C0B35C24-86C3-428D-097D-BEBA94F3921A}"/>
              </a:ext>
            </a:extLst>
          </p:cNvPr>
          <p:cNvCxnSpPr>
            <a:cxnSpLocks/>
          </p:cNvCxnSpPr>
          <p:nvPr/>
        </p:nvCxnSpPr>
        <p:spPr>
          <a:xfrm flipH="1">
            <a:off x="1134878" y="2767547"/>
            <a:ext cx="184666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grpSp>
        <p:nvGrpSpPr>
          <p:cNvPr id="64" name="Group 89">
            <a:extLst>
              <a:ext uri="{FF2B5EF4-FFF2-40B4-BE49-F238E27FC236}">
                <a16:creationId xmlns:a16="http://schemas.microsoft.com/office/drawing/2014/main" id="{E50F2635-4C51-0875-3CE7-626A4AB2CB5F}"/>
              </a:ext>
            </a:extLst>
          </p:cNvPr>
          <p:cNvGrpSpPr/>
          <p:nvPr/>
        </p:nvGrpSpPr>
        <p:grpSpPr>
          <a:xfrm flipH="1">
            <a:off x="3362774" y="2903398"/>
            <a:ext cx="424764" cy="303837"/>
            <a:chOff x="614149" y="4401223"/>
            <a:chExt cx="484693" cy="507248"/>
          </a:xfrm>
        </p:grpSpPr>
        <p:cxnSp>
          <p:nvCxnSpPr>
            <p:cNvPr id="65" name="Straight Connector 90">
              <a:extLst>
                <a:ext uri="{FF2B5EF4-FFF2-40B4-BE49-F238E27FC236}">
                  <a16:creationId xmlns:a16="http://schemas.microsoft.com/office/drawing/2014/main" id="{99A1746E-C47A-A737-6D3C-C263A93D19AB}"/>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Connector 91">
              <a:extLst>
                <a:ext uri="{FF2B5EF4-FFF2-40B4-BE49-F238E27FC236}">
                  <a16:creationId xmlns:a16="http://schemas.microsoft.com/office/drawing/2014/main" id="{A4ABE18F-FC6A-7E1A-2B68-AE6C6E582ABD}"/>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92">
              <a:extLst>
                <a:ext uri="{FF2B5EF4-FFF2-40B4-BE49-F238E27FC236}">
                  <a16:creationId xmlns:a16="http://schemas.microsoft.com/office/drawing/2014/main" id="{B64DC8DB-846B-FCF7-05D1-6D9D6F4B83D1}"/>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70" name="Google Shape;275;p37">
            <a:extLst>
              <a:ext uri="{FF2B5EF4-FFF2-40B4-BE49-F238E27FC236}">
                <a16:creationId xmlns:a16="http://schemas.microsoft.com/office/drawing/2014/main" id="{03E774C8-DE16-A018-E2BD-88D216A6E5BE}"/>
              </a:ext>
            </a:extLst>
          </p:cNvPr>
          <p:cNvCxnSpPr>
            <a:cxnSpLocks/>
          </p:cNvCxnSpPr>
          <p:nvPr/>
        </p:nvCxnSpPr>
        <p:spPr>
          <a:xfrm>
            <a:off x="3382614" y="2443749"/>
            <a:ext cx="1732523" cy="471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3" name="Google Shape;313;p38">
            <a:extLst>
              <a:ext uri="{FF2B5EF4-FFF2-40B4-BE49-F238E27FC236}">
                <a16:creationId xmlns:a16="http://schemas.microsoft.com/office/drawing/2014/main" id="{B4DAE06D-71B2-4682-FE58-91210D79A5C5}"/>
              </a:ext>
            </a:extLst>
          </p:cNvPr>
          <p:cNvSpPr txBox="1"/>
          <p:nvPr/>
        </p:nvSpPr>
        <p:spPr>
          <a:xfrm>
            <a:off x="3486844" y="1963465"/>
            <a:ext cx="1836787" cy="437862"/>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POST</a:t>
            </a:r>
          </a:p>
          <a:p>
            <a:r>
              <a:rPr lang="es-419" sz="1200" dirty="0">
                <a:solidFill>
                  <a:schemeClr val="dk1"/>
                </a:solidFill>
                <a:latin typeface="Calibri"/>
                <a:ea typeface="Calibri"/>
                <a:cs typeface="Calibri"/>
                <a:sym typeface="Calibri"/>
              </a:rPr>
              <a:t>/CreateAlbum</a:t>
            </a:r>
            <a:endParaRPr sz="1200" dirty="0">
              <a:solidFill>
                <a:schemeClr val="dk1"/>
              </a:solidFill>
              <a:latin typeface="Calibri"/>
              <a:ea typeface="Calibri"/>
              <a:cs typeface="Calibri"/>
              <a:sym typeface="Calibri"/>
            </a:endParaRPr>
          </a:p>
        </p:txBody>
      </p:sp>
      <p:sp>
        <p:nvSpPr>
          <p:cNvPr id="78" name="Google Shape;294;p37">
            <a:extLst>
              <a:ext uri="{FF2B5EF4-FFF2-40B4-BE49-F238E27FC236}">
                <a16:creationId xmlns:a16="http://schemas.microsoft.com/office/drawing/2014/main" id="{2B7152EA-8AF7-D634-0295-83E5A34C18D1}"/>
              </a:ext>
            </a:extLst>
          </p:cNvPr>
          <p:cNvSpPr txBox="1"/>
          <p:nvPr/>
        </p:nvSpPr>
        <p:spPr>
          <a:xfrm>
            <a:off x="3783992" y="3023829"/>
            <a:ext cx="91707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cxnSp>
        <p:nvCxnSpPr>
          <p:cNvPr id="32" name="Google Shape;320;p38">
            <a:extLst>
              <a:ext uri="{FF2B5EF4-FFF2-40B4-BE49-F238E27FC236}">
                <a16:creationId xmlns:a16="http://schemas.microsoft.com/office/drawing/2014/main" id="{C812D388-7772-5DE8-D0B8-4901C76CA31D}"/>
              </a:ext>
            </a:extLst>
          </p:cNvPr>
          <p:cNvCxnSpPr>
            <a:cxnSpLocks/>
          </p:cNvCxnSpPr>
          <p:nvPr/>
        </p:nvCxnSpPr>
        <p:spPr>
          <a:xfrm flipV="1">
            <a:off x="5477770" y="3712591"/>
            <a:ext cx="2757177" cy="654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33;p38">
            <a:extLst>
              <a:ext uri="{FF2B5EF4-FFF2-40B4-BE49-F238E27FC236}">
                <a16:creationId xmlns:a16="http://schemas.microsoft.com/office/drawing/2014/main" id="{642798B9-F300-4F7F-15BD-87B067A70F71}"/>
              </a:ext>
            </a:extLst>
          </p:cNvPr>
          <p:cNvSpPr txBox="1"/>
          <p:nvPr/>
        </p:nvSpPr>
        <p:spPr>
          <a:xfrm>
            <a:off x="5612384" y="3403037"/>
            <a:ext cx="2657535" cy="22701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addImageToAlbum(imageID, albumId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35" name="Google Shape;316;p38">
            <a:extLst>
              <a:ext uri="{FF2B5EF4-FFF2-40B4-BE49-F238E27FC236}">
                <a16:creationId xmlns:a16="http://schemas.microsoft.com/office/drawing/2014/main" id="{31D2010A-1951-A146-9D9D-8B679E0E0B01}"/>
              </a:ext>
            </a:extLst>
          </p:cNvPr>
          <p:cNvCxnSpPr/>
          <p:nvPr/>
        </p:nvCxnSpPr>
        <p:spPr>
          <a:xfrm flipH="1">
            <a:off x="8470537" y="1877333"/>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6" name="Google Shape;319;p38">
            <a:extLst>
              <a:ext uri="{FF2B5EF4-FFF2-40B4-BE49-F238E27FC236}">
                <a16:creationId xmlns:a16="http://schemas.microsoft.com/office/drawing/2014/main" id="{4F988BF1-091D-3825-B9D8-3D89ACFE42F2}"/>
              </a:ext>
            </a:extLst>
          </p:cNvPr>
          <p:cNvSpPr/>
          <p:nvPr/>
        </p:nvSpPr>
        <p:spPr>
          <a:xfrm>
            <a:off x="8331193" y="3667392"/>
            <a:ext cx="311149" cy="41236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7" name="Google Shape;310;p38">
            <a:extLst>
              <a:ext uri="{FF2B5EF4-FFF2-40B4-BE49-F238E27FC236}">
                <a16:creationId xmlns:a16="http://schemas.microsoft.com/office/drawing/2014/main" id="{40AD2DEB-9BF7-3FF4-4F0B-0688700F5FD3}"/>
              </a:ext>
            </a:extLst>
          </p:cNvPr>
          <p:cNvSpPr/>
          <p:nvPr/>
        </p:nvSpPr>
        <p:spPr>
          <a:xfrm>
            <a:off x="8022075" y="1310012"/>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ImageDAO</a:t>
            </a:r>
            <a:endParaRPr dirty="0">
              <a:solidFill>
                <a:schemeClr val="dk1"/>
              </a:solidFill>
              <a:latin typeface="Calibri"/>
              <a:ea typeface="Calibri"/>
              <a:cs typeface="Calibri"/>
              <a:sym typeface="Calibri"/>
            </a:endParaRPr>
          </a:p>
        </p:txBody>
      </p:sp>
      <p:cxnSp>
        <p:nvCxnSpPr>
          <p:cNvPr id="41" name="Google Shape;317;p38">
            <a:extLst>
              <a:ext uri="{FF2B5EF4-FFF2-40B4-BE49-F238E27FC236}">
                <a16:creationId xmlns:a16="http://schemas.microsoft.com/office/drawing/2014/main" id="{385333D4-6D2D-5027-A488-6BB859051C28}"/>
              </a:ext>
            </a:extLst>
          </p:cNvPr>
          <p:cNvCxnSpPr>
            <a:cxnSpLocks/>
          </p:cNvCxnSpPr>
          <p:nvPr/>
        </p:nvCxnSpPr>
        <p:spPr>
          <a:xfrm flipH="1">
            <a:off x="3358794" y="2697008"/>
            <a:ext cx="172377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9" name="Google Shape;313;p38">
            <a:extLst>
              <a:ext uri="{FF2B5EF4-FFF2-40B4-BE49-F238E27FC236}">
                <a16:creationId xmlns:a16="http://schemas.microsoft.com/office/drawing/2014/main" id="{895E74EE-F76C-72F9-0A90-36821E3E45C4}"/>
              </a:ext>
            </a:extLst>
          </p:cNvPr>
          <p:cNvSpPr txBox="1"/>
          <p:nvPr/>
        </p:nvSpPr>
        <p:spPr>
          <a:xfrm>
            <a:off x="3787082" y="2678076"/>
            <a:ext cx="1155983" cy="155847"/>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200 OK</a:t>
            </a:r>
          </a:p>
        </p:txBody>
      </p:sp>
      <p:cxnSp>
        <p:nvCxnSpPr>
          <p:cNvPr id="50" name="Google Shape;275;p37">
            <a:extLst>
              <a:ext uri="{FF2B5EF4-FFF2-40B4-BE49-F238E27FC236}">
                <a16:creationId xmlns:a16="http://schemas.microsoft.com/office/drawing/2014/main" id="{3C238B1B-D1D8-E08B-1748-EE0F76A4811C}"/>
              </a:ext>
            </a:extLst>
          </p:cNvPr>
          <p:cNvCxnSpPr>
            <a:cxnSpLocks/>
          </p:cNvCxnSpPr>
          <p:nvPr/>
        </p:nvCxnSpPr>
        <p:spPr>
          <a:xfrm>
            <a:off x="3389283" y="3728731"/>
            <a:ext cx="1732523" cy="471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2" name="Google Shape;313;p38">
            <a:extLst>
              <a:ext uri="{FF2B5EF4-FFF2-40B4-BE49-F238E27FC236}">
                <a16:creationId xmlns:a16="http://schemas.microsoft.com/office/drawing/2014/main" id="{BE3473FD-7339-1C84-81C8-F2B38B00396B}"/>
              </a:ext>
            </a:extLst>
          </p:cNvPr>
          <p:cNvSpPr txBox="1"/>
          <p:nvPr/>
        </p:nvSpPr>
        <p:spPr>
          <a:xfrm>
            <a:off x="3476032" y="3225038"/>
            <a:ext cx="1836787" cy="437862"/>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POST</a:t>
            </a:r>
          </a:p>
          <a:p>
            <a:r>
              <a:rPr lang="es-419" sz="1200" dirty="0">
                <a:solidFill>
                  <a:schemeClr val="dk1"/>
                </a:solidFill>
                <a:latin typeface="Calibri"/>
                <a:ea typeface="Calibri"/>
                <a:cs typeface="Calibri"/>
                <a:sym typeface="Calibri"/>
              </a:rPr>
              <a:t>/AddToAlbum</a:t>
            </a:r>
            <a:endParaRPr sz="1200" dirty="0">
              <a:solidFill>
                <a:schemeClr val="dk1"/>
              </a:solidFill>
              <a:latin typeface="Calibri"/>
              <a:ea typeface="Calibri"/>
              <a:cs typeface="Calibri"/>
              <a:sym typeface="Calibri"/>
            </a:endParaRPr>
          </a:p>
        </p:txBody>
      </p:sp>
      <p:sp>
        <p:nvSpPr>
          <p:cNvPr id="53" name="Google Shape;314;p38">
            <a:extLst>
              <a:ext uri="{FF2B5EF4-FFF2-40B4-BE49-F238E27FC236}">
                <a16:creationId xmlns:a16="http://schemas.microsoft.com/office/drawing/2014/main" id="{84347F45-86B9-E042-CACA-86299640A073}"/>
              </a:ext>
            </a:extLst>
          </p:cNvPr>
          <p:cNvSpPr/>
          <p:nvPr/>
        </p:nvSpPr>
        <p:spPr>
          <a:xfrm>
            <a:off x="5128225" y="3630053"/>
            <a:ext cx="365924" cy="66212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grpSp>
        <p:nvGrpSpPr>
          <p:cNvPr id="54" name="Group 89">
            <a:extLst>
              <a:ext uri="{FF2B5EF4-FFF2-40B4-BE49-F238E27FC236}">
                <a16:creationId xmlns:a16="http://schemas.microsoft.com/office/drawing/2014/main" id="{DB49D8D3-BDA2-6F63-8EF7-1FC6A5B3A544}"/>
              </a:ext>
            </a:extLst>
          </p:cNvPr>
          <p:cNvGrpSpPr/>
          <p:nvPr/>
        </p:nvGrpSpPr>
        <p:grpSpPr>
          <a:xfrm flipH="1">
            <a:off x="3382614" y="4079753"/>
            <a:ext cx="424764" cy="303837"/>
            <a:chOff x="614149" y="4401223"/>
            <a:chExt cx="484693" cy="507248"/>
          </a:xfrm>
        </p:grpSpPr>
        <p:cxnSp>
          <p:nvCxnSpPr>
            <p:cNvPr id="59" name="Straight Connector 90">
              <a:extLst>
                <a:ext uri="{FF2B5EF4-FFF2-40B4-BE49-F238E27FC236}">
                  <a16:creationId xmlns:a16="http://schemas.microsoft.com/office/drawing/2014/main" id="{29D0FC9A-6B85-CD1C-F965-2F0584D7B8A3}"/>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Connector 91">
              <a:extLst>
                <a:ext uri="{FF2B5EF4-FFF2-40B4-BE49-F238E27FC236}">
                  <a16:creationId xmlns:a16="http://schemas.microsoft.com/office/drawing/2014/main" id="{EE410900-B0B7-CD9C-61D9-43DE8F2F1807}"/>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92">
              <a:extLst>
                <a:ext uri="{FF2B5EF4-FFF2-40B4-BE49-F238E27FC236}">
                  <a16:creationId xmlns:a16="http://schemas.microsoft.com/office/drawing/2014/main" id="{B78A8BF5-A84C-E96C-C8EC-52A6A80FCCF2}"/>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63" name="Google Shape;294;p37">
            <a:extLst>
              <a:ext uri="{FF2B5EF4-FFF2-40B4-BE49-F238E27FC236}">
                <a16:creationId xmlns:a16="http://schemas.microsoft.com/office/drawing/2014/main" id="{070ADDD0-E264-272D-70F2-E3B4A641F3A0}"/>
              </a:ext>
            </a:extLst>
          </p:cNvPr>
          <p:cNvSpPr txBox="1"/>
          <p:nvPr/>
        </p:nvSpPr>
        <p:spPr>
          <a:xfrm>
            <a:off x="3739981" y="4120928"/>
            <a:ext cx="91707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cxnSp>
        <p:nvCxnSpPr>
          <p:cNvPr id="68" name="Google Shape;317;p38">
            <a:extLst>
              <a:ext uri="{FF2B5EF4-FFF2-40B4-BE49-F238E27FC236}">
                <a16:creationId xmlns:a16="http://schemas.microsoft.com/office/drawing/2014/main" id="{962F7866-1E50-EEE2-6E4B-EC4E06684E52}"/>
              </a:ext>
            </a:extLst>
          </p:cNvPr>
          <p:cNvCxnSpPr>
            <a:cxnSpLocks/>
            <a:stCxn id="53" idx="1"/>
          </p:cNvCxnSpPr>
          <p:nvPr/>
        </p:nvCxnSpPr>
        <p:spPr>
          <a:xfrm flipH="1" flipV="1">
            <a:off x="3378281" y="3961115"/>
            <a:ext cx="1749944"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9" name="Google Shape;313;p38">
            <a:extLst>
              <a:ext uri="{FF2B5EF4-FFF2-40B4-BE49-F238E27FC236}">
                <a16:creationId xmlns:a16="http://schemas.microsoft.com/office/drawing/2014/main" id="{C58A9414-E613-8005-B4EB-C25A331C2F69}"/>
              </a:ext>
            </a:extLst>
          </p:cNvPr>
          <p:cNvSpPr txBox="1"/>
          <p:nvPr/>
        </p:nvSpPr>
        <p:spPr>
          <a:xfrm>
            <a:off x="4242529" y="3893256"/>
            <a:ext cx="1155983" cy="155847"/>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200 OK</a:t>
            </a:r>
          </a:p>
        </p:txBody>
      </p:sp>
    </p:spTree>
    <p:extLst>
      <p:ext uri="{BB962C8B-B14F-4D97-AF65-F5344CB8AC3E}">
        <p14:creationId xmlns:p14="http://schemas.microsoft.com/office/powerpoint/2010/main" val="257941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BF2421-5C1E-68A0-171A-667FCBEA7385}"/>
              </a:ext>
            </a:extLst>
          </p:cNvPr>
          <p:cNvSpPr>
            <a:spLocks noGrp="1"/>
          </p:cNvSpPr>
          <p:nvPr>
            <p:ph type="title"/>
          </p:nvPr>
        </p:nvSpPr>
        <p:spPr/>
        <p:txBody>
          <a:bodyPr/>
          <a:lstStyle/>
          <a:p>
            <a:r>
              <a:rPr lang="it-IT" dirty="0"/>
              <a:t>DataBase requirements</a:t>
            </a:r>
          </a:p>
        </p:txBody>
      </p:sp>
      <p:sp>
        <p:nvSpPr>
          <p:cNvPr id="3" name="Segnaposto contenuto 2">
            <a:extLst>
              <a:ext uri="{FF2B5EF4-FFF2-40B4-BE49-F238E27FC236}">
                <a16:creationId xmlns:a16="http://schemas.microsoft.com/office/drawing/2014/main" id="{062D4094-D40C-6608-A9BD-8A6F9D72DC18}"/>
              </a:ext>
            </a:extLst>
          </p:cNvPr>
          <p:cNvSpPr>
            <a:spLocks noGrp="1"/>
          </p:cNvSpPr>
          <p:nvPr>
            <p:ph idx="1"/>
          </p:nvPr>
        </p:nvSpPr>
        <p:spPr/>
        <p:txBody>
          <a:bodyPr>
            <a:normAutofit fontScale="55000" lnSpcReduction="20000"/>
          </a:bodyPr>
          <a:lstStyle/>
          <a:p>
            <a:r>
              <a:rPr lang="it-IT" dirty="0">
                <a:solidFill>
                  <a:srgbClr val="3A414A"/>
                </a:solidFill>
                <a:effectLst/>
              </a:rPr>
              <a:t>Un’applicazione web consente la gestione di una galleria d’immagini. L’applicazione supporta registrazione e login mediante una pagina pubblica con opportune form. La registrazione controlla la validità sintattica dell’indirizzo di </a:t>
            </a:r>
            <a:r>
              <a:rPr lang="it-IT" dirty="0">
                <a:solidFill>
                  <a:srgbClr val="54C45E"/>
                </a:solidFill>
                <a:effectLst/>
              </a:rPr>
              <a:t>email </a:t>
            </a:r>
            <a:r>
              <a:rPr lang="it-IT" dirty="0">
                <a:solidFill>
                  <a:srgbClr val="3A414A"/>
                </a:solidFill>
                <a:effectLst/>
              </a:rPr>
              <a:t>e l’uguaglianza tra i campi “</a:t>
            </a:r>
            <a:r>
              <a:rPr lang="it-IT" dirty="0">
                <a:solidFill>
                  <a:srgbClr val="54C45E"/>
                </a:solidFill>
                <a:effectLst/>
              </a:rPr>
              <a:t>password</a:t>
            </a:r>
            <a:r>
              <a:rPr lang="it-IT" dirty="0">
                <a:solidFill>
                  <a:srgbClr val="3A414A"/>
                </a:solidFill>
                <a:effectLst/>
              </a:rPr>
              <a:t>” e “ripeti password”. La registrazione controlla l’unicità dello username. Ogni </a:t>
            </a:r>
            <a:r>
              <a:rPr lang="it-IT" dirty="0">
                <a:solidFill>
                  <a:srgbClr val="E81313"/>
                </a:solidFill>
                <a:effectLst/>
              </a:rPr>
              <a:t>immagine</a:t>
            </a:r>
            <a:r>
              <a:rPr lang="it-IT" dirty="0">
                <a:solidFill>
                  <a:srgbClr val="3A414A"/>
                </a:solidFill>
                <a:effectLst/>
              </a:rPr>
              <a:t> è memorizzata come file nel file system del server su cui l’applicazione è rilasciata. Inoltre nella base di dati sono memorizzati i seguenti attributi: </a:t>
            </a:r>
            <a:r>
              <a:rPr lang="it-IT" dirty="0">
                <a:solidFill>
                  <a:srgbClr val="54C45E"/>
                </a:solidFill>
                <a:effectLst/>
              </a:rPr>
              <a:t>un titolo, una data, un testo descrittivo e il percorso del file dell’immagine </a:t>
            </a:r>
            <a:r>
              <a:rPr lang="it-IT" dirty="0">
                <a:solidFill>
                  <a:srgbClr val="3A414A"/>
                </a:solidFill>
                <a:effectLst/>
              </a:rPr>
              <a:t>nel file system del server. Le </a:t>
            </a:r>
            <a:r>
              <a:rPr lang="it-IT" dirty="0">
                <a:solidFill>
                  <a:srgbClr val="635DFF"/>
                </a:solidFill>
                <a:effectLst/>
              </a:rPr>
              <a:t>immagini sono associate all’utente</a:t>
            </a:r>
            <a:r>
              <a:rPr lang="it-IT" dirty="0">
                <a:solidFill>
                  <a:srgbClr val="3A414A"/>
                </a:solidFill>
                <a:effectLst/>
              </a:rPr>
              <a:t> </a:t>
            </a:r>
            <a:r>
              <a:rPr lang="it-IT" dirty="0">
                <a:solidFill>
                  <a:srgbClr val="635DFF"/>
                </a:solidFill>
                <a:effectLst/>
              </a:rPr>
              <a:t>che le carica</a:t>
            </a:r>
            <a:r>
              <a:rPr lang="it-IT" dirty="0">
                <a:solidFill>
                  <a:srgbClr val="3A414A"/>
                </a:solidFill>
                <a:effectLst/>
              </a:rPr>
              <a:t>. L’</a:t>
            </a:r>
            <a:r>
              <a:rPr lang="it-IT" dirty="0">
                <a:solidFill>
                  <a:srgbClr val="E81313"/>
                </a:solidFill>
                <a:effectLst/>
              </a:rPr>
              <a:t>utente</a:t>
            </a:r>
            <a:r>
              <a:rPr lang="it-IT" dirty="0">
                <a:solidFill>
                  <a:srgbClr val="3A414A"/>
                </a:solidFill>
                <a:effectLst/>
              </a:rPr>
              <a:t> </a:t>
            </a:r>
            <a:r>
              <a:rPr lang="it-IT" dirty="0">
                <a:solidFill>
                  <a:srgbClr val="1071E5"/>
                </a:solidFill>
                <a:effectLst/>
              </a:rPr>
              <a:t>può creare album e associare a questi le proprie immagini.</a:t>
            </a:r>
            <a:r>
              <a:rPr lang="it-IT" dirty="0">
                <a:solidFill>
                  <a:srgbClr val="3A414A"/>
                </a:solidFill>
                <a:effectLst/>
              </a:rPr>
              <a:t> Un </a:t>
            </a:r>
            <a:r>
              <a:rPr lang="it-IT" dirty="0">
                <a:solidFill>
                  <a:srgbClr val="E81313"/>
                </a:solidFill>
                <a:effectLst/>
              </a:rPr>
              <a:t>album</a:t>
            </a:r>
            <a:r>
              <a:rPr lang="it-IT" dirty="0">
                <a:solidFill>
                  <a:srgbClr val="3A414A"/>
                </a:solidFill>
                <a:effectLst/>
              </a:rPr>
              <a:t> ha un </a:t>
            </a:r>
            <a:r>
              <a:rPr lang="it-IT" dirty="0">
                <a:solidFill>
                  <a:srgbClr val="54C45E"/>
                </a:solidFill>
                <a:effectLst/>
              </a:rPr>
              <a:t>titolo, il creatore e la data di creazione</a:t>
            </a:r>
            <a:r>
              <a:rPr lang="it-IT" dirty="0">
                <a:solidFill>
                  <a:srgbClr val="3A414A"/>
                </a:solidFill>
                <a:effectLst/>
              </a:rPr>
              <a:t>. Le </a:t>
            </a:r>
            <a:r>
              <a:rPr lang="it-IT" dirty="0">
                <a:solidFill>
                  <a:srgbClr val="1071E5"/>
                </a:solidFill>
                <a:effectLst/>
              </a:rPr>
              <a:t>immagini sono associate a uno o più </a:t>
            </a:r>
            <a:r>
              <a:rPr lang="it-IT" dirty="0">
                <a:solidFill>
                  <a:srgbClr val="E81313"/>
                </a:solidFill>
                <a:effectLst/>
              </a:rPr>
              <a:t>commenti</a:t>
            </a:r>
            <a:r>
              <a:rPr lang="it-IT" dirty="0">
                <a:solidFill>
                  <a:srgbClr val="3A414A"/>
                </a:solidFill>
                <a:effectLst/>
              </a:rPr>
              <a:t> inseriti dagli utenti (dal proprietario o da altri utenti). Un commento ha un</a:t>
            </a:r>
            <a:r>
              <a:rPr lang="it-IT" dirty="0">
                <a:solidFill>
                  <a:srgbClr val="54C45E"/>
                </a:solidFill>
                <a:effectLst/>
              </a:rPr>
              <a:t> testo e il nome dell’utente</a:t>
            </a:r>
            <a:r>
              <a:rPr lang="it-IT" dirty="0">
                <a:solidFill>
                  <a:srgbClr val="3A414A"/>
                </a:solidFill>
                <a:effectLst/>
              </a:rPr>
              <a:t> che lo ha creato. Quando l’utente accede all’HOME PAGE, questa presenta l’elenco degli album che ha </a:t>
            </a:r>
            <a:r>
              <a:rPr lang="it-IT" dirty="0">
                <a:solidFill>
                  <a:srgbClr val="E08FFF"/>
                </a:solidFill>
                <a:effectLst/>
              </a:rPr>
              <a:t>creato</a:t>
            </a:r>
            <a:r>
              <a:rPr lang="it-IT" dirty="0">
                <a:solidFill>
                  <a:srgbClr val="3A414A"/>
                </a:solidFill>
                <a:effectLst/>
              </a:rPr>
              <a:t> e l’elenco degli album creati da altri utenti. Entrambi gli elenchi sono ordinati per data di creazione decrescente. Quando l’utente clicca su un album che appare negli elenchi della HOME PAGE, appare la pagina ALBUM PAGE che contiene inizialmente una tabella di una riga e cinque colonne. Ogni cella contiene una miniatura (thumbnail) e il titolo dell’immagine. Le miniature sono ordinate da sinistra a destra per data decrescente. Se l’album contiene più di cinque immagini, sono disponibili comandi per vedere il precedente e successivo insieme di cinque immagini. Se la pagina ALBUM PAGE mostra il primo blocco d’immagini e ne esistono altre successive nell’ordinamento, compare a destra della riga il bottone SUCCESSIVE, che permette di vedere le successive cinque immagini. Se la pagina ALBUM PAGE mostra l’ultimo blocco d’immagini e ne esistono altre precedenti nell’ordinamento, compare a sinistra della riga il bottone PRECEDENTI, che permette di vedere le cinque immagini precedenti. Se la pagina ALBUM PAGE mostra un blocco d’immagini e ne esistono altre precedenti e successive nell’ordinamento, compare a destra della riga il bottone SUCCESSIVE, che permette di vedere le successive cinque immagini, e a sinistra il bottone PRECEDENTI, che permette di vedere le cinque immagini precedenti. Quando l’utente seleziona una miniatura, la pagina ALBUM PAGE mostra tutti i dati dell’immagine scelta, tra cui la stessa immagine a grandezza naturale e i commenti eventualmente presenti. La pagina mostra anche una form per aggiungere un commento. L’invio del commento con un bottone INVIA ripresenta la pagina ALBUM PAGE, con tutti i dati aggiornati della stessa immagine. La pagina ALBUM PAGE contiene anche un collegamento per tornare all’HOME PAGE. L’applicazione consente il logout dell’utente.</a:t>
            </a:r>
          </a:p>
          <a:p>
            <a:r>
              <a:rPr lang="it-IT" dirty="0">
                <a:solidFill>
                  <a:srgbClr val="FF0000"/>
                </a:solidFill>
              </a:rPr>
              <a:t>Entities</a:t>
            </a:r>
            <a:r>
              <a:rPr lang="it-IT" dirty="0">
                <a:solidFill>
                  <a:srgbClr val="3A414A"/>
                </a:solidFill>
              </a:rPr>
              <a:t>,</a:t>
            </a:r>
            <a:r>
              <a:rPr lang="it-IT" dirty="0">
                <a:solidFill>
                  <a:schemeClr val="accent6"/>
                </a:solidFill>
              </a:rPr>
              <a:t> attributes</a:t>
            </a:r>
            <a:r>
              <a:rPr lang="it-IT" dirty="0">
                <a:solidFill>
                  <a:srgbClr val="3A414A"/>
                </a:solidFill>
              </a:rPr>
              <a:t>, </a:t>
            </a:r>
            <a:r>
              <a:rPr lang="it-IT" dirty="0">
                <a:solidFill>
                  <a:schemeClr val="accent5"/>
                </a:solidFill>
              </a:rPr>
              <a:t>relationships</a:t>
            </a:r>
          </a:p>
        </p:txBody>
      </p:sp>
    </p:spTree>
    <p:extLst>
      <p:ext uri="{BB962C8B-B14F-4D97-AF65-F5344CB8AC3E}">
        <p14:creationId xmlns:p14="http://schemas.microsoft.com/office/powerpoint/2010/main" val="2505053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09;p38">
            <a:extLst>
              <a:ext uri="{FF2B5EF4-FFF2-40B4-BE49-F238E27FC236}">
                <a16:creationId xmlns:a16="http://schemas.microsoft.com/office/drawing/2014/main" id="{82DB8C89-4855-691D-664B-4127B259CD08}"/>
              </a:ext>
            </a:extLst>
          </p:cNvPr>
          <p:cNvSpPr txBox="1">
            <a:spLocks noGrp="1"/>
          </p:cNvSpPr>
          <p:nvPr>
            <p:ph type="title"/>
          </p:nvPr>
        </p:nvSpPr>
        <p:spPr>
          <a:xfrm>
            <a:off x="-1" y="0"/>
            <a:ext cx="7279303" cy="731483"/>
          </a:xfrm>
          <a:prstGeom prst="rect">
            <a:avLst/>
          </a:prstGeom>
          <a:noFill/>
          <a:ln>
            <a:noFill/>
          </a:ln>
        </p:spPr>
        <p:txBody>
          <a:bodyPr spcFirstLastPara="1" wrap="square" lIns="107269" tIns="53620" rIns="107269" bIns="53620" anchor="ctr" anchorCtr="0">
            <a:noAutofit/>
          </a:bodyPr>
          <a:lstStyle/>
          <a:p>
            <a:pPr>
              <a:buSzPts val="4400"/>
            </a:pPr>
            <a:r>
              <a:rPr lang="es-419" dirty="0"/>
              <a:t>Evento: click su back</a:t>
            </a:r>
            <a:endParaRPr dirty="0"/>
          </a:p>
        </p:txBody>
      </p:sp>
      <p:cxnSp>
        <p:nvCxnSpPr>
          <p:cNvPr id="6" name="Straight Connector 26">
            <a:extLst>
              <a:ext uri="{FF2B5EF4-FFF2-40B4-BE49-F238E27FC236}">
                <a16:creationId xmlns:a16="http://schemas.microsoft.com/office/drawing/2014/main" id="{84ACBEF2-31D3-BF45-70BE-673E3F034043}"/>
              </a:ext>
            </a:extLst>
          </p:cNvPr>
          <p:cNvCxnSpPr/>
          <p:nvPr/>
        </p:nvCxnSpPr>
        <p:spPr>
          <a:xfrm>
            <a:off x="5067132" y="1671623"/>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 name="Google Shape;290;p37">
            <a:extLst>
              <a:ext uri="{FF2B5EF4-FFF2-40B4-BE49-F238E27FC236}">
                <a16:creationId xmlns:a16="http://schemas.microsoft.com/office/drawing/2014/main" id="{1ABB9619-A695-B63E-CFFC-86A2ADA0D367}"/>
              </a:ext>
            </a:extLst>
          </p:cNvPr>
          <p:cNvSpPr/>
          <p:nvPr/>
        </p:nvSpPr>
        <p:spPr>
          <a:xfrm>
            <a:off x="4504629" y="980110"/>
            <a:ext cx="115478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origine</a:t>
            </a:r>
            <a:endParaRPr sz="1200" dirty="0">
              <a:solidFill>
                <a:schemeClr val="dk1"/>
              </a:solidFill>
              <a:latin typeface="Calibri"/>
              <a:ea typeface="Calibri"/>
              <a:cs typeface="Calibri"/>
              <a:sym typeface="Calibri"/>
            </a:endParaRPr>
          </a:p>
        </p:txBody>
      </p:sp>
      <p:sp>
        <p:nvSpPr>
          <p:cNvPr id="9" name="Google Shape;292;p37">
            <a:extLst>
              <a:ext uri="{FF2B5EF4-FFF2-40B4-BE49-F238E27FC236}">
                <a16:creationId xmlns:a16="http://schemas.microsoft.com/office/drawing/2014/main" id="{F548FD45-76C7-9DDF-5FCA-0FC2C1B4E429}"/>
              </a:ext>
            </a:extLst>
          </p:cNvPr>
          <p:cNvSpPr/>
          <p:nvPr/>
        </p:nvSpPr>
        <p:spPr>
          <a:xfrm>
            <a:off x="4896074" y="1896892"/>
            <a:ext cx="371892" cy="459205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1" name="Google Shape;294;p37">
            <a:extLst>
              <a:ext uri="{FF2B5EF4-FFF2-40B4-BE49-F238E27FC236}">
                <a16:creationId xmlns:a16="http://schemas.microsoft.com/office/drawing/2014/main" id="{870FE8F6-038A-71B9-E5D0-211167848A57}"/>
              </a:ext>
            </a:extLst>
          </p:cNvPr>
          <p:cNvSpPr txBox="1"/>
          <p:nvPr/>
        </p:nvSpPr>
        <p:spPr>
          <a:xfrm>
            <a:off x="5344839" y="2255807"/>
            <a:ext cx="91707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clear()</a:t>
            </a:r>
            <a:endParaRPr sz="1400" dirty="0">
              <a:solidFill>
                <a:schemeClr val="dk1"/>
              </a:solidFill>
              <a:latin typeface="Calibri"/>
              <a:ea typeface="Calibri"/>
              <a:cs typeface="Calibri"/>
              <a:sym typeface="Calibri"/>
            </a:endParaRPr>
          </a:p>
        </p:txBody>
      </p:sp>
      <p:cxnSp>
        <p:nvCxnSpPr>
          <p:cNvPr id="55" name="Google Shape;295;p37">
            <a:extLst>
              <a:ext uri="{FF2B5EF4-FFF2-40B4-BE49-F238E27FC236}">
                <a16:creationId xmlns:a16="http://schemas.microsoft.com/office/drawing/2014/main" id="{94CADFC4-EA23-25C9-8818-5E61192EB1E1}"/>
              </a:ext>
            </a:extLst>
          </p:cNvPr>
          <p:cNvCxnSpPr/>
          <p:nvPr/>
        </p:nvCxnSpPr>
        <p:spPr>
          <a:xfrm>
            <a:off x="7305667" y="1661855"/>
            <a:ext cx="10566" cy="46501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6" name="Google Shape;296;p37">
            <a:extLst>
              <a:ext uri="{FF2B5EF4-FFF2-40B4-BE49-F238E27FC236}">
                <a16:creationId xmlns:a16="http://schemas.microsoft.com/office/drawing/2014/main" id="{5F56087F-2176-A542-644D-40AF12856A5B}"/>
              </a:ext>
            </a:extLst>
          </p:cNvPr>
          <p:cNvSpPr/>
          <p:nvPr/>
        </p:nvSpPr>
        <p:spPr>
          <a:xfrm>
            <a:off x="7146926" y="1999488"/>
            <a:ext cx="364443" cy="151035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sp>
        <p:nvSpPr>
          <p:cNvPr id="57" name="Google Shape;302;p37">
            <a:extLst>
              <a:ext uri="{FF2B5EF4-FFF2-40B4-BE49-F238E27FC236}">
                <a16:creationId xmlns:a16="http://schemas.microsoft.com/office/drawing/2014/main" id="{E97CF4B9-F096-F887-FBA5-13857CF3D04F}"/>
              </a:ext>
            </a:extLst>
          </p:cNvPr>
          <p:cNvSpPr/>
          <p:nvPr/>
        </p:nvSpPr>
        <p:spPr>
          <a:xfrm>
            <a:off x="6744126" y="1048151"/>
            <a:ext cx="1144214" cy="5780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err="1">
                <a:solidFill>
                  <a:schemeClr val="dk1"/>
                </a:solidFill>
                <a:latin typeface="Calibri"/>
                <a:ea typeface="Calibri"/>
                <a:cs typeface="Calibri"/>
                <a:sym typeface="Calibri"/>
              </a:rPr>
              <a:t>destinazione</a:t>
            </a:r>
            <a:endParaRPr sz="1200" dirty="0">
              <a:solidFill>
                <a:schemeClr val="dk1"/>
              </a:solidFill>
              <a:latin typeface="Calibri"/>
              <a:ea typeface="Calibri"/>
              <a:cs typeface="Calibri"/>
              <a:sym typeface="Calibri"/>
            </a:endParaRPr>
          </a:p>
        </p:txBody>
      </p:sp>
      <p:cxnSp>
        <p:nvCxnSpPr>
          <p:cNvPr id="74" name="Google Shape;275;p37">
            <a:extLst>
              <a:ext uri="{FF2B5EF4-FFF2-40B4-BE49-F238E27FC236}">
                <a16:creationId xmlns:a16="http://schemas.microsoft.com/office/drawing/2014/main" id="{75B4BB72-909C-1A75-3DF9-03A68A8E7424}"/>
              </a:ext>
            </a:extLst>
          </p:cNvPr>
          <p:cNvCxnSpPr>
            <a:cxnSpLocks/>
          </p:cNvCxnSpPr>
          <p:nvPr/>
        </p:nvCxnSpPr>
        <p:spPr>
          <a:xfrm>
            <a:off x="5264519" y="2216016"/>
            <a:ext cx="1850108" cy="471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5" name="Google Shape;294;p37">
            <a:extLst>
              <a:ext uri="{FF2B5EF4-FFF2-40B4-BE49-F238E27FC236}">
                <a16:creationId xmlns:a16="http://schemas.microsoft.com/office/drawing/2014/main" id="{AE6E5E29-71B8-E2F1-FB7E-0A7EF970577D}"/>
              </a:ext>
            </a:extLst>
          </p:cNvPr>
          <p:cNvSpPr txBox="1"/>
          <p:nvPr/>
        </p:nvSpPr>
        <p:spPr>
          <a:xfrm>
            <a:off x="5957703" y="1923575"/>
            <a:ext cx="806622" cy="332232"/>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60" name="Google Shape;317;p38">
            <a:extLst>
              <a:ext uri="{FF2B5EF4-FFF2-40B4-BE49-F238E27FC236}">
                <a16:creationId xmlns:a16="http://schemas.microsoft.com/office/drawing/2014/main" id="{C0B35C24-86C3-428D-097D-BEBA94F3921A}"/>
              </a:ext>
            </a:extLst>
          </p:cNvPr>
          <p:cNvCxnSpPr>
            <a:cxnSpLocks/>
          </p:cNvCxnSpPr>
          <p:nvPr/>
        </p:nvCxnSpPr>
        <p:spPr>
          <a:xfrm flipH="1">
            <a:off x="5267966" y="2572475"/>
            <a:ext cx="184666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3798723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09;p38">
            <a:extLst>
              <a:ext uri="{FF2B5EF4-FFF2-40B4-BE49-F238E27FC236}">
                <a16:creationId xmlns:a16="http://schemas.microsoft.com/office/drawing/2014/main" id="{82DB8C89-4855-691D-664B-4127B259CD08}"/>
              </a:ext>
            </a:extLst>
          </p:cNvPr>
          <p:cNvSpPr txBox="1">
            <a:spLocks noGrp="1"/>
          </p:cNvSpPr>
          <p:nvPr>
            <p:ph type="title"/>
          </p:nvPr>
        </p:nvSpPr>
        <p:spPr>
          <a:xfrm>
            <a:off x="0" y="7250"/>
            <a:ext cx="6461760" cy="675510"/>
          </a:xfrm>
          <a:prstGeom prst="rect">
            <a:avLst/>
          </a:prstGeom>
          <a:noFill/>
          <a:ln>
            <a:noFill/>
          </a:ln>
        </p:spPr>
        <p:txBody>
          <a:bodyPr spcFirstLastPara="1" wrap="square" lIns="107269" tIns="53620" rIns="107269" bIns="53620" anchor="ctr" anchorCtr="0">
            <a:noAutofit/>
          </a:bodyPr>
          <a:lstStyle/>
          <a:p>
            <a:pPr>
              <a:buSzPts val="4400"/>
            </a:pPr>
            <a:r>
              <a:rPr lang="es-419" dirty="0"/>
              <a:t>Evento: hover su immagine</a:t>
            </a:r>
            <a:endParaRPr dirty="0"/>
          </a:p>
        </p:txBody>
      </p:sp>
      <p:cxnSp>
        <p:nvCxnSpPr>
          <p:cNvPr id="6" name="Straight Connector 26">
            <a:extLst>
              <a:ext uri="{FF2B5EF4-FFF2-40B4-BE49-F238E27FC236}">
                <a16:creationId xmlns:a16="http://schemas.microsoft.com/office/drawing/2014/main" id="{84ACBEF2-31D3-BF45-70BE-673E3F034043}"/>
              </a:ext>
            </a:extLst>
          </p:cNvPr>
          <p:cNvCxnSpPr/>
          <p:nvPr/>
        </p:nvCxnSpPr>
        <p:spPr>
          <a:xfrm>
            <a:off x="934044" y="186669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 name="Google Shape;290;p37">
            <a:extLst>
              <a:ext uri="{FF2B5EF4-FFF2-40B4-BE49-F238E27FC236}">
                <a16:creationId xmlns:a16="http://schemas.microsoft.com/office/drawing/2014/main" id="{1ABB9619-A695-B63E-CFFC-86A2ADA0D367}"/>
              </a:ext>
            </a:extLst>
          </p:cNvPr>
          <p:cNvSpPr/>
          <p:nvPr/>
        </p:nvSpPr>
        <p:spPr>
          <a:xfrm>
            <a:off x="371541" y="1175182"/>
            <a:ext cx="115478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AlbumPage</a:t>
            </a:r>
            <a:endParaRPr sz="1200" dirty="0">
              <a:solidFill>
                <a:schemeClr val="dk1"/>
              </a:solidFill>
              <a:latin typeface="Calibri"/>
              <a:ea typeface="Calibri"/>
              <a:cs typeface="Calibri"/>
              <a:sym typeface="Calibri"/>
            </a:endParaRPr>
          </a:p>
        </p:txBody>
      </p:sp>
      <p:sp>
        <p:nvSpPr>
          <p:cNvPr id="9" name="Google Shape;292;p37">
            <a:extLst>
              <a:ext uri="{FF2B5EF4-FFF2-40B4-BE49-F238E27FC236}">
                <a16:creationId xmlns:a16="http://schemas.microsoft.com/office/drawing/2014/main" id="{F548FD45-76C7-9DDF-5FCA-0FC2C1B4E429}"/>
              </a:ext>
            </a:extLst>
          </p:cNvPr>
          <p:cNvSpPr/>
          <p:nvPr/>
        </p:nvSpPr>
        <p:spPr>
          <a:xfrm>
            <a:off x="762986" y="2091964"/>
            <a:ext cx="371892" cy="459205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8" name="Google Shape;310;p38">
            <a:extLst>
              <a:ext uri="{FF2B5EF4-FFF2-40B4-BE49-F238E27FC236}">
                <a16:creationId xmlns:a16="http://schemas.microsoft.com/office/drawing/2014/main" id="{4BB35EC3-6FA2-E432-439A-97934AC298D5}"/>
              </a:ext>
            </a:extLst>
          </p:cNvPr>
          <p:cNvSpPr/>
          <p:nvPr/>
        </p:nvSpPr>
        <p:spPr>
          <a:xfrm>
            <a:off x="4873879" y="1310012"/>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GetAlbumData</a:t>
            </a:r>
            <a:endParaRPr dirty="0">
              <a:solidFill>
                <a:schemeClr val="dk1"/>
              </a:solidFill>
              <a:latin typeface="Calibri"/>
              <a:ea typeface="Calibri"/>
              <a:cs typeface="Calibri"/>
              <a:sym typeface="Calibri"/>
            </a:endParaRPr>
          </a:p>
        </p:txBody>
      </p:sp>
      <p:cxnSp>
        <p:nvCxnSpPr>
          <p:cNvPr id="39" name="Google Shape;311;p38">
            <a:extLst>
              <a:ext uri="{FF2B5EF4-FFF2-40B4-BE49-F238E27FC236}">
                <a16:creationId xmlns:a16="http://schemas.microsoft.com/office/drawing/2014/main" id="{1CFF3E70-9B10-7298-B1C7-DE450F814F84}"/>
              </a:ext>
            </a:extLst>
          </p:cNvPr>
          <p:cNvCxnSpPr/>
          <p:nvPr/>
        </p:nvCxnSpPr>
        <p:spPr>
          <a:xfrm>
            <a:off x="5331079" y="2031669"/>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2" name="Google Shape;314;p38">
            <a:extLst>
              <a:ext uri="{FF2B5EF4-FFF2-40B4-BE49-F238E27FC236}">
                <a16:creationId xmlns:a16="http://schemas.microsoft.com/office/drawing/2014/main" id="{AFEFE68D-7090-8328-CE43-1593D13C379C}"/>
              </a:ext>
            </a:extLst>
          </p:cNvPr>
          <p:cNvSpPr/>
          <p:nvPr/>
        </p:nvSpPr>
        <p:spPr>
          <a:xfrm>
            <a:off x="5146820" y="2206081"/>
            <a:ext cx="365924" cy="148796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43" name="Google Shape;316;p38">
            <a:extLst>
              <a:ext uri="{FF2B5EF4-FFF2-40B4-BE49-F238E27FC236}">
                <a16:creationId xmlns:a16="http://schemas.microsoft.com/office/drawing/2014/main" id="{B2EA430D-FE48-76E6-5B93-E4DBC09478A1}"/>
              </a:ext>
            </a:extLst>
          </p:cNvPr>
          <p:cNvCxnSpPr/>
          <p:nvPr/>
        </p:nvCxnSpPr>
        <p:spPr>
          <a:xfrm flipH="1">
            <a:off x="7246839" y="1866695"/>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4" name="Google Shape;317;p38">
            <a:extLst>
              <a:ext uri="{FF2B5EF4-FFF2-40B4-BE49-F238E27FC236}">
                <a16:creationId xmlns:a16="http://schemas.microsoft.com/office/drawing/2014/main" id="{BB0C3374-0591-D21A-CC8F-2FA5363852BA}"/>
              </a:ext>
            </a:extLst>
          </p:cNvPr>
          <p:cNvCxnSpPr>
            <a:cxnSpLocks/>
          </p:cNvCxnSpPr>
          <p:nvPr/>
        </p:nvCxnSpPr>
        <p:spPr>
          <a:xfrm flipH="1">
            <a:off x="5512743" y="2575598"/>
            <a:ext cx="15872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6" name="Google Shape;320;p38">
            <a:extLst>
              <a:ext uri="{FF2B5EF4-FFF2-40B4-BE49-F238E27FC236}">
                <a16:creationId xmlns:a16="http://schemas.microsoft.com/office/drawing/2014/main" id="{B5CE7DED-46B0-5F98-A023-92745A22A1BE}"/>
              </a:ext>
            </a:extLst>
          </p:cNvPr>
          <p:cNvCxnSpPr>
            <a:cxnSpLocks/>
          </p:cNvCxnSpPr>
          <p:nvPr/>
        </p:nvCxnSpPr>
        <p:spPr>
          <a:xfrm>
            <a:off x="5512744" y="2450879"/>
            <a:ext cx="15872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333;p38">
            <a:extLst>
              <a:ext uri="{FF2B5EF4-FFF2-40B4-BE49-F238E27FC236}">
                <a16:creationId xmlns:a16="http://schemas.microsoft.com/office/drawing/2014/main" id="{54CB2642-954E-6464-5169-70D5B234A622}"/>
              </a:ext>
            </a:extLst>
          </p:cNvPr>
          <p:cNvSpPr txBox="1"/>
          <p:nvPr/>
        </p:nvSpPr>
        <p:spPr>
          <a:xfrm>
            <a:off x="5451566" y="2070706"/>
            <a:ext cx="2656113" cy="295118"/>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findCommentsForImage (image.id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51" name="Google Shape;317;p38">
            <a:extLst>
              <a:ext uri="{FF2B5EF4-FFF2-40B4-BE49-F238E27FC236}">
                <a16:creationId xmlns:a16="http://schemas.microsoft.com/office/drawing/2014/main" id="{56935EF7-EA24-D76A-F058-EF3DFBD8DDE7}"/>
              </a:ext>
            </a:extLst>
          </p:cNvPr>
          <p:cNvCxnSpPr>
            <a:cxnSpLocks/>
          </p:cNvCxnSpPr>
          <p:nvPr/>
        </p:nvCxnSpPr>
        <p:spPr>
          <a:xfrm flipH="1">
            <a:off x="3377771" y="3246519"/>
            <a:ext cx="172377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55" name="Google Shape;295;p37">
            <a:extLst>
              <a:ext uri="{FF2B5EF4-FFF2-40B4-BE49-F238E27FC236}">
                <a16:creationId xmlns:a16="http://schemas.microsoft.com/office/drawing/2014/main" id="{94CADFC4-EA23-25C9-8818-5E61192EB1E1}"/>
              </a:ext>
            </a:extLst>
          </p:cNvPr>
          <p:cNvCxnSpPr/>
          <p:nvPr/>
        </p:nvCxnSpPr>
        <p:spPr>
          <a:xfrm>
            <a:off x="3172579" y="1856927"/>
            <a:ext cx="10566" cy="46501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6" name="Google Shape;296;p37">
            <a:extLst>
              <a:ext uri="{FF2B5EF4-FFF2-40B4-BE49-F238E27FC236}">
                <a16:creationId xmlns:a16="http://schemas.microsoft.com/office/drawing/2014/main" id="{5F56087F-2176-A542-644D-40AF12856A5B}"/>
              </a:ext>
            </a:extLst>
          </p:cNvPr>
          <p:cNvSpPr/>
          <p:nvPr/>
        </p:nvSpPr>
        <p:spPr>
          <a:xfrm>
            <a:off x="3013838" y="2194560"/>
            <a:ext cx="364443" cy="159243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sp>
        <p:nvSpPr>
          <p:cNvPr id="57" name="Google Shape;302;p37">
            <a:extLst>
              <a:ext uri="{FF2B5EF4-FFF2-40B4-BE49-F238E27FC236}">
                <a16:creationId xmlns:a16="http://schemas.microsoft.com/office/drawing/2014/main" id="{E97CF4B9-F096-F887-FBA5-13857CF3D04F}"/>
              </a:ext>
            </a:extLst>
          </p:cNvPr>
          <p:cNvSpPr/>
          <p:nvPr/>
        </p:nvSpPr>
        <p:spPr>
          <a:xfrm>
            <a:off x="2728346" y="1305262"/>
            <a:ext cx="1087783"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ModalImage</a:t>
            </a:r>
          </a:p>
          <a:p>
            <a:pPr algn="ctr"/>
            <a:endParaRPr lang="es-419" sz="1200" dirty="0">
              <a:solidFill>
                <a:schemeClr val="dk1"/>
              </a:solidFill>
              <a:latin typeface="Calibri"/>
              <a:ea typeface="Calibri"/>
              <a:cs typeface="Calibri"/>
              <a:sym typeface="Calibri"/>
            </a:endParaRPr>
          </a:p>
        </p:txBody>
      </p:sp>
      <p:sp>
        <p:nvSpPr>
          <p:cNvPr id="58" name="Google Shape;319;p38">
            <a:extLst>
              <a:ext uri="{FF2B5EF4-FFF2-40B4-BE49-F238E27FC236}">
                <a16:creationId xmlns:a16="http://schemas.microsoft.com/office/drawing/2014/main" id="{AE01429B-11FA-0E83-93F0-04FB9CF70642}"/>
              </a:ext>
            </a:extLst>
          </p:cNvPr>
          <p:cNvSpPr/>
          <p:nvPr/>
        </p:nvSpPr>
        <p:spPr>
          <a:xfrm>
            <a:off x="7100003" y="2355186"/>
            <a:ext cx="311149" cy="111549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74" name="Google Shape;275;p37">
            <a:extLst>
              <a:ext uri="{FF2B5EF4-FFF2-40B4-BE49-F238E27FC236}">
                <a16:creationId xmlns:a16="http://schemas.microsoft.com/office/drawing/2014/main" id="{75B4BB72-909C-1A75-3DF9-03A68A8E7424}"/>
              </a:ext>
            </a:extLst>
          </p:cNvPr>
          <p:cNvCxnSpPr>
            <a:cxnSpLocks/>
          </p:cNvCxnSpPr>
          <p:nvPr/>
        </p:nvCxnSpPr>
        <p:spPr>
          <a:xfrm>
            <a:off x="1131431" y="2411088"/>
            <a:ext cx="1850108" cy="471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5" name="Google Shape;294;p37">
            <a:extLst>
              <a:ext uri="{FF2B5EF4-FFF2-40B4-BE49-F238E27FC236}">
                <a16:creationId xmlns:a16="http://schemas.microsoft.com/office/drawing/2014/main" id="{AE6E5E29-71B8-E2F1-FB7E-0A7EF970577D}"/>
              </a:ext>
            </a:extLst>
          </p:cNvPr>
          <p:cNvSpPr txBox="1"/>
          <p:nvPr/>
        </p:nvSpPr>
        <p:spPr>
          <a:xfrm>
            <a:off x="1824615" y="2118647"/>
            <a:ext cx="806622" cy="332232"/>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76" name="Google Shape;310;p38">
            <a:extLst>
              <a:ext uri="{FF2B5EF4-FFF2-40B4-BE49-F238E27FC236}">
                <a16:creationId xmlns:a16="http://schemas.microsoft.com/office/drawing/2014/main" id="{3F4AA206-A824-A86D-6D32-D25B4D4FA88F}"/>
              </a:ext>
            </a:extLst>
          </p:cNvPr>
          <p:cNvSpPr/>
          <p:nvPr/>
        </p:nvSpPr>
        <p:spPr>
          <a:xfrm>
            <a:off x="6798377" y="1299374"/>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ImageDAO</a:t>
            </a:r>
            <a:endParaRPr dirty="0">
              <a:solidFill>
                <a:schemeClr val="dk1"/>
              </a:solidFill>
              <a:latin typeface="Calibri"/>
              <a:ea typeface="Calibri"/>
              <a:cs typeface="Calibri"/>
              <a:sym typeface="Calibri"/>
            </a:endParaRPr>
          </a:p>
        </p:txBody>
      </p:sp>
      <p:sp>
        <p:nvSpPr>
          <p:cNvPr id="80" name="Google Shape;318;p38">
            <a:extLst>
              <a:ext uri="{FF2B5EF4-FFF2-40B4-BE49-F238E27FC236}">
                <a16:creationId xmlns:a16="http://schemas.microsoft.com/office/drawing/2014/main" id="{F6AAF67C-10BF-D4F2-50BA-69FE916EF3C6}"/>
              </a:ext>
            </a:extLst>
          </p:cNvPr>
          <p:cNvSpPr txBox="1"/>
          <p:nvPr/>
        </p:nvSpPr>
        <p:spPr>
          <a:xfrm>
            <a:off x="5813741" y="2480770"/>
            <a:ext cx="1198339"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comments</a:t>
            </a:r>
            <a:endParaRPr sz="1400" dirty="0">
              <a:solidFill>
                <a:schemeClr val="dk1"/>
              </a:solidFill>
              <a:latin typeface="Calibri"/>
              <a:ea typeface="Calibri"/>
              <a:cs typeface="Calibri"/>
              <a:sym typeface="Calibri"/>
            </a:endParaRPr>
          </a:p>
        </p:txBody>
      </p:sp>
      <p:grpSp>
        <p:nvGrpSpPr>
          <p:cNvPr id="64" name="Group 89">
            <a:extLst>
              <a:ext uri="{FF2B5EF4-FFF2-40B4-BE49-F238E27FC236}">
                <a16:creationId xmlns:a16="http://schemas.microsoft.com/office/drawing/2014/main" id="{E50F2635-4C51-0875-3CE7-626A4AB2CB5F}"/>
              </a:ext>
            </a:extLst>
          </p:cNvPr>
          <p:cNvGrpSpPr/>
          <p:nvPr/>
        </p:nvGrpSpPr>
        <p:grpSpPr>
          <a:xfrm flipH="1">
            <a:off x="3391366" y="3319030"/>
            <a:ext cx="424764" cy="303837"/>
            <a:chOff x="614149" y="4401223"/>
            <a:chExt cx="484693" cy="507248"/>
          </a:xfrm>
        </p:grpSpPr>
        <p:cxnSp>
          <p:nvCxnSpPr>
            <p:cNvPr id="65" name="Straight Connector 90">
              <a:extLst>
                <a:ext uri="{FF2B5EF4-FFF2-40B4-BE49-F238E27FC236}">
                  <a16:creationId xmlns:a16="http://schemas.microsoft.com/office/drawing/2014/main" id="{99A1746E-C47A-A737-6D3C-C263A93D19AB}"/>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Connector 91">
              <a:extLst>
                <a:ext uri="{FF2B5EF4-FFF2-40B4-BE49-F238E27FC236}">
                  <a16:creationId xmlns:a16="http://schemas.microsoft.com/office/drawing/2014/main" id="{A4ABE18F-FC6A-7E1A-2B68-AE6C6E582ABD}"/>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92">
              <a:extLst>
                <a:ext uri="{FF2B5EF4-FFF2-40B4-BE49-F238E27FC236}">
                  <a16:creationId xmlns:a16="http://schemas.microsoft.com/office/drawing/2014/main" id="{B64DC8DB-846B-FCF7-05D1-6D9D6F4B83D1}"/>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70" name="Google Shape;275;p37">
            <a:extLst>
              <a:ext uri="{FF2B5EF4-FFF2-40B4-BE49-F238E27FC236}">
                <a16:creationId xmlns:a16="http://schemas.microsoft.com/office/drawing/2014/main" id="{03E774C8-DE16-A018-E2BD-88D216A6E5BE}"/>
              </a:ext>
            </a:extLst>
          </p:cNvPr>
          <p:cNvCxnSpPr>
            <a:cxnSpLocks/>
          </p:cNvCxnSpPr>
          <p:nvPr/>
        </p:nvCxnSpPr>
        <p:spPr>
          <a:xfrm>
            <a:off x="3382614" y="2443749"/>
            <a:ext cx="1732523" cy="471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3" name="Google Shape;313;p38">
            <a:extLst>
              <a:ext uri="{FF2B5EF4-FFF2-40B4-BE49-F238E27FC236}">
                <a16:creationId xmlns:a16="http://schemas.microsoft.com/office/drawing/2014/main" id="{B4DAE06D-71B2-4682-FE58-91210D79A5C5}"/>
              </a:ext>
            </a:extLst>
          </p:cNvPr>
          <p:cNvSpPr txBox="1"/>
          <p:nvPr/>
        </p:nvSpPr>
        <p:spPr>
          <a:xfrm>
            <a:off x="3632928" y="1963965"/>
            <a:ext cx="1287663" cy="437862"/>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r>
              <a:rPr lang="es-419" sz="1200" dirty="0">
                <a:solidFill>
                  <a:schemeClr val="dk1"/>
                </a:solidFill>
                <a:latin typeface="Calibri"/>
                <a:ea typeface="Calibri"/>
                <a:cs typeface="Calibri"/>
                <a:sym typeface="Calibri"/>
              </a:rPr>
              <a:t>/GetImageData</a:t>
            </a:r>
            <a:endParaRPr sz="1200" dirty="0">
              <a:solidFill>
                <a:schemeClr val="dk1"/>
              </a:solidFill>
              <a:latin typeface="Calibri"/>
              <a:ea typeface="Calibri"/>
              <a:cs typeface="Calibri"/>
              <a:sym typeface="Calibri"/>
            </a:endParaRPr>
          </a:p>
        </p:txBody>
      </p:sp>
      <p:sp>
        <p:nvSpPr>
          <p:cNvPr id="77" name="Google Shape;318;p38">
            <a:extLst>
              <a:ext uri="{FF2B5EF4-FFF2-40B4-BE49-F238E27FC236}">
                <a16:creationId xmlns:a16="http://schemas.microsoft.com/office/drawing/2014/main" id="{6610F276-CBE9-88BA-9593-07655217BC7F}"/>
              </a:ext>
            </a:extLst>
          </p:cNvPr>
          <p:cNvSpPr txBox="1"/>
          <p:nvPr/>
        </p:nvSpPr>
        <p:spPr>
          <a:xfrm>
            <a:off x="3409375" y="2916964"/>
            <a:ext cx="161696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[image, comments]</a:t>
            </a:r>
            <a:endParaRPr sz="1400" dirty="0">
              <a:solidFill>
                <a:schemeClr val="dk1"/>
              </a:solidFill>
              <a:latin typeface="Calibri"/>
              <a:ea typeface="Calibri"/>
              <a:cs typeface="Calibri"/>
              <a:sym typeface="Calibri"/>
            </a:endParaRPr>
          </a:p>
        </p:txBody>
      </p:sp>
      <p:sp>
        <p:nvSpPr>
          <p:cNvPr id="78" name="Google Shape;294;p37">
            <a:extLst>
              <a:ext uri="{FF2B5EF4-FFF2-40B4-BE49-F238E27FC236}">
                <a16:creationId xmlns:a16="http://schemas.microsoft.com/office/drawing/2014/main" id="{2B7152EA-8AF7-D634-0295-83E5A34C18D1}"/>
              </a:ext>
            </a:extLst>
          </p:cNvPr>
          <p:cNvSpPr txBox="1"/>
          <p:nvPr/>
        </p:nvSpPr>
        <p:spPr>
          <a:xfrm>
            <a:off x="3736164" y="3480328"/>
            <a:ext cx="894976" cy="412732"/>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cxnSp>
        <p:nvCxnSpPr>
          <p:cNvPr id="33" name="Google Shape;320;p38">
            <a:extLst>
              <a:ext uri="{FF2B5EF4-FFF2-40B4-BE49-F238E27FC236}">
                <a16:creationId xmlns:a16="http://schemas.microsoft.com/office/drawing/2014/main" id="{3BED0519-278E-7977-DD59-96AA3A7BDC60}"/>
              </a:ext>
            </a:extLst>
          </p:cNvPr>
          <p:cNvCxnSpPr>
            <a:cxnSpLocks/>
          </p:cNvCxnSpPr>
          <p:nvPr/>
        </p:nvCxnSpPr>
        <p:spPr>
          <a:xfrm>
            <a:off x="5512743" y="2968942"/>
            <a:ext cx="15872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33;p38">
            <a:extLst>
              <a:ext uri="{FF2B5EF4-FFF2-40B4-BE49-F238E27FC236}">
                <a16:creationId xmlns:a16="http://schemas.microsoft.com/office/drawing/2014/main" id="{1942D70A-28BF-C02B-AA5E-E9C98A1F7D3B}"/>
              </a:ext>
            </a:extLst>
          </p:cNvPr>
          <p:cNvSpPr txBox="1"/>
          <p:nvPr/>
        </p:nvSpPr>
        <p:spPr>
          <a:xfrm>
            <a:off x="5451566" y="2673824"/>
            <a:ext cx="1613609" cy="295118"/>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findImage (image.id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35" name="Google Shape;317;p38">
            <a:extLst>
              <a:ext uri="{FF2B5EF4-FFF2-40B4-BE49-F238E27FC236}">
                <a16:creationId xmlns:a16="http://schemas.microsoft.com/office/drawing/2014/main" id="{BDF64AC1-DEA2-1192-4909-D8879304B48F}"/>
              </a:ext>
            </a:extLst>
          </p:cNvPr>
          <p:cNvCxnSpPr>
            <a:cxnSpLocks/>
          </p:cNvCxnSpPr>
          <p:nvPr/>
        </p:nvCxnSpPr>
        <p:spPr>
          <a:xfrm flipH="1">
            <a:off x="5512743" y="3121000"/>
            <a:ext cx="15872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 name="Google Shape;333;p38">
            <a:extLst>
              <a:ext uri="{FF2B5EF4-FFF2-40B4-BE49-F238E27FC236}">
                <a16:creationId xmlns:a16="http://schemas.microsoft.com/office/drawing/2014/main" id="{B9942AAC-CFB5-3C4E-4624-9D0B32168A52}"/>
              </a:ext>
            </a:extLst>
          </p:cNvPr>
          <p:cNvSpPr txBox="1"/>
          <p:nvPr/>
        </p:nvSpPr>
        <p:spPr>
          <a:xfrm>
            <a:off x="5578507" y="3049524"/>
            <a:ext cx="1521496" cy="295118"/>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image</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5393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09;p38">
            <a:extLst>
              <a:ext uri="{FF2B5EF4-FFF2-40B4-BE49-F238E27FC236}">
                <a16:creationId xmlns:a16="http://schemas.microsoft.com/office/drawing/2014/main" id="{82DB8C89-4855-691D-664B-4127B259CD08}"/>
              </a:ext>
            </a:extLst>
          </p:cNvPr>
          <p:cNvSpPr txBox="1">
            <a:spLocks noGrp="1"/>
          </p:cNvSpPr>
          <p:nvPr>
            <p:ph type="title"/>
          </p:nvPr>
        </p:nvSpPr>
        <p:spPr>
          <a:xfrm>
            <a:off x="0" y="7250"/>
            <a:ext cx="7012080" cy="675510"/>
          </a:xfrm>
          <a:prstGeom prst="rect">
            <a:avLst/>
          </a:prstGeom>
          <a:noFill/>
          <a:ln>
            <a:noFill/>
          </a:ln>
        </p:spPr>
        <p:txBody>
          <a:bodyPr spcFirstLastPara="1" wrap="square" lIns="107269" tIns="53620" rIns="107269" bIns="53620" anchor="ctr" anchorCtr="0">
            <a:noAutofit/>
          </a:bodyPr>
          <a:lstStyle/>
          <a:p>
            <a:pPr>
              <a:buSzPts val="4400"/>
            </a:pPr>
            <a:r>
              <a:rPr lang="es-419" dirty="0"/>
              <a:t>Evento: creazione commento</a:t>
            </a:r>
            <a:endParaRPr dirty="0"/>
          </a:p>
        </p:txBody>
      </p:sp>
      <p:sp>
        <p:nvSpPr>
          <p:cNvPr id="38" name="Google Shape;310;p38">
            <a:extLst>
              <a:ext uri="{FF2B5EF4-FFF2-40B4-BE49-F238E27FC236}">
                <a16:creationId xmlns:a16="http://schemas.microsoft.com/office/drawing/2014/main" id="{4BB35EC3-6FA2-E432-439A-97934AC298D5}"/>
              </a:ext>
            </a:extLst>
          </p:cNvPr>
          <p:cNvSpPr/>
          <p:nvPr/>
        </p:nvSpPr>
        <p:spPr>
          <a:xfrm>
            <a:off x="2630551" y="1268331"/>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CreateComment</a:t>
            </a:r>
            <a:endParaRPr dirty="0">
              <a:solidFill>
                <a:schemeClr val="dk1"/>
              </a:solidFill>
              <a:latin typeface="Calibri"/>
              <a:ea typeface="Calibri"/>
              <a:cs typeface="Calibri"/>
              <a:sym typeface="Calibri"/>
            </a:endParaRPr>
          </a:p>
        </p:txBody>
      </p:sp>
      <p:cxnSp>
        <p:nvCxnSpPr>
          <p:cNvPr id="39" name="Google Shape;311;p38">
            <a:extLst>
              <a:ext uri="{FF2B5EF4-FFF2-40B4-BE49-F238E27FC236}">
                <a16:creationId xmlns:a16="http://schemas.microsoft.com/office/drawing/2014/main" id="{1CFF3E70-9B10-7298-B1C7-DE450F814F84}"/>
              </a:ext>
            </a:extLst>
          </p:cNvPr>
          <p:cNvCxnSpPr>
            <a:cxnSpLocks/>
          </p:cNvCxnSpPr>
          <p:nvPr/>
        </p:nvCxnSpPr>
        <p:spPr>
          <a:xfrm flipH="1">
            <a:off x="3086454" y="1989988"/>
            <a:ext cx="1297" cy="447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2" name="Google Shape;314;p38">
            <a:extLst>
              <a:ext uri="{FF2B5EF4-FFF2-40B4-BE49-F238E27FC236}">
                <a16:creationId xmlns:a16="http://schemas.microsoft.com/office/drawing/2014/main" id="{AFEFE68D-7090-8328-CE43-1593D13C379C}"/>
              </a:ext>
            </a:extLst>
          </p:cNvPr>
          <p:cNvSpPr/>
          <p:nvPr/>
        </p:nvSpPr>
        <p:spPr>
          <a:xfrm>
            <a:off x="2903492" y="2164400"/>
            <a:ext cx="365924" cy="148796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43" name="Google Shape;316;p38">
            <a:extLst>
              <a:ext uri="{FF2B5EF4-FFF2-40B4-BE49-F238E27FC236}">
                <a16:creationId xmlns:a16="http://schemas.microsoft.com/office/drawing/2014/main" id="{B2EA430D-FE48-76E6-5B93-E4DBC09478A1}"/>
              </a:ext>
            </a:extLst>
          </p:cNvPr>
          <p:cNvCxnSpPr/>
          <p:nvPr/>
        </p:nvCxnSpPr>
        <p:spPr>
          <a:xfrm flipH="1">
            <a:off x="5003511" y="1825014"/>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 name="Google Shape;320;p38">
            <a:extLst>
              <a:ext uri="{FF2B5EF4-FFF2-40B4-BE49-F238E27FC236}">
                <a16:creationId xmlns:a16="http://schemas.microsoft.com/office/drawing/2014/main" id="{B5CE7DED-46B0-5F98-A023-92745A22A1BE}"/>
              </a:ext>
            </a:extLst>
          </p:cNvPr>
          <p:cNvCxnSpPr>
            <a:cxnSpLocks/>
          </p:cNvCxnSpPr>
          <p:nvPr/>
        </p:nvCxnSpPr>
        <p:spPr>
          <a:xfrm>
            <a:off x="3269416" y="2409198"/>
            <a:ext cx="15872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333;p38">
            <a:extLst>
              <a:ext uri="{FF2B5EF4-FFF2-40B4-BE49-F238E27FC236}">
                <a16:creationId xmlns:a16="http://schemas.microsoft.com/office/drawing/2014/main" id="{54CB2642-954E-6464-5169-70D5B234A622}"/>
              </a:ext>
            </a:extLst>
          </p:cNvPr>
          <p:cNvSpPr txBox="1"/>
          <p:nvPr/>
        </p:nvSpPr>
        <p:spPr>
          <a:xfrm>
            <a:off x="3208238" y="2029025"/>
            <a:ext cx="2656113" cy="295118"/>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createComment (imageId, userId, text</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51" name="Google Shape;317;p38">
            <a:extLst>
              <a:ext uri="{FF2B5EF4-FFF2-40B4-BE49-F238E27FC236}">
                <a16:creationId xmlns:a16="http://schemas.microsoft.com/office/drawing/2014/main" id="{56935EF7-EA24-D76A-F058-EF3DFBD8DDE7}"/>
              </a:ext>
            </a:extLst>
          </p:cNvPr>
          <p:cNvCxnSpPr>
            <a:cxnSpLocks/>
          </p:cNvCxnSpPr>
          <p:nvPr/>
        </p:nvCxnSpPr>
        <p:spPr>
          <a:xfrm flipH="1">
            <a:off x="1134443" y="3204838"/>
            <a:ext cx="172377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55" name="Google Shape;295;p37">
            <a:extLst>
              <a:ext uri="{FF2B5EF4-FFF2-40B4-BE49-F238E27FC236}">
                <a16:creationId xmlns:a16="http://schemas.microsoft.com/office/drawing/2014/main" id="{94CADFC4-EA23-25C9-8818-5E61192EB1E1}"/>
              </a:ext>
            </a:extLst>
          </p:cNvPr>
          <p:cNvCxnSpPr/>
          <p:nvPr/>
        </p:nvCxnSpPr>
        <p:spPr>
          <a:xfrm>
            <a:off x="929251" y="1815246"/>
            <a:ext cx="10566" cy="46501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6" name="Google Shape;296;p37">
            <a:extLst>
              <a:ext uri="{FF2B5EF4-FFF2-40B4-BE49-F238E27FC236}">
                <a16:creationId xmlns:a16="http://schemas.microsoft.com/office/drawing/2014/main" id="{5F56087F-2176-A542-644D-40AF12856A5B}"/>
              </a:ext>
            </a:extLst>
          </p:cNvPr>
          <p:cNvSpPr/>
          <p:nvPr/>
        </p:nvSpPr>
        <p:spPr>
          <a:xfrm>
            <a:off x="770510" y="2152879"/>
            <a:ext cx="364443" cy="159243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dirty="0">
              <a:solidFill>
                <a:schemeClr val="dk1"/>
              </a:solidFill>
              <a:latin typeface="Calibri"/>
              <a:ea typeface="Calibri"/>
              <a:cs typeface="Calibri"/>
              <a:sym typeface="Calibri"/>
            </a:endParaRPr>
          </a:p>
        </p:txBody>
      </p:sp>
      <p:sp>
        <p:nvSpPr>
          <p:cNvPr id="57" name="Google Shape;302;p37">
            <a:extLst>
              <a:ext uri="{FF2B5EF4-FFF2-40B4-BE49-F238E27FC236}">
                <a16:creationId xmlns:a16="http://schemas.microsoft.com/office/drawing/2014/main" id="{E97CF4B9-F096-F887-FBA5-13857CF3D04F}"/>
              </a:ext>
            </a:extLst>
          </p:cNvPr>
          <p:cNvSpPr/>
          <p:nvPr/>
        </p:nvSpPr>
        <p:spPr>
          <a:xfrm>
            <a:off x="485018" y="1263581"/>
            <a:ext cx="1087783"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ModalImage</a:t>
            </a:r>
          </a:p>
          <a:p>
            <a:pPr algn="ctr"/>
            <a:endParaRPr lang="es-419" sz="1200" dirty="0">
              <a:solidFill>
                <a:schemeClr val="dk1"/>
              </a:solidFill>
              <a:latin typeface="Calibri"/>
              <a:ea typeface="Calibri"/>
              <a:cs typeface="Calibri"/>
              <a:sym typeface="Calibri"/>
            </a:endParaRPr>
          </a:p>
        </p:txBody>
      </p:sp>
      <p:sp>
        <p:nvSpPr>
          <p:cNvPr id="58" name="Google Shape;319;p38">
            <a:extLst>
              <a:ext uri="{FF2B5EF4-FFF2-40B4-BE49-F238E27FC236}">
                <a16:creationId xmlns:a16="http://schemas.microsoft.com/office/drawing/2014/main" id="{AE01429B-11FA-0E83-93F0-04FB9CF70642}"/>
              </a:ext>
            </a:extLst>
          </p:cNvPr>
          <p:cNvSpPr/>
          <p:nvPr/>
        </p:nvSpPr>
        <p:spPr>
          <a:xfrm>
            <a:off x="4856675" y="2313505"/>
            <a:ext cx="311149" cy="111549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76" name="Google Shape;310;p38">
            <a:extLst>
              <a:ext uri="{FF2B5EF4-FFF2-40B4-BE49-F238E27FC236}">
                <a16:creationId xmlns:a16="http://schemas.microsoft.com/office/drawing/2014/main" id="{3F4AA206-A824-A86D-6D32-D25B4D4FA88F}"/>
              </a:ext>
            </a:extLst>
          </p:cNvPr>
          <p:cNvSpPr/>
          <p:nvPr/>
        </p:nvSpPr>
        <p:spPr>
          <a:xfrm>
            <a:off x="4555049" y="1257693"/>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ImageDAO</a:t>
            </a:r>
            <a:endParaRPr dirty="0">
              <a:solidFill>
                <a:schemeClr val="dk1"/>
              </a:solidFill>
              <a:latin typeface="Calibri"/>
              <a:ea typeface="Calibri"/>
              <a:cs typeface="Calibri"/>
              <a:sym typeface="Calibri"/>
            </a:endParaRPr>
          </a:p>
        </p:txBody>
      </p:sp>
      <p:grpSp>
        <p:nvGrpSpPr>
          <p:cNvPr id="64" name="Group 89">
            <a:extLst>
              <a:ext uri="{FF2B5EF4-FFF2-40B4-BE49-F238E27FC236}">
                <a16:creationId xmlns:a16="http://schemas.microsoft.com/office/drawing/2014/main" id="{E50F2635-4C51-0875-3CE7-626A4AB2CB5F}"/>
              </a:ext>
            </a:extLst>
          </p:cNvPr>
          <p:cNvGrpSpPr/>
          <p:nvPr/>
        </p:nvGrpSpPr>
        <p:grpSpPr>
          <a:xfrm flipH="1">
            <a:off x="1134443" y="3368997"/>
            <a:ext cx="424764" cy="303837"/>
            <a:chOff x="614149" y="4401223"/>
            <a:chExt cx="484693" cy="507248"/>
          </a:xfrm>
        </p:grpSpPr>
        <p:cxnSp>
          <p:nvCxnSpPr>
            <p:cNvPr id="65" name="Straight Connector 90">
              <a:extLst>
                <a:ext uri="{FF2B5EF4-FFF2-40B4-BE49-F238E27FC236}">
                  <a16:creationId xmlns:a16="http://schemas.microsoft.com/office/drawing/2014/main" id="{99A1746E-C47A-A737-6D3C-C263A93D19AB}"/>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Connector 91">
              <a:extLst>
                <a:ext uri="{FF2B5EF4-FFF2-40B4-BE49-F238E27FC236}">
                  <a16:creationId xmlns:a16="http://schemas.microsoft.com/office/drawing/2014/main" id="{A4ABE18F-FC6A-7E1A-2B68-AE6C6E582ABD}"/>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92">
              <a:extLst>
                <a:ext uri="{FF2B5EF4-FFF2-40B4-BE49-F238E27FC236}">
                  <a16:creationId xmlns:a16="http://schemas.microsoft.com/office/drawing/2014/main" id="{B64DC8DB-846B-FCF7-05D1-6D9D6F4B83D1}"/>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70" name="Google Shape;275;p37">
            <a:extLst>
              <a:ext uri="{FF2B5EF4-FFF2-40B4-BE49-F238E27FC236}">
                <a16:creationId xmlns:a16="http://schemas.microsoft.com/office/drawing/2014/main" id="{03E774C8-DE16-A018-E2BD-88D216A6E5BE}"/>
              </a:ext>
            </a:extLst>
          </p:cNvPr>
          <p:cNvCxnSpPr>
            <a:cxnSpLocks/>
          </p:cNvCxnSpPr>
          <p:nvPr/>
        </p:nvCxnSpPr>
        <p:spPr>
          <a:xfrm>
            <a:off x="1139286" y="2402068"/>
            <a:ext cx="1732523" cy="471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3" name="Google Shape;313;p38">
            <a:extLst>
              <a:ext uri="{FF2B5EF4-FFF2-40B4-BE49-F238E27FC236}">
                <a16:creationId xmlns:a16="http://schemas.microsoft.com/office/drawing/2014/main" id="{B4DAE06D-71B2-4682-FE58-91210D79A5C5}"/>
              </a:ext>
            </a:extLst>
          </p:cNvPr>
          <p:cNvSpPr txBox="1"/>
          <p:nvPr/>
        </p:nvSpPr>
        <p:spPr>
          <a:xfrm>
            <a:off x="1389600" y="1922284"/>
            <a:ext cx="1287663" cy="437862"/>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POST</a:t>
            </a:r>
          </a:p>
          <a:p>
            <a:r>
              <a:rPr lang="es-419" sz="1200" dirty="0">
                <a:solidFill>
                  <a:schemeClr val="dk1"/>
                </a:solidFill>
                <a:latin typeface="Calibri"/>
                <a:ea typeface="Calibri"/>
                <a:cs typeface="Calibri"/>
                <a:sym typeface="Calibri"/>
              </a:rPr>
              <a:t>/CreatComment</a:t>
            </a:r>
            <a:endParaRPr sz="1200" dirty="0">
              <a:solidFill>
                <a:schemeClr val="dk1"/>
              </a:solidFill>
              <a:latin typeface="Calibri"/>
              <a:ea typeface="Calibri"/>
              <a:cs typeface="Calibri"/>
              <a:sym typeface="Calibri"/>
            </a:endParaRPr>
          </a:p>
        </p:txBody>
      </p:sp>
      <p:sp>
        <p:nvSpPr>
          <p:cNvPr id="77" name="Google Shape;318;p38">
            <a:extLst>
              <a:ext uri="{FF2B5EF4-FFF2-40B4-BE49-F238E27FC236}">
                <a16:creationId xmlns:a16="http://schemas.microsoft.com/office/drawing/2014/main" id="{6610F276-CBE9-88BA-9593-07655217BC7F}"/>
              </a:ext>
            </a:extLst>
          </p:cNvPr>
          <p:cNvSpPr txBox="1"/>
          <p:nvPr/>
        </p:nvSpPr>
        <p:spPr>
          <a:xfrm>
            <a:off x="1166047" y="2875283"/>
            <a:ext cx="1616960" cy="308000"/>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200 OK</a:t>
            </a:r>
            <a:endParaRPr sz="1400" dirty="0">
              <a:solidFill>
                <a:schemeClr val="dk1"/>
              </a:solidFill>
              <a:latin typeface="Calibri"/>
              <a:ea typeface="Calibri"/>
              <a:cs typeface="Calibri"/>
              <a:sym typeface="Calibri"/>
            </a:endParaRPr>
          </a:p>
        </p:txBody>
      </p:sp>
      <p:sp>
        <p:nvSpPr>
          <p:cNvPr id="78" name="Google Shape;294;p37">
            <a:extLst>
              <a:ext uri="{FF2B5EF4-FFF2-40B4-BE49-F238E27FC236}">
                <a16:creationId xmlns:a16="http://schemas.microsoft.com/office/drawing/2014/main" id="{2B7152EA-8AF7-D634-0295-83E5A34C18D1}"/>
              </a:ext>
            </a:extLst>
          </p:cNvPr>
          <p:cNvSpPr txBox="1"/>
          <p:nvPr/>
        </p:nvSpPr>
        <p:spPr>
          <a:xfrm>
            <a:off x="1139285" y="3642641"/>
            <a:ext cx="1732523" cy="412732"/>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updateComments</a:t>
            </a:r>
            <a:r>
              <a:rPr lang="it-IT"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136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09;p38">
            <a:extLst>
              <a:ext uri="{FF2B5EF4-FFF2-40B4-BE49-F238E27FC236}">
                <a16:creationId xmlns:a16="http://schemas.microsoft.com/office/drawing/2014/main" id="{82DB8C89-4855-691D-664B-4127B259CD08}"/>
              </a:ext>
            </a:extLst>
          </p:cNvPr>
          <p:cNvSpPr txBox="1">
            <a:spLocks noGrp="1"/>
          </p:cNvSpPr>
          <p:nvPr>
            <p:ph type="title"/>
          </p:nvPr>
        </p:nvSpPr>
        <p:spPr>
          <a:xfrm>
            <a:off x="0" y="7250"/>
            <a:ext cx="7012080" cy="675510"/>
          </a:xfrm>
          <a:prstGeom prst="rect">
            <a:avLst/>
          </a:prstGeom>
          <a:noFill/>
          <a:ln>
            <a:noFill/>
          </a:ln>
        </p:spPr>
        <p:txBody>
          <a:bodyPr spcFirstLastPara="1" wrap="square" lIns="107269" tIns="53620" rIns="107269" bIns="53620" anchor="ctr" anchorCtr="0">
            <a:noAutofit/>
          </a:bodyPr>
          <a:lstStyle/>
          <a:p>
            <a:pPr>
              <a:buSzPts val="4400"/>
            </a:pPr>
            <a:r>
              <a:rPr lang="es-419" dirty="0"/>
              <a:t>Evento: Logout</a:t>
            </a:r>
            <a:endParaRPr dirty="0"/>
          </a:p>
        </p:txBody>
      </p:sp>
      <p:sp>
        <p:nvSpPr>
          <p:cNvPr id="23" name="Google Shape;460;p43">
            <a:extLst>
              <a:ext uri="{FF2B5EF4-FFF2-40B4-BE49-F238E27FC236}">
                <a16:creationId xmlns:a16="http://schemas.microsoft.com/office/drawing/2014/main" id="{6C7128B7-32CC-B368-5C53-1D23AD3C0882}"/>
              </a:ext>
            </a:extLst>
          </p:cNvPr>
          <p:cNvSpPr/>
          <p:nvPr/>
        </p:nvSpPr>
        <p:spPr>
          <a:xfrm>
            <a:off x="3589009" y="142806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Logout</a:t>
            </a:r>
            <a:endParaRPr dirty="0">
              <a:solidFill>
                <a:schemeClr val="dk1"/>
              </a:solidFill>
              <a:latin typeface="Calibri"/>
              <a:ea typeface="Calibri"/>
              <a:cs typeface="Calibri"/>
              <a:sym typeface="Calibri"/>
            </a:endParaRPr>
          </a:p>
        </p:txBody>
      </p:sp>
      <p:cxnSp>
        <p:nvCxnSpPr>
          <p:cNvPr id="24" name="Google Shape;461;p43">
            <a:extLst>
              <a:ext uri="{FF2B5EF4-FFF2-40B4-BE49-F238E27FC236}">
                <a16:creationId xmlns:a16="http://schemas.microsoft.com/office/drawing/2014/main" id="{4BDADA4C-6788-D325-C89D-4B5E176D13B1}"/>
              </a:ext>
            </a:extLst>
          </p:cNvPr>
          <p:cNvCxnSpPr>
            <a:stCxn id="23" idx="2"/>
          </p:cNvCxnSpPr>
          <p:nvPr/>
        </p:nvCxnSpPr>
        <p:spPr>
          <a:xfrm flipH="1">
            <a:off x="4274434" y="1809267"/>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5" name="Google Shape;463;p43">
            <a:extLst>
              <a:ext uri="{FF2B5EF4-FFF2-40B4-BE49-F238E27FC236}">
                <a16:creationId xmlns:a16="http://schemas.microsoft.com/office/drawing/2014/main" id="{744C330F-5880-C4A9-F06A-A5AE60D95850}"/>
              </a:ext>
            </a:extLst>
          </p:cNvPr>
          <p:cNvSpPr txBox="1"/>
          <p:nvPr/>
        </p:nvSpPr>
        <p:spPr>
          <a:xfrm>
            <a:off x="2564166" y="2738183"/>
            <a:ext cx="1130348"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doPOST</a:t>
            </a:r>
            <a:endParaRPr sz="2100" dirty="0">
              <a:solidFill>
                <a:schemeClr val="dk1"/>
              </a:solidFill>
              <a:latin typeface="Calibri"/>
              <a:ea typeface="Calibri"/>
              <a:cs typeface="Calibri"/>
              <a:sym typeface="Calibri"/>
            </a:endParaRPr>
          </a:p>
        </p:txBody>
      </p:sp>
      <p:sp>
        <p:nvSpPr>
          <p:cNvPr id="26" name="Google Shape;464;p43">
            <a:extLst>
              <a:ext uri="{FF2B5EF4-FFF2-40B4-BE49-F238E27FC236}">
                <a16:creationId xmlns:a16="http://schemas.microsoft.com/office/drawing/2014/main" id="{3EC1FA83-FA08-0FE8-BAC9-7358AAB52988}"/>
              </a:ext>
            </a:extLst>
          </p:cNvPr>
          <p:cNvSpPr/>
          <p:nvPr/>
        </p:nvSpPr>
        <p:spPr>
          <a:xfrm>
            <a:off x="4103055" y="2024967"/>
            <a:ext cx="355485" cy="28199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7" name="Google Shape;465;p43">
            <a:extLst>
              <a:ext uri="{FF2B5EF4-FFF2-40B4-BE49-F238E27FC236}">
                <a16:creationId xmlns:a16="http://schemas.microsoft.com/office/drawing/2014/main" id="{BCB8F8FB-717C-5757-5735-64237F091DF5}"/>
              </a:ext>
            </a:extLst>
          </p:cNvPr>
          <p:cNvSpPr/>
          <p:nvPr/>
        </p:nvSpPr>
        <p:spPr>
          <a:xfrm>
            <a:off x="5770332" y="142806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Session</a:t>
            </a:r>
            <a:endParaRPr dirty="0">
              <a:solidFill>
                <a:schemeClr val="dk1"/>
              </a:solidFill>
              <a:latin typeface="Calibri"/>
              <a:ea typeface="Calibri"/>
              <a:cs typeface="Calibri"/>
              <a:sym typeface="Calibri"/>
            </a:endParaRPr>
          </a:p>
        </p:txBody>
      </p:sp>
      <p:cxnSp>
        <p:nvCxnSpPr>
          <p:cNvPr id="28" name="Google Shape;466;p43">
            <a:extLst>
              <a:ext uri="{FF2B5EF4-FFF2-40B4-BE49-F238E27FC236}">
                <a16:creationId xmlns:a16="http://schemas.microsoft.com/office/drawing/2014/main" id="{C55E6916-4E34-E0E0-3557-E5B02319B1CB}"/>
              </a:ext>
            </a:extLst>
          </p:cNvPr>
          <p:cNvCxnSpPr/>
          <p:nvPr/>
        </p:nvCxnSpPr>
        <p:spPr>
          <a:xfrm flipH="1">
            <a:off x="6330327" y="1809067"/>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29" name="Google Shape;467;p43">
            <a:extLst>
              <a:ext uri="{FF2B5EF4-FFF2-40B4-BE49-F238E27FC236}">
                <a16:creationId xmlns:a16="http://schemas.microsoft.com/office/drawing/2014/main" id="{29FA1DAE-DCF7-150A-BC7F-E02B254358EF}"/>
              </a:ext>
            </a:extLst>
          </p:cNvPr>
          <p:cNvCxnSpPr/>
          <p:nvPr/>
        </p:nvCxnSpPr>
        <p:spPr>
          <a:xfrm>
            <a:off x="4435147" y="2494867"/>
            <a:ext cx="17286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468;p43">
            <a:extLst>
              <a:ext uri="{FF2B5EF4-FFF2-40B4-BE49-F238E27FC236}">
                <a16:creationId xmlns:a16="http://schemas.microsoft.com/office/drawing/2014/main" id="{DC415498-587C-2489-35C6-18B018ECCAD1}"/>
              </a:ext>
            </a:extLst>
          </p:cNvPr>
          <p:cNvSpPr/>
          <p:nvPr/>
        </p:nvSpPr>
        <p:spPr>
          <a:xfrm>
            <a:off x="6196517" y="2042033"/>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1" name="Google Shape;469;p43">
            <a:extLst>
              <a:ext uri="{FF2B5EF4-FFF2-40B4-BE49-F238E27FC236}">
                <a16:creationId xmlns:a16="http://schemas.microsoft.com/office/drawing/2014/main" id="{CF6A6564-A02E-6492-163C-F03F1463A5A3}"/>
              </a:ext>
            </a:extLst>
          </p:cNvPr>
          <p:cNvSpPr/>
          <p:nvPr/>
        </p:nvSpPr>
        <p:spPr>
          <a:xfrm>
            <a:off x="7083171" y="1427967"/>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a:solidFill>
                  <a:schemeClr val="dk1"/>
                </a:solidFill>
                <a:latin typeface="Calibri"/>
                <a:ea typeface="Calibri"/>
                <a:cs typeface="Calibri"/>
                <a:sym typeface="Calibri"/>
              </a:rPr>
              <a:t>index.html</a:t>
            </a:r>
            <a:endParaRPr>
              <a:solidFill>
                <a:schemeClr val="dk1"/>
              </a:solidFill>
              <a:latin typeface="Calibri"/>
              <a:ea typeface="Calibri"/>
              <a:cs typeface="Calibri"/>
              <a:sym typeface="Calibri"/>
            </a:endParaRPr>
          </a:p>
        </p:txBody>
      </p:sp>
      <p:cxnSp>
        <p:nvCxnSpPr>
          <p:cNvPr id="32" name="Google Shape;470;p43">
            <a:extLst>
              <a:ext uri="{FF2B5EF4-FFF2-40B4-BE49-F238E27FC236}">
                <a16:creationId xmlns:a16="http://schemas.microsoft.com/office/drawing/2014/main" id="{0D1BCAB8-C1AB-D81F-9948-CFF4650CDEEF}"/>
              </a:ext>
            </a:extLst>
          </p:cNvPr>
          <p:cNvCxnSpPr>
            <a:stCxn id="31" idx="2"/>
          </p:cNvCxnSpPr>
          <p:nvPr/>
        </p:nvCxnSpPr>
        <p:spPr>
          <a:xfrm flipH="1">
            <a:off x="7622346" y="1809167"/>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3" name="Google Shape;471;p43">
            <a:extLst>
              <a:ext uri="{FF2B5EF4-FFF2-40B4-BE49-F238E27FC236}">
                <a16:creationId xmlns:a16="http://schemas.microsoft.com/office/drawing/2014/main" id="{02861E10-23BE-D6E6-3AB2-68BB6D5291EB}"/>
              </a:ext>
            </a:extLst>
          </p:cNvPr>
          <p:cNvSpPr/>
          <p:nvPr/>
        </p:nvSpPr>
        <p:spPr>
          <a:xfrm>
            <a:off x="7485210" y="3331661"/>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34" name="Google Shape;472;p43">
            <a:extLst>
              <a:ext uri="{FF2B5EF4-FFF2-40B4-BE49-F238E27FC236}">
                <a16:creationId xmlns:a16="http://schemas.microsoft.com/office/drawing/2014/main" id="{CB48E43C-52E4-843D-2336-6D1C55B77F0A}"/>
              </a:ext>
            </a:extLst>
          </p:cNvPr>
          <p:cNvCxnSpPr/>
          <p:nvPr/>
        </p:nvCxnSpPr>
        <p:spPr>
          <a:xfrm>
            <a:off x="4458541" y="3868951"/>
            <a:ext cx="300625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473;p43">
            <a:extLst>
              <a:ext uri="{FF2B5EF4-FFF2-40B4-BE49-F238E27FC236}">
                <a16:creationId xmlns:a16="http://schemas.microsoft.com/office/drawing/2014/main" id="{DFBBEC64-521D-F663-9872-EEEBFA145105}"/>
              </a:ext>
            </a:extLst>
          </p:cNvPr>
          <p:cNvSpPr txBox="1"/>
          <p:nvPr/>
        </p:nvSpPr>
        <p:spPr>
          <a:xfrm>
            <a:off x="2579459" y="3139444"/>
            <a:ext cx="1255587" cy="682621"/>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POST</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/Logout</a:t>
            </a:r>
            <a:endParaRPr sz="1200" dirty="0"/>
          </a:p>
          <a:p>
            <a:endParaRPr dirty="0">
              <a:solidFill>
                <a:schemeClr val="dk1"/>
              </a:solidFill>
              <a:latin typeface="Calibri"/>
              <a:ea typeface="Calibri"/>
              <a:cs typeface="Calibri"/>
              <a:sym typeface="Calibri"/>
            </a:endParaRPr>
          </a:p>
        </p:txBody>
      </p:sp>
      <p:sp>
        <p:nvSpPr>
          <p:cNvPr id="36" name="Google Shape;474;p43">
            <a:extLst>
              <a:ext uri="{FF2B5EF4-FFF2-40B4-BE49-F238E27FC236}">
                <a16:creationId xmlns:a16="http://schemas.microsoft.com/office/drawing/2014/main" id="{AE6C2F35-520E-9EEA-65D7-ADC483ED88D7}"/>
              </a:ext>
            </a:extLst>
          </p:cNvPr>
          <p:cNvSpPr txBox="1"/>
          <p:nvPr/>
        </p:nvSpPr>
        <p:spPr>
          <a:xfrm>
            <a:off x="4627469" y="3483665"/>
            <a:ext cx="2293850" cy="338400"/>
          </a:xfrm>
          <a:prstGeom prst="rect">
            <a:avLst/>
          </a:prstGeom>
          <a:noFill/>
          <a:ln>
            <a:noFill/>
          </a:ln>
        </p:spPr>
        <p:txBody>
          <a:bodyPr spcFirstLastPara="1" wrap="square" lIns="107269" tIns="53620" rIns="107269" bIns="53620" anchor="t" anchorCtr="0">
            <a:noAutofit/>
          </a:bodyPr>
          <a:lstStyle/>
          <a:p>
            <a:pPr algn="ctr"/>
            <a:r>
              <a:rPr lang="es-419">
                <a:solidFill>
                  <a:schemeClr val="dk1"/>
                </a:solidFill>
                <a:latin typeface="Calibri"/>
                <a:ea typeface="Calibri"/>
                <a:cs typeface="Calibri"/>
                <a:sym typeface="Calibri"/>
              </a:rPr>
              <a:t>redirect</a:t>
            </a:r>
            <a:endParaRPr>
              <a:solidFill>
                <a:schemeClr val="dk1"/>
              </a:solidFill>
              <a:latin typeface="Calibri"/>
              <a:ea typeface="Calibri"/>
              <a:cs typeface="Calibri"/>
              <a:sym typeface="Calibri"/>
            </a:endParaRPr>
          </a:p>
        </p:txBody>
      </p:sp>
      <p:sp>
        <p:nvSpPr>
          <p:cNvPr id="37" name="Google Shape;475;p43">
            <a:extLst>
              <a:ext uri="{FF2B5EF4-FFF2-40B4-BE49-F238E27FC236}">
                <a16:creationId xmlns:a16="http://schemas.microsoft.com/office/drawing/2014/main" id="{6BFCE314-891F-006B-9313-19C0E8AFD32A}"/>
              </a:ext>
            </a:extLst>
          </p:cNvPr>
          <p:cNvSpPr txBox="1"/>
          <p:nvPr/>
        </p:nvSpPr>
        <p:spPr>
          <a:xfrm>
            <a:off x="4627471" y="2083533"/>
            <a:ext cx="1740050" cy="3076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invalidate()</a:t>
            </a:r>
            <a:endParaRPr>
              <a:solidFill>
                <a:schemeClr val="dk1"/>
              </a:solidFill>
              <a:latin typeface="Calibri"/>
              <a:ea typeface="Calibri"/>
              <a:cs typeface="Calibri"/>
              <a:sym typeface="Calibri"/>
            </a:endParaRPr>
          </a:p>
        </p:txBody>
      </p:sp>
      <p:sp>
        <p:nvSpPr>
          <p:cNvPr id="40" name="Google Shape;469;p43">
            <a:extLst>
              <a:ext uri="{FF2B5EF4-FFF2-40B4-BE49-F238E27FC236}">
                <a16:creationId xmlns:a16="http://schemas.microsoft.com/office/drawing/2014/main" id="{ACB05FBF-4455-A287-39AA-67743A3274A1}"/>
              </a:ext>
            </a:extLst>
          </p:cNvPr>
          <p:cNvSpPr/>
          <p:nvPr/>
        </p:nvSpPr>
        <p:spPr>
          <a:xfrm>
            <a:off x="44195" y="1430239"/>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41" name="Google Shape;470;p43">
            <a:extLst>
              <a:ext uri="{FF2B5EF4-FFF2-40B4-BE49-F238E27FC236}">
                <a16:creationId xmlns:a16="http://schemas.microsoft.com/office/drawing/2014/main" id="{D362DD0A-590B-8CAB-20B2-27DE405E55C4}"/>
              </a:ext>
            </a:extLst>
          </p:cNvPr>
          <p:cNvCxnSpPr>
            <a:stCxn id="40" idx="2"/>
          </p:cNvCxnSpPr>
          <p:nvPr/>
        </p:nvCxnSpPr>
        <p:spPr>
          <a:xfrm flipH="1">
            <a:off x="583370" y="1811439"/>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4" name="Google Shape;471;p43">
            <a:extLst>
              <a:ext uri="{FF2B5EF4-FFF2-40B4-BE49-F238E27FC236}">
                <a16:creationId xmlns:a16="http://schemas.microsoft.com/office/drawing/2014/main" id="{78A045E9-9AE4-0F1F-918D-F6067452F59C}"/>
              </a:ext>
            </a:extLst>
          </p:cNvPr>
          <p:cNvSpPr/>
          <p:nvPr/>
        </p:nvSpPr>
        <p:spPr>
          <a:xfrm>
            <a:off x="446233" y="2083534"/>
            <a:ext cx="335560" cy="164721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5" name="Google Shape;295;p37">
            <a:extLst>
              <a:ext uri="{FF2B5EF4-FFF2-40B4-BE49-F238E27FC236}">
                <a16:creationId xmlns:a16="http://schemas.microsoft.com/office/drawing/2014/main" id="{8E6BC46A-4EF4-0C15-4C3D-1259768DD466}"/>
              </a:ext>
            </a:extLst>
          </p:cNvPr>
          <p:cNvCxnSpPr/>
          <p:nvPr/>
        </p:nvCxnSpPr>
        <p:spPr>
          <a:xfrm>
            <a:off x="2215652" y="1920699"/>
            <a:ext cx="9615" cy="423196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8" name="Google Shape;296;p37">
            <a:extLst>
              <a:ext uri="{FF2B5EF4-FFF2-40B4-BE49-F238E27FC236}">
                <a16:creationId xmlns:a16="http://schemas.microsoft.com/office/drawing/2014/main" id="{6C49A373-0BBA-07BE-1A06-8202828916FF}"/>
              </a:ext>
            </a:extLst>
          </p:cNvPr>
          <p:cNvSpPr/>
          <p:nvPr/>
        </p:nvSpPr>
        <p:spPr>
          <a:xfrm>
            <a:off x="2069740" y="2275198"/>
            <a:ext cx="334188" cy="6858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9" name="Google Shape;302;p37">
            <a:extLst>
              <a:ext uri="{FF2B5EF4-FFF2-40B4-BE49-F238E27FC236}">
                <a16:creationId xmlns:a16="http://schemas.microsoft.com/office/drawing/2014/main" id="{9AD5A507-6CB7-3912-E976-B0DECC8B2958}"/>
              </a:ext>
            </a:extLst>
          </p:cNvPr>
          <p:cNvSpPr/>
          <p:nvPr/>
        </p:nvSpPr>
        <p:spPr>
          <a:xfrm>
            <a:off x="1658315" y="1318724"/>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 storage</a:t>
            </a:r>
            <a:endParaRPr sz="1200" dirty="0">
              <a:solidFill>
                <a:schemeClr val="dk1"/>
              </a:solidFill>
              <a:latin typeface="Calibri"/>
              <a:ea typeface="Calibri"/>
              <a:cs typeface="Calibri"/>
              <a:sym typeface="Calibri"/>
            </a:endParaRPr>
          </a:p>
        </p:txBody>
      </p:sp>
      <p:cxnSp>
        <p:nvCxnSpPr>
          <p:cNvPr id="50" name="Google Shape;467;p43">
            <a:extLst>
              <a:ext uri="{FF2B5EF4-FFF2-40B4-BE49-F238E27FC236}">
                <a16:creationId xmlns:a16="http://schemas.microsoft.com/office/drawing/2014/main" id="{3B1E56AD-CDDE-D1C5-67D6-4309418A7340}"/>
              </a:ext>
            </a:extLst>
          </p:cNvPr>
          <p:cNvCxnSpPr/>
          <p:nvPr/>
        </p:nvCxnSpPr>
        <p:spPr>
          <a:xfrm>
            <a:off x="737923" y="2382091"/>
            <a:ext cx="133181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52" name="Google Shape;467;p43">
            <a:extLst>
              <a:ext uri="{FF2B5EF4-FFF2-40B4-BE49-F238E27FC236}">
                <a16:creationId xmlns:a16="http://schemas.microsoft.com/office/drawing/2014/main" id="{8010E891-7853-F1F0-DB2B-28928224652C}"/>
              </a:ext>
            </a:extLst>
          </p:cNvPr>
          <p:cNvCxnSpPr/>
          <p:nvPr/>
        </p:nvCxnSpPr>
        <p:spPr>
          <a:xfrm>
            <a:off x="781793" y="3139444"/>
            <a:ext cx="33212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3" name="Rectangle 4">
            <a:extLst>
              <a:ext uri="{FF2B5EF4-FFF2-40B4-BE49-F238E27FC236}">
                <a16:creationId xmlns:a16="http://schemas.microsoft.com/office/drawing/2014/main" id="{3588FD46-2DE3-4376-3055-D89CC56CDB6B}"/>
              </a:ext>
            </a:extLst>
          </p:cNvPr>
          <p:cNvSpPr/>
          <p:nvPr/>
        </p:nvSpPr>
        <p:spPr>
          <a:xfrm>
            <a:off x="759732" y="1959449"/>
            <a:ext cx="1069524" cy="461665"/>
          </a:xfrm>
          <a:prstGeom prst="rect">
            <a:avLst/>
          </a:prstGeom>
        </p:spPr>
        <p:txBody>
          <a:bodyPr wrap="none">
            <a:spAutoFit/>
          </a:bodyPr>
          <a:lstStyle/>
          <a:p>
            <a:r>
              <a:rPr lang="it-IT" sz="1200" dirty="0"/>
              <a:t>removeItem</a:t>
            </a:r>
            <a:br>
              <a:rPr lang="it-IT" sz="1200" dirty="0"/>
            </a:br>
            <a:r>
              <a:rPr lang="it-IT" sz="1200" dirty="0"/>
              <a:t>('username');</a:t>
            </a:r>
          </a:p>
        </p:txBody>
      </p:sp>
    </p:spTree>
    <p:extLst>
      <p:ext uri="{BB962C8B-B14F-4D97-AF65-F5344CB8AC3E}">
        <p14:creationId xmlns:p14="http://schemas.microsoft.com/office/powerpoint/2010/main" val="1152404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0299C289-1B77-AE3B-414A-0D0716D964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70" y="158376"/>
            <a:ext cx="8572213" cy="6018587"/>
          </a:xfrm>
        </p:spPr>
      </p:pic>
      <p:sp>
        <p:nvSpPr>
          <p:cNvPr id="2" name="Titolo 1">
            <a:extLst>
              <a:ext uri="{FF2B5EF4-FFF2-40B4-BE49-F238E27FC236}">
                <a16:creationId xmlns:a16="http://schemas.microsoft.com/office/drawing/2014/main" id="{62F679CE-BA78-7465-99E5-F9A7D6442A0C}"/>
              </a:ext>
            </a:extLst>
          </p:cNvPr>
          <p:cNvSpPr>
            <a:spLocks noGrp="1"/>
          </p:cNvSpPr>
          <p:nvPr>
            <p:ph type="title"/>
          </p:nvPr>
        </p:nvSpPr>
        <p:spPr/>
        <p:txBody>
          <a:bodyPr/>
          <a:lstStyle/>
          <a:p>
            <a:pPr algn="r"/>
            <a:r>
              <a:rPr lang="it-IT" dirty="0"/>
              <a:t>DataBase Design</a:t>
            </a:r>
          </a:p>
        </p:txBody>
      </p:sp>
    </p:spTree>
    <p:extLst>
      <p:ext uri="{BB962C8B-B14F-4D97-AF65-F5344CB8AC3E}">
        <p14:creationId xmlns:p14="http://schemas.microsoft.com/office/powerpoint/2010/main" val="64484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B5B44DF7-E761-8E77-BFA3-622A1AFAFD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98" y="583660"/>
            <a:ext cx="7872772" cy="6044297"/>
          </a:xfrm>
        </p:spPr>
      </p:pic>
      <p:sp>
        <p:nvSpPr>
          <p:cNvPr id="2" name="Titolo 1">
            <a:extLst>
              <a:ext uri="{FF2B5EF4-FFF2-40B4-BE49-F238E27FC236}">
                <a16:creationId xmlns:a16="http://schemas.microsoft.com/office/drawing/2014/main" id="{0B4A43FA-106E-7829-49B7-EEFBCD1E568F}"/>
              </a:ext>
            </a:extLst>
          </p:cNvPr>
          <p:cNvSpPr>
            <a:spLocks noGrp="1"/>
          </p:cNvSpPr>
          <p:nvPr>
            <p:ph type="title"/>
          </p:nvPr>
        </p:nvSpPr>
        <p:spPr/>
        <p:txBody>
          <a:bodyPr/>
          <a:lstStyle/>
          <a:p>
            <a:pPr algn="r"/>
            <a:r>
              <a:rPr lang="it-IT" dirty="0"/>
              <a:t>DataBase Design</a:t>
            </a:r>
          </a:p>
        </p:txBody>
      </p:sp>
    </p:spTree>
    <p:extLst>
      <p:ext uri="{BB962C8B-B14F-4D97-AF65-F5344CB8AC3E}">
        <p14:creationId xmlns:p14="http://schemas.microsoft.com/office/powerpoint/2010/main" val="127836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AECDE1-9F0F-4584-A614-5297E798C49E}"/>
              </a:ext>
            </a:extLst>
          </p:cNvPr>
          <p:cNvSpPr>
            <a:spLocks noGrp="1"/>
          </p:cNvSpPr>
          <p:nvPr>
            <p:ph type="title"/>
          </p:nvPr>
        </p:nvSpPr>
        <p:spPr/>
        <p:txBody>
          <a:bodyPr/>
          <a:lstStyle/>
          <a:p>
            <a:r>
              <a:rPr lang="it-IT" dirty="0"/>
              <a:t>Local DataBase schema</a:t>
            </a:r>
          </a:p>
        </p:txBody>
      </p:sp>
      <p:sp>
        <p:nvSpPr>
          <p:cNvPr id="3" name="Segnaposto contenuto 2">
            <a:extLst>
              <a:ext uri="{FF2B5EF4-FFF2-40B4-BE49-F238E27FC236}">
                <a16:creationId xmlns:a16="http://schemas.microsoft.com/office/drawing/2014/main" id="{768E04BF-37EA-32B8-DB42-C04ECB0110D9}"/>
              </a:ext>
            </a:extLst>
          </p:cNvPr>
          <p:cNvSpPr>
            <a:spLocks noGrp="1"/>
          </p:cNvSpPr>
          <p:nvPr>
            <p:ph idx="1"/>
          </p:nvPr>
        </p:nvSpPr>
        <p:spPr/>
        <p:txBody>
          <a:bodyPr>
            <a:normAutofit fontScale="77500" lnSpcReduction="20000"/>
          </a:bodyPr>
          <a:lstStyle/>
          <a:p>
            <a:pPr>
              <a:lnSpc>
                <a:spcPct val="120000"/>
              </a:lnSpc>
            </a:pPr>
            <a:r>
              <a:rPr lang="it-IT" sz="1600" b="1" dirty="0">
                <a:latin typeface="Arial" panose="020B0604020202020204" pitchFamily="34" charset="0"/>
              </a:rPr>
              <a:t>CREATE TABLE </a:t>
            </a:r>
            <a:r>
              <a:rPr lang="it-IT" sz="1600" dirty="0">
                <a:latin typeface="Arial" panose="020B0604020202020204" pitchFamily="34" charset="0"/>
              </a:rPr>
              <a:t>album ( </a:t>
            </a:r>
            <a:br>
              <a:rPr lang="it-IT" sz="1600" dirty="0">
                <a:latin typeface="Arial" panose="020B0604020202020204" pitchFamily="34" charset="0"/>
              </a:rPr>
            </a:br>
            <a:r>
              <a:rPr lang="it-IT" sz="1600" b="1" dirty="0">
                <a:latin typeface="Arial" panose="020B0604020202020204" pitchFamily="34" charset="0"/>
              </a:rPr>
              <a:t>ID</a:t>
            </a:r>
            <a:r>
              <a:rPr lang="it-IT" sz="1600" dirty="0">
                <a:latin typeface="Arial" panose="020B0604020202020204" pitchFamily="34" charset="0"/>
              </a:rPr>
              <a:t> int NOT NULL AUTO_INCREMENT,</a:t>
            </a:r>
            <a:br>
              <a:rPr lang="it-IT" sz="1600" dirty="0">
                <a:latin typeface="Arial" panose="020B0604020202020204" pitchFamily="34" charset="0"/>
              </a:rPr>
            </a:br>
            <a:r>
              <a:rPr lang="it-IT" sz="1600" b="1" dirty="0">
                <a:latin typeface="Arial" panose="020B0604020202020204" pitchFamily="34" charset="0"/>
              </a:rPr>
              <a:t>creation_date </a:t>
            </a:r>
            <a:r>
              <a:rPr lang="it-IT" sz="1600" dirty="0">
                <a:latin typeface="Arial" panose="020B0604020202020204" pitchFamily="34" charset="0"/>
              </a:rPr>
              <a:t>date NOT NULL,</a:t>
            </a:r>
            <a:br>
              <a:rPr lang="it-IT" sz="1600" dirty="0">
                <a:latin typeface="Arial" panose="020B0604020202020204" pitchFamily="34" charset="0"/>
              </a:rPr>
            </a:br>
            <a:r>
              <a:rPr lang="it-IT" sz="1600" b="1" dirty="0">
                <a:latin typeface="Arial" panose="020B0604020202020204" pitchFamily="34" charset="0"/>
              </a:rPr>
              <a:t>title</a:t>
            </a:r>
            <a:r>
              <a:rPr lang="it-IT" sz="1600" dirty="0">
                <a:latin typeface="Arial" panose="020B0604020202020204" pitchFamily="34" charset="0"/>
              </a:rPr>
              <a:t> varchar(32) NOT NULL,</a:t>
            </a:r>
            <a:br>
              <a:rPr lang="it-IT" sz="1600" dirty="0">
                <a:latin typeface="Arial" panose="020B0604020202020204" pitchFamily="34" charset="0"/>
              </a:rPr>
            </a:br>
            <a:r>
              <a:rPr lang="it-IT" sz="1600" b="1" dirty="0">
                <a:latin typeface="Arial" panose="020B0604020202020204" pitchFamily="34" charset="0"/>
              </a:rPr>
              <a:t>ownerID </a:t>
            </a:r>
            <a:r>
              <a:rPr lang="it-IT" sz="1600" dirty="0">
                <a:latin typeface="Arial" panose="020B0604020202020204" pitchFamily="34" charset="0"/>
              </a:rPr>
              <a:t>int NOT NULL,</a:t>
            </a:r>
            <a:br>
              <a:rPr lang="it-IT" sz="1600" dirty="0">
                <a:latin typeface="Arial" panose="020B0604020202020204" pitchFamily="34" charset="0"/>
              </a:rPr>
            </a:br>
            <a:r>
              <a:rPr lang="it-IT" sz="1600" dirty="0">
                <a:latin typeface="Arial" panose="020B0604020202020204" pitchFamily="34" charset="0"/>
              </a:rPr>
              <a:t>PRIMARY KEY (ID),</a:t>
            </a:r>
            <a:br>
              <a:rPr lang="it-IT" sz="1600" dirty="0">
                <a:latin typeface="Arial" panose="020B0604020202020204" pitchFamily="34" charset="0"/>
              </a:rPr>
            </a:br>
            <a:r>
              <a:rPr lang="it-IT" sz="1600" dirty="0">
                <a:latin typeface="Arial" panose="020B0604020202020204" pitchFamily="34" charset="0"/>
              </a:rPr>
              <a:t>FOREIGN KEY (ownerID) REFERENCES user (ID) ON DELETE CASCADE ON UPDATE CASCADE </a:t>
            </a:r>
            <a:br>
              <a:rPr lang="it-IT" sz="1600" dirty="0">
                <a:latin typeface="Arial" panose="020B0604020202020204" pitchFamily="34" charset="0"/>
              </a:rPr>
            </a:br>
            <a:r>
              <a:rPr lang="it-IT" sz="1600" dirty="0">
                <a:latin typeface="Arial" panose="020B0604020202020204" pitchFamily="34" charset="0"/>
              </a:rPr>
              <a:t>)</a:t>
            </a:r>
          </a:p>
          <a:p>
            <a:pPr marL="0" indent="0">
              <a:lnSpc>
                <a:spcPct val="120000"/>
              </a:lnSpc>
              <a:buNone/>
            </a:pPr>
            <a:endParaRPr lang="it-IT" sz="1600" dirty="0">
              <a:latin typeface="Arial" panose="020B0604020202020204" pitchFamily="34" charset="0"/>
            </a:endParaRPr>
          </a:p>
          <a:p>
            <a:pPr>
              <a:lnSpc>
                <a:spcPct val="120000"/>
              </a:lnSpc>
            </a:pPr>
            <a:r>
              <a:rPr lang="it-IT" sz="1600" b="1" dirty="0">
                <a:latin typeface="Arial" panose="020B0604020202020204" pitchFamily="34" charset="0"/>
              </a:rPr>
              <a:t>CREATE TABLE </a:t>
            </a:r>
            <a:r>
              <a:rPr lang="it-IT" sz="1600" dirty="0">
                <a:latin typeface="Arial" panose="020B0604020202020204" pitchFamily="34" charset="0"/>
              </a:rPr>
              <a:t>album_order (</a:t>
            </a:r>
            <a:br>
              <a:rPr lang="it-IT" sz="1600" dirty="0">
                <a:latin typeface="Arial" panose="020B0604020202020204" pitchFamily="34" charset="0"/>
              </a:rPr>
            </a:br>
            <a:r>
              <a:rPr lang="it-IT" sz="1600" b="1" dirty="0">
                <a:latin typeface="Arial" panose="020B0604020202020204" pitchFamily="34" charset="0"/>
              </a:rPr>
              <a:t>userID</a:t>
            </a:r>
            <a:r>
              <a:rPr lang="it-IT" sz="1600" dirty="0">
                <a:latin typeface="Arial" panose="020B0604020202020204" pitchFamily="34" charset="0"/>
              </a:rPr>
              <a:t> int NOT NULL,</a:t>
            </a:r>
            <a:br>
              <a:rPr lang="it-IT" sz="1600" dirty="0">
                <a:latin typeface="Arial" panose="020B0604020202020204" pitchFamily="34" charset="0"/>
              </a:rPr>
            </a:br>
            <a:r>
              <a:rPr lang="it-IT" sz="1600" b="1" dirty="0">
                <a:latin typeface="Arial" panose="020B0604020202020204" pitchFamily="34" charset="0"/>
              </a:rPr>
              <a:t>albumID</a:t>
            </a:r>
            <a:r>
              <a:rPr lang="it-IT" sz="1600" dirty="0">
                <a:latin typeface="Arial" panose="020B0604020202020204" pitchFamily="34" charset="0"/>
              </a:rPr>
              <a:t> int NOT NULL,</a:t>
            </a:r>
            <a:br>
              <a:rPr lang="it-IT" sz="1600" dirty="0">
                <a:latin typeface="Arial" panose="020B0604020202020204" pitchFamily="34" charset="0"/>
              </a:rPr>
            </a:br>
            <a:r>
              <a:rPr lang="it-IT" sz="1600" b="1" dirty="0">
                <a:latin typeface="Arial" panose="020B0604020202020204" pitchFamily="34" charset="0"/>
              </a:rPr>
              <a:t>position</a:t>
            </a:r>
            <a:r>
              <a:rPr lang="it-IT" sz="1600" dirty="0">
                <a:latin typeface="Arial" panose="020B0604020202020204" pitchFamily="34" charset="0"/>
              </a:rPr>
              <a:t> int NOT NULL,</a:t>
            </a:r>
            <a:br>
              <a:rPr lang="it-IT" sz="1600" dirty="0">
                <a:latin typeface="Arial" panose="020B0604020202020204" pitchFamily="34" charset="0"/>
              </a:rPr>
            </a:br>
            <a:r>
              <a:rPr lang="it-IT" sz="1600" b="1" dirty="0">
                <a:latin typeface="Arial" panose="020B0604020202020204" pitchFamily="34" charset="0"/>
              </a:rPr>
              <a:t>PRIMARY KEY </a:t>
            </a:r>
            <a:r>
              <a:rPr lang="it-IT" sz="1600" dirty="0">
                <a:latin typeface="Arial" panose="020B0604020202020204" pitchFamily="34" charset="0"/>
              </a:rPr>
              <a:t>(userID,albumID),</a:t>
            </a:r>
            <a:br>
              <a:rPr lang="it-IT" sz="1600" dirty="0">
                <a:latin typeface="Arial" panose="020B0604020202020204" pitchFamily="34" charset="0"/>
              </a:rPr>
            </a:br>
            <a:r>
              <a:rPr lang="it-IT" sz="1600" dirty="0">
                <a:latin typeface="Arial" panose="020B0604020202020204" pitchFamily="34" charset="0"/>
              </a:rPr>
              <a:t>KEY albumID (albumID),</a:t>
            </a:r>
            <a:br>
              <a:rPr lang="it-IT" sz="1600" dirty="0">
                <a:latin typeface="Arial" panose="020B0604020202020204" pitchFamily="34" charset="0"/>
              </a:rPr>
            </a:br>
            <a:r>
              <a:rPr lang="it-IT" sz="1600" dirty="0">
                <a:latin typeface="Arial" panose="020B0604020202020204" pitchFamily="34" charset="0"/>
              </a:rPr>
              <a:t>FOREIGN KEY (albumID) REFERENCES album (ID) ON DELETE CASCADE ON UPDATE CASCADE,</a:t>
            </a:r>
            <a:br>
              <a:rPr lang="it-IT" sz="1600" dirty="0">
                <a:latin typeface="Arial" panose="020B0604020202020204" pitchFamily="34" charset="0"/>
              </a:rPr>
            </a:br>
            <a:r>
              <a:rPr lang="it-IT" sz="1600" dirty="0">
                <a:latin typeface="Arial" panose="020B0604020202020204" pitchFamily="34" charset="0"/>
              </a:rPr>
              <a:t>FOREIGN KEY (userID) REFERENCES user (ID) ON DELETE CASCADE ON UPDATE CASCADE</a:t>
            </a:r>
            <a:br>
              <a:rPr lang="it-IT" sz="1600" dirty="0">
                <a:latin typeface="Arial" panose="020B0604020202020204" pitchFamily="34" charset="0"/>
              </a:rPr>
            </a:br>
            <a:r>
              <a:rPr lang="it-IT" sz="1600" dirty="0">
                <a:latin typeface="Arial" panose="020B0604020202020204" pitchFamily="34" charset="0"/>
              </a:rPr>
              <a:t>)</a:t>
            </a:r>
          </a:p>
          <a:p>
            <a:pPr marL="0" indent="0">
              <a:buNone/>
            </a:pPr>
            <a:br>
              <a:rPr lang="it-IT" sz="1100" dirty="0"/>
            </a:br>
            <a:endParaRPr lang="it-IT" sz="1600" b="0" i="0" dirty="0">
              <a:effectLst/>
              <a:latin typeface="Arial" panose="020B0604020202020204" pitchFamily="34" charset="0"/>
            </a:endParaRPr>
          </a:p>
          <a:p>
            <a:endParaRPr lang="it-IT" sz="1600" dirty="0">
              <a:latin typeface="Arial" panose="020B0604020202020204" pitchFamily="34" charset="0"/>
            </a:endParaRPr>
          </a:p>
          <a:p>
            <a:endParaRPr lang="it-IT" sz="1600" b="0" i="0" dirty="0">
              <a:effectLst/>
              <a:latin typeface="Arial" panose="020B0604020202020204" pitchFamily="34" charset="0"/>
            </a:endParaRPr>
          </a:p>
          <a:p>
            <a:pPr marL="0" indent="0">
              <a:buNone/>
            </a:pPr>
            <a:endParaRPr lang="it-IT" sz="1600" dirty="0">
              <a:latin typeface="Arial" panose="020B0604020202020204" pitchFamily="34" charset="0"/>
            </a:endParaRPr>
          </a:p>
          <a:p>
            <a:pPr marL="0" indent="0">
              <a:buNone/>
            </a:pPr>
            <a:endParaRPr lang="it-IT" dirty="0"/>
          </a:p>
          <a:p>
            <a:endParaRPr lang="it-IT" dirty="0"/>
          </a:p>
        </p:txBody>
      </p:sp>
    </p:spTree>
    <p:extLst>
      <p:ext uri="{BB962C8B-B14F-4D97-AF65-F5344CB8AC3E}">
        <p14:creationId xmlns:p14="http://schemas.microsoft.com/office/powerpoint/2010/main" val="254006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5D0FFE-B9F8-2715-27C8-708A79A2B91E}"/>
              </a:ext>
            </a:extLst>
          </p:cNvPr>
          <p:cNvSpPr>
            <a:spLocks noGrp="1"/>
          </p:cNvSpPr>
          <p:nvPr>
            <p:ph type="title"/>
          </p:nvPr>
        </p:nvSpPr>
        <p:spPr/>
        <p:txBody>
          <a:bodyPr/>
          <a:lstStyle/>
          <a:p>
            <a:r>
              <a:rPr lang="it-IT" dirty="0"/>
              <a:t>Local DataBase schema</a:t>
            </a:r>
          </a:p>
        </p:txBody>
      </p:sp>
      <p:sp>
        <p:nvSpPr>
          <p:cNvPr id="3" name="Segnaposto contenuto 2">
            <a:extLst>
              <a:ext uri="{FF2B5EF4-FFF2-40B4-BE49-F238E27FC236}">
                <a16:creationId xmlns:a16="http://schemas.microsoft.com/office/drawing/2014/main" id="{20BD7FB2-0A3A-293C-F201-20ECE70F5A84}"/>
              </a:ext>
            </a:extLst>
          </p:cNvPr>
          <p:cNvSpPr>
            <a:spLocks noGrp="1"/>
          </p:cNvSpPr>
          <p:nvPr>
            <p:ph idx="1"/>
          </p:nvPr>
        </p:nvSpPr>
        <p:spPr/>
        <p:txBody>
          <a:bodyPr>
            <a:normAutofit/>
          </a:bodyPr>
          <a:lstStyle/>
          <a:p>
            <a:pPr>
              <a:lnSpc>
                <a:spcPct val="100000"/>
              </a:lnSpc>
            </a:pPr>
            <a:r>
              <a:rPr lang="it-IT" sz="1200" b="1" i="0" dirty="0">
                <a:effectLst/>
                <a:latin typeface="Arial" panose="020B0604020202020204" pitchFamily="34" charset="0"/>
              </a:rPr>
              <a:t>CREATE TABLE </a:t>
            </a:r>
            <a:r>
              <a:rPr lang="it-IT" sz="1200" b="0" i="0" dirty="0">
                <a:effectLst/>
                <a:latin typeface="Arial" panose="020B0604020202020204" pitchFamily="34" charset="0"/>
              </a:rPr>
              <a:t>image (</a:t>
            </a:r>
            <a:br>
              <a:rPr lang="it-IT" sz="1200" dirty="0"/>
            </a:br>
            <a:r>
              <a:rPr lang="it-IT" sz="1200" b="1" i="0" dirty="0">
                <a:effectLst/>
                <a:latin typeface="Arial" panose="020B0604020202020204" pitchFamily="34" charset="0"/>
              </a:rPr>
              <a:t>ID</a:t>
            </a:r>
            <a:r>
              <a:rPr lang="it-IT" sz="1200" b="0" i="0" dirty="0">
                <a:effectLst/>
                <a:latin typeface="Arial" panose="020B0604020202020204" pitchFamily="34" charset="0"/>
              </a:rPr>
              <a:t> int NOT NULL AUTO INCREMENT,</a:t>
            </a:r>
            <a:br>
              <a:rPr lang="it-IT" sz="1200" dirty="0"/>
            </a:br>
            <a:r>
              <a:rPr lang="it-IT" sz="1200" b="1" i="0" dirty="0">
                <a:effectLst/>
                <a:latin typeface="Arial" panose="020B0604020202020204" pitchFamily="34" charset="0"/>
              </a:rPr>
              <a:t>uploaderID</a:t>
            </a:r>
            <a:r>
              <a:rPr lang="it-IT" sz="1200" b="0" i="0" dirty="0">
                <a:effectLst/>
                <a:latin typeface="Arial" panose="020B0604020202020204" pitchFamily="34" charset="0"/>
              </a:rPr>
              <a:t> int NOT NULL,</a:t>
            </a:r>
            <a:br>
              <a:rPr lang="it-IT" sz="1200" dirty="0"/>
            </a:br>
            <a:r>
              <a:rPr lang="it-IT" sz="1200" b="1" i="0" dirty="0">
                <a:effectLst/>
                <a:latin typeface="Arial" panose="020B0604020202020204" pitchFamily="34" charset="0"/>
              </a:rPr>
              <a:t>title</a:t>
            </a:r>
            <a:r>
              <a:rPr lang="it-IT" sz="1200" b="0" i="0" dirty="0">
                <a:effectLst/>
                <a:latin typeface="Arial" panose="020B0604020202020204" pitchFamily="34" charset="0"/>
              </a:rPr>
              <a:t> varchar(32) NOT NULL,</a:t>
            </a:r>
            <a:br>
              <a:rPr lang="it-IT" sz="1200" dirty="0"/>
            </a:br>
            <a:r>
              <a:rPr lang="it-IT" sz="1200" b="1" i="0" dirty="0">
                <a:effectLst/>
                <a:latin typeface="Arial" panose="020B0604020202020204" pitchFamily="34" charset="0"/>
              </a:rPr>
              <a:t>path</a:t>
            </a:r>
            <a:r>
              <a:rPr lang="it-IT" sz="1200" b="0" i="0" dirty="0">
                <a:effectLst/>
                <a:latin typeface="Arial" panose="020B0604020202020204" pitchFamily="34" charset="0"/>
              </a:rPr>
              <a:t> varchar(260) NOT NULL,</a:t>
            </a:r>
            <a:br>
              <a:rPr lang="it-IT" sz="1200" dirty="0"/>
            </a:br>
            <a:r>
              <a:rPr lang="it-IT" sz="1200" b="1" i="0" dirty="0">
                <a:effectLst/>
                <a:latin typeface="Arial" panose="020B0604020202020204" pitchFamily="34" charset="0"/>
              </a:rPr>
              <a:t>date</a:t>
            </a:r>
            <a:r>
              <a:rPr lang="it-IT" sz="1200" b="0" i="0" dirty="0">
                <a:effectLst/>
                <a:latin typeface="Arial" panose="020B0604020202020204" pitchFamily="34" charset="0"/>
              </a:rPr>
              <a:t> date NOT NULL,</a:t>
            </a:r>
            <a:br>
              <a:rPr lang="it-IT" sz="1200" dirty="0"/>
            </a:br>
            <a:r>
              <a:rPr lang="it-IT" sz="1200" b="1" i="0" dirty="0">
                <a:effectLst/>
                <a:latin typeface="Arial" panose="020B0604020202020204" pitchFamily="34" charset="0"/>
              </a:rPr>
              <a:t>description</a:t>
            </a:r>
            <a:r>
              <a:rPr lang="it-IT" sz="1200" b="0" i="0" dirty="0">
                <a:effectLst/>
                <a:latin typeface="Arial" panose="020B0604020202020204" pitchFamily="34" charset="0"/>
              </a:rPr>
              <a:t> varchar(280) NOT NULL,</a:t>
            </a:r>
            <a:br>
              <a:rPr lang="it-IT" sz="1200" dirty="0"/>
            </a:br>
            <a:r>
              <a:rPr lang="it-IT" sz="1200" b="0" i="0" dirty="0">
                <a:effectLst/>
                <a:latin typeface="Arial" panose="020B0604020202020204" pitchFamily="34" charset="0"/>
              </a:rPr>
              <a:t>PRIMARY KEY (ID),</a:t>
            </a:r>
            <a:br>
              <a:rPr lang="it-IT" sz="1200" dirty="0"/>
            </a:br>
            <a:r>
              <a:rPr lang="it-IT" sz="1200" b="0" i="0" dirty="0">
                <a:effectLst/>
                <a:latin typeface="Arial" panose="020B0604020202020204" pitchFamily="34" charset="0"/>
              </a:rPr>
              <a:t>KEY uploaderID (</a:t>
            </a:r>
            <a:r>
              <a:rPr lang="it-IT" sz="1200" b="0" i="0" dirty="0">
                <a:effectLst/>
                <a:latin typeface="Arial" panose="020B0604020202020204" pitchFamily="34" charset="0"/>
                <a:cs typeface="Arial" panose="020B0604020202020204" pitchFamily="34" charset="0"/>
              </a:rPr>
              <a:t>uploaderID),</a:t>
            </a:r>
            <a:br>
              <a:rPr lang="it-IT" sz="1200" dirty="0"/>
            </a:br>
            <a:r>
              <a:rPr lang="it-IT" sz="1200" b="0" i="0" dirty="0">
                <a:effectLst/>
                <a:latin typeface="Arial" panose="020B0604020202020204" pitchFamily="34" charset="0"/>
              </a:rPr>
              <a:t>FOREIGN KEY (uploaderID) REFERENCES user (ID)</a:t>
            </a:r>
            <a:br>
              <a:rPr lang="it-IT" sz="1200" dirty="0"/>
            </a:br>
            <a:r>
              <a:rPr lang="it-IT" sz="1200" b="0" i="0" dirty="0">
                <a:effectLst/>
                <a:latin typeface="Arial" panose="020B0604020202020204" pitchFamily="34" charset="0"/>
              </a:rPr>
              <a:t>ON DELETE CASCADE ON UPDATE CASCADE</a:t>
            </a:r>
          </a:p>
          <a:p>
            <a:pPr>
              <a:lnSpc>
                <a:spcPct val="100000"/>
              </a:lnSpc>
            </a:pPr>
            <a:r>
              <a:rPr lang="en-US" sz="1200" b="1" i="0" dirty="0">
                <a:effectLst/>
                <a:latin typeface="Arial" panose="020B0604020202020204" pitchFamily="34" charset="0"/>
              </a:rPr>
              <a:t>CREATE TABLE </a:t>
            </a:r>
            <a:r>
              <a:rPr lang="en-US" sz="1200" i="0" dirty="0">
                <a:effectLst/>
                <a:latin typeface="Arial" panose="020B0604020202020204" pitchFamily="34" charset="0"/>
              </a:rPr>
              <a:t>comment (</a:t>
            </a:r>
            <a:br>
              <a:rPr lang="en-US" sz="1200" i="0" dirty="0">
                <a:effectLst/>
                <a:latin typeface="Arial" panose="020B0604020202020204" pitchFamily="34" charset="0"/>
              </a:rPr>
            </a:br>
            <a:r>
              <a:rPr lang="en-US" sz="1200" b="1" i="0" dirty="0">
                <a:effectLst/>
                <a:latin typeface="Arial" panose="020B0604020202020204" pitchFamily="34" charset="0"/>
              </a:rPr>
              <a:t>ID</a:t>
            </a:r>
            <a:r>
              <a:rPr lang="en-US" sz="1200" i="0" dirty="0">
                <a:effectLst/>
                <a:latin typeface="Arial" panose="020B0604020202020204" pitchFamily="34" charset="0"/>
              </a:rPr>
              <a:t> </a:t>
            </a:r>
            <a:r>
              <a:rPr lang="en-US" sz="1200" b="0" i="0" dirty="0">
                <a:effectLst/>
                <a:latin typeface="Arial" panose="020B0604020202020204" pitchFamily="34" charset="0"/>
              </a:rPr>
              <a:t>int NOT NULL AUTO_INCREMENT,*</a:t>
            </a:r>
            <a:br>
              <a:rPr lang="en-US" sz="1200" b="0" i="0" dirty="0">
                <a:effectLst/>
                <a:latin typeface="Arial" panose="020B0604020202020204" pitchFamily="34" charset="0"/>
              </a:rPr>
            </a:br>
            <a:r>
              <a:rPr lang="en-US" sz="1200" b="1" i="0" dirty="0">
                <a:effectLst/>
                <a:latin typeface="Arial" panose="020B0604020202020204" pitchFamily="34" charset="0"/>
              </a:rPr>
              <a:t>userID</a:t>
            </a:r>
            <a:r>
              <a:rPr lang="en-US" sz="1200" b="0" i="0" dirty="0">
                <a:effectLst/>
                <a:latin typeface="Arial" panose="020B0604020202020204" pitchFamily="34" charset="0"/>
              </a:rPr>
              <a:t> int NOT NULL,</a:t>
            </a:r>
            <a:br>
              <a:rPr lang="en-US" sz="1200" b="0" i="0" dirty="0">
                <a:effectLst/>
                <a:latin typeface="Arial" panose="020B0604020202020204" pitchFamily="34" charset="0"/>
              </a:rPr>
            </a:br>
            <a:r>
              <a:rPr lang="en-US" sz="1200" b="1" i="0" dirty="0">
                <a:effectLst/>
                <a:latin typeface="Arial" panose="020B0604020202020204" pitchFamily="34" charset="0"/>
              </a:rPr>
              <a:t>imageID</a:t>
            </a:r>
            <a:r>
              <a:rPr lang="en-US" sz="1200" b="0" i="0" dirty="0">
                <a:effectLst/>
                <a:latin typeface="Arial" panose="020B0604020202020204" pitchFamily="34" charset="0"/>
              </a:rPr>
              <a:t> int NOT NULL,</a:t>
            </a:r>
            <a:br>
              <a:rPr lang="en-US" sz="1200" b="0" i="0" dirty="0">
                <a:effectLst/>
                <a:latin typeface="Arial" panose="020B0604020202020204" pitchFamily="34" charset="0"/>
              </a:rPr>
            </a:br>
            <a:r>
              <a:rPr lang="en-US" sz="1200" b="1" i="0" dirty="0">
                <a:effectLst/>
                <a:latin typeface="Arial" panose="020B0604020202020204" pitchFamily="34" charset="0"/>
              </a:rPr>
              <a:t>text</a:t>
            </a:r>
            <a:r>
              <a:rPr lang="en-US" sz="1200" b="0" i="0" dirty="0">
                <a:effectLst/>
                <a:latin typeface="Arial" panose="020B0604020202020204" pitchFamily="34" charset="0"/>
              </a:rPr>
              <a:t> varchar(280) NOT </a:t>
            </a:r>
            <a:r>
              <a:rPr lang="en-US" sz="1300" b="0" i="0" dirty="0">
                <a:effectLst/>
                <a:latin typeface="Arial" panose="020B0604020202020204" pitchFamily="34" charset="0"/>
              </a:rPr>
              <a:t>NULL,</a:t>
            </a:r>
            <a:br>
              <a:rPr lang="en-US" sz="1300" b="0" i="0" dirty="0">
                <a:effectLst/>
                <a:latin typeface="Arial" panose="020B0604020202020204" pitchFamily="34" charset="0"/>
              </a:rPr>
            </a:br>
            <a:r>
              <a:rPr lang="en-US" sz="1200" b="0" i="0" dirty="0">
                <a:effectLst/>
                <a:latin typeface="Arial" panose="020B0604020202020204" pitchFamily="34" charset="0"/>
              </a:rPr>
              <a:t>PRIMARY KEY (ID),</a:t>
            </a:r>
            <a:br>
              <a:rPr lang="en-US" sz="1200" b="0" i="0" dirty="0">
                <a:effectLst/>
                <a:latin typeface="Arial" panose="020B0604020202020204" pitchFamily="34" charset="0"/>
              </a:rPr>
            </a:br>
            <a:r>
              <a:rPr lang="en-US" sz="1200" b="0" i="0" dirty="0">
                <a:effectLst/>
                <a:latin typeface="Arial" panose="020B0604020202020204" pitchFamily="34" charset="0"/>
              </a:rPr>
              <a:t>FOREIGN KEY (userID) REFERENCES user (ID) </a:t>
            </a:r>
            <a:r>
              <a:rPr lang="it-IT" sz="1200" dirty="0">
                <a:latin typeface="Arial" panose="020B0604020202020204" pitchFamily="34" charset="0"/>
              </a:rPr>
              <a:t>ON DELETE CASCADE ON UPDATE CASCADE,</a:t>
            </a:r>
            <a:br>
              <a:rPr lang="en-US" sz="1200" b="0" i="0" dirty="0">
                <a:effectLst/>
                <a:latin typeface="Arial" panose="020B0604020202020204" pitchFamily="34" charset="0"/>
              </a:rPr>
            </a:br>
            <a:r>
              <a:rPr lang="en-US" sz="1200" b="0" i="0" dirty="0">
                <a:effectLst/>
                <a:latin typeface="Arial" panose="020B0604020202020204" pitchFamily="34" charset="0"/>
              </a:rPr>
              <a:t>FOREIGN KEY (imageID) REFERENCES image (ID) </a:t>
            </a:r>
            <a:r>
              <a:rPr lang="it-IT" sz="1200" dirty="0">
                <a:latin typeface="Arial" panose="020B0604020202020204" pitchFamily="34" charset="0"/>
              </a:rPr>
              <a:t>ON DELETE CASCADE ON UPDATE CASCADE,</a:t>
            </a:r>
            <a:br>
              <a:rPr lang="en-US" sz="1200" b="0" i="0" dirty="0">
                <a:effectLst/>
                <a:latin typeface="Arial" panose="020B0604020202020204" pitchFamily="34" charset="0"/>
              </a:rPr>
            </a:br>
            <a:r>
              <a:rPr lang="en-US" sz="1200" b="0" i="0" dirty="0">
                <a:effectLst/>
                <a:latin typeface="Arial" panose="020B0604020202020204" pitchFamily="34" charset="0"/>
              </a:rPr>
              <a:t>)</a:t>
            </a:r>
            <a:endParaRPr lang="it-IT" sz="1200" b="0" i="0" dirty="0">
              <a:effectLst/>
              <a:latin typeface="Arial" panose="020B0604020202020204" pitchFamily="34" charset="0"/>
            </a:endParaRPr>
          </a:p>
          <a:p>
            <a:endParaRPr lang="it-IT" dirty="0"/>
          </a:p>
        </p:txBody>
      </p:sp>
    </p:spTree>
    <p:extLst>
      <p:ext uri="{BB962C8B-B14F-4D97-AF65-F5344CB8AC3E}">
        <p14:creationId xmlns:p14="http://schemas.microsoft.com/office/powerpoint/2010/main" val="28655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E3987B-99A7-F5EC-2F82-C3C0B159B0B9}"/>
              </a:ext>
            </a:extLst>
          </p:cNvPr>
          <p:cNvSpPr>
            <a:spLocks noGrp="1"/>
          </p:cNvSpPr>
          <p:nvPr>
            <p:ph type="title"/>
          </p:nvPr>
        </p:nvSpPr>
        <p:spPr/>
        <p:txBody>
          <a:bodyPr/>
          <a:lstStyle/>
          <a:p>
            <a:r>
              <a:rPr lang="it-IT" dirty="0"/>
              <a:t>Local DataBase schema	</a:t>
            </a:r>
          </a:p>
        </p:txBody>
      </p:sp>
      <p:sp>
        <p:nvSpPr>
          <p:cNvPr id="3" name="Segnaposto contenuto 2">
            <a:extLst>
              <a:ext uri="{FF2B5EF4-FFF2-40B4-BE49-F238E27FC236}">
                <a16:creationId xmlns:a16="http://schemas.microsoft.com/office/drawing/2014/main" id="{5092AF11-601F-5DFB-CED9-F49DD392C115}"/>
              </a:ext>
            </a:extLst>
          </p:cNvPr>
          <p:cNvSpPr>
            <a:spLocks noGrp="1"/>
          </p:cNvSpPr>
          <p:nvPr>
            <p:ph idx="1"/>
          </p:nvPr>
        </p:nvSpPr>
        <p:spPr/>
        <p:txBody>
          <a:bodyPr>
            <a:normAutofit/>
          </a:bodyPr>
          <a:lstStyle/>
          <a:p>
            <a:pPr>
              <a:lnSpc>
                <a:spcPct val="100000"/>
              </a:lnSpc>
            </a:pPr>
            <a:r>
              <a:rPr lang="it-IT" sz="1200" b="1" dirty="0"/>
              <a:t>CREATE TABLE </a:t>
            </a:r>
            <a:r>
              <a:rPr lang="it-IT" sz="1200" dirty="0"/>
              <a:t>image_to_album (</a:t>
            </a:r>
            <a:br>
              <a:rPr lang="it-IT" sz="1200" dirty="0"/>
            </a:br>
            <a:r>
              <a:rPr lang="it-IT" sz="1200" b="1" dirty="0"/>
              <a:t>imageID</a:t>
            </a:r>
            <a:r>
              <a:rPr lang="it-IT" sz="1200" dirty="0"/>
              <a:t> int NOT NULL,</a:t>
            </a:r>
            <a:br>
              <a:rPr lang="it-IT" sz="1200" dirty="0"/>
            </a:br>
            <a:r>
              <a:rPr lang="it-IT" sz="1200" b="1" dirty="0"/>
              <a:t>albumID</a:t>
            </a:r>
            <a:r>
              <a:rPr lang="it-IT" sz="1200" dirty="0"/>
              <a:t> int NOT NULL,</a:t>
            </a:r>
            <a:br>
              <a:rPr lang="it-IT" sz="1200" dirty="0"/>
            </a:br>
            <a:r>
              <a:rPr lang="it-IT" sz="1200" dirty="0"/>
              <a:t>PRIMARY KEY (imageID,albumID),</a:t>
            </a:r>
            <a:br>
              <a:rPr lang="it-IT" sz="1200" dirty="0"/>
            </a:br>
            <a:r>
              <a:rPr lang="it-IT" sz="1200" dirty="0"/>
              <a:t>KEY userID(albumID),</a:t>
            </a:r>
            <a:br>
              <a:rPr lang="it-IT" sz="1200" dirty="0"/>
            </a:br>
            <a:r>
              <a:rPr lang="it-IT" sz="1200" dirty="0"/>
              <a:t>KEY userID (albumID),</a:t>
            </a:r>
            <a:br>
              <a:rPr lang="it-IT" sz="1200" dirty="0"/>
            </a:br>
            <a:r>
              <a:rPr lang="it-IT" sz="1200" dirty="0"/>
              <a:t>FOREIGN KEY (albumID) REFERENCES album (ID),</a:t>
            </a:r>
            <a:br>
              <a:rPr lang="it-IT" sz="1200" dirty="0"/>
            </a:br>
            <a:r>
              <a:rPr lang="it-IT" sz="1200" dirty="0"/>
              <a:t>FOREIGN KEY (imageID) REFERENCES image (ID)</a:t>
            </a:r>
            <a:br>
              <a:rPr lang="it-IT" sz="1200" dirty="0"/>
            </a:br>
            <a:r>
              <a:rPr lang="it-IT" sz="1200" dirty="0"/>
              <a:t>)</a:t>
            </a:r>
          </a:p>
          <a:p>
            <a:pPr>
              <a:lnSpc>
                <a:spcPct val="100000"/>
              </a:lnSpc>
            </a:pPr>
            <a:r>
              <a:rPr lang="it-IT" sz="1200" b="1" dirty="0"/>
              <a:t>CREATE TABLE </a:t>
            </a:r>
            <a:r>
              <a:rPr lang="it-IT" sz="1200" dirty="0"/>
              <a:t>user (</a:t>
            </a:r>
            <a:br>
              <a:rPr lang="it-IT" sz="1200" dirty="0"/>
            </a:br>
            <a:r>
              <a:rPr lang="it-IT" sz="1200" b="1" dirty="0"/>
              <a:t>ID</a:t>
            </a:r>
            <a:r>
              <a:rPr lang="it-IT" sz="1200" dirty="0"/>
              <a:t> int NOT NULL AUTO_INCREMENT,</a:t>
            </a:r>
            <a:br>
              <a:rPr lang="it-IT" sz="1200" dirty="0"/>
            </a:br>
            <a:r>
              <a:rPr lang="it-IT" sz="1200" b="1" dirty="0"/>
              <a:t>email</a:t>
            </a:r>
            <a:r>
              <a:rPr lang="it-IT" sz="1200" dirty="0"/>
              <a:t> varchar(320) NOT NULL,</a:t>
            </a:r>
            <a:br>
              <a:rPr lang="it-IT" sz="1200" dirty="0"/>
            </a:br>
            <a:r>
              <a:rPr lang="it-IT" sz="1200" b="1" dirty="0"/>
              <a:t>name</a:t>
            </a:r>
            <a:r>
              <a:rPr lang="it-IT" sz="1200" dirty="0"/>
              <a:t> varchar(45) NOT NULL,</a:t>
            </a:r>
            <a:br>
              <a:rPr lang="it-IT" sz="1200" dirty="0"/>
            </a:br>
            <a:r>
              <a:rPr lang="it-IT" sz="1200" b="1" dirty="0"/>
              <a:t>surname</a:t>
            </a:r>
            <a:r>
              <a:rPr lang="it-IT" sz="1200" dirty="0"/>
              <a:t> varchar(45) NOT NULL,</a:t>
            </a:r>
            <a:br>
              <a:rPr lang="it-IT" sz="1200" dirty="0"/>
            </a:br>
            <a:r>
              <a:rPr lang="it-IT" sz="1200" b="1" dirty="0"/>
              <a:t>password</a:t>
            </a:r>
            <a:r>
              <a:rPr lang="it-IT" sz="1200" dirty="0"/>
              <a:t> varchar(45) NOT NULL,</a:t>
            </a:r>
            <a:br>
              <a:rPr lang="it-IT" sz="1200" dirty="0"/>
            </a:br>
            <a:r>
              <a:rPr lang="it-IT" sz="1200" dirty="0"/>
              <a:t>PRIMARY KEY (ID),</a:t>
            </a:r>
            <a:br>
              <a:rPr lang="it-IT" sz="1200" dirty="0"/>
            </a:br>
            <a:r>
              <a:rPr lang="it-IT" sz="1200" dirty="0"/>
              <a:t>UNIQUE KEY email_UNIQUE (email)</a:t>
            </a:r>
            <a:br>
              <a:rPr lang="it-IT" sz="1200" dirty="0"/>
            </a:br>
            <a:r>
              <a:rPr lang="it-IT" sz="1200" dirty="0"/>
              <a:t>)</a:t>
            </a:r>
          </a:p>
        </p:txBody>
      </p:sp>
    </p:spTree>
    <p:extLst>
      <p:ext uri="{BB962C8B-B14F-4D97-AF65-F5344CB8AC3E}">
        <p14:creationId xmlns:p14="http://schemas.microsoft.com/office/powerpoint/2010/main" val="3824537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DBB594-C739-E4DB-C6FD-9FCDDBC2611F}"/>
              </a:ext>
            </a:extLst>
          </p:cNvPr>
          <p:cNvSpPr>
            <a:spLocks noGrp="1"/>
          </p:cNvSpPr>
          <p:nvPr>
            <p:ph type="title"/>
          </p:nvPr>
        </p:nvSpPr>
        <p:spPr/>
        <p:txBody>
          <a:bodyPr/>
          <a:lstStyle/>
          <a:p>
            <a:r>
              <a:rPr lang="it-IT" dirty="0"/>
              <a:t>Application requirements PureHTML </a:t>
            </a:r>
          </a:p>
        </p:txBody>
      </p:sp>
      <p:sp>
        <p:nvSpPr>
          <p:cNvPr id="3" name="Segnaposto contenuto 2">
            <a:extLst>
              <a:ext uri="{FF2B5EF4-FFF2-40B4-BE49-F238E27FC236}">
                <a16:creationId xmlns:a16="http://schemas.microsoft.com/office/drawing/2014/main" id="{8151BA54-F578-2B4F-01C5-D7FB9729B7EE}"/>
              </a:ext>
            </a:extLst>
          </p:cNvPr>
          <p:cNvSpPr>
            <a:spLocks noGrp="1"/>
          </p:cNvSpPr>
          <p:nvPr>
            <p:ph idx="1"/>
          </p:nvPr>
        </p:nvSpPr>
        <p:spPr/>
        <p:txBody>
          <a:bodyPr>
            <a:normAutofit fontScale="32500" lnSpcReduction="20000"/>
          </a:bodyPr>
          <a:lstStyle/>
          <a:p>
            <a:pPr marL="0" indent="0">
              <a:buNone/>
            </a:pPr>
            <a:r>
              <a:rPr lang="it-IT" sz="4200" dirty="0"/>
              <a:t>Un’applicazione web consente la gestione di una galleria d’immagini. L’applicazione supporta </a:t>
            </a:r>
            <a:r>
              <a:rPr lang="it-IT" sz="4200" dirty="0">
                <a:solidFill>
                  <a:srgbClr val="FF0000"/>
                </a:solidFill>
              </a:rPr>
              <a:t>registrazione e login </a:t>
            </a:r>
            <a:r>
              <a:rPr lang="it-IT" sz="4200" dirty="0"/>
              <a:t>mediante una pagina pubblica con opportune </a:t>
            </a:r>
            <a:r>
              <a:rPr lang="it-IT" sz="4200" dirty="0">
                <a:solidFill>
                  <a:schemeClr val="accent6"/>
                </a:solidFill>
              </a:rPr>
              <a:t>form</a:t>
            </a:r>
            <a:r>
              <a:rPr lang="it-IT" sz="4200" dirty="0"/>
              <a:t>.</a:t>
            </a:r>
          </a:p>
          <a:p>
            <a:pPr marL="0" indent="0">
              <a:buNone/>
            </a:pPr>
            <a:r>
              <a:rPr lang="it-IT" sz="4200" dirty="0"/>
              <a:t> La registrazione controlla la validità sintattica dell’indirizzo di email e l’uguaglianza tra i campi “password” e “ripeti password”. La registrazione controlla l’unicità dello username. Ogni immagine è memorizzata come file nel file system del server su cui l’applicazione è rilasciata. Inoltre nella base di dati sono memorizzati i seguenti attributi: un titolo, una data, un testo descrittivo e il percorso del file dell’immagine nel file system del server. Le immagini sono associate all’utente che le carica. L’utente può creare album e associare a questi le proprie immagini. Un album ha un titolo, il creatore e la data di creazione. Le immagini sono associate a uno o più commenti inseriti dagli utenti (dal proprietario o da altri utenti). Un commento ha un testo e il nome dell’utente che lo ha creato. Quando l’utente accede all’</a:t>
            </a:r>
            <a:r>
              <a:rPr lang="it-IT" sz="4200" dirty="0">
                <a:solidFill>
                  <a:srgbClr val="FF0000"/>
                </a:solidFill>
              </a:rPr>
              <a:t>HOME PAGE</a:t>
            </a:r>
            <a:r>
              <a:rPr lang="it-IT" sz="4200" dirty="0"/>
              <a:t>, questa presenta l’</a:t>
            </a:r>
            <a:r>
              <a:rPr lang="it-IT" sz="4200" dirty="0">
                <a:solidFill>
                  <a:schemeClr val="accent6"/>
                </a:solidFill>
              </a:rPr>
              <a:t>elenco degli album </a:t>
            </a:r>
            <a:r>
              <a:rPr lang="it-IT" sz="4200" dirty="0"/>
              <a:t>che ha creato e </a:t>
            </a:r>
            <a:r>
              <a:rPr lang="it-IT" sz="4200" dirty="0">
                <a:solidFill>
                  <a:schemeClr val="accent2"/>
                </a:solidFill>
              </a:rPr>
              <a:t>l’elenco</a:t>
            </a:r>
            <a:r>
              <a:rPr lang="it-IT" sz="4200" dirty="0">
                <a:solidFill>
                  <a:schemeClr val="accent6"/>
                </a:solidFill>
              </a:rPr>
              <a:t> degli album creati da altri utenti</a:t>
            </a:r>
            <a:r>
              <a:rPr lang="it-IT" sz="4200" dirty="0"/>
              <a:t>. Entrambi gli elenchi sono ordinati per data di creazione decrescente. Quando l’utente </a:t>
            </a:r>
            <a:r>
              <a:rPr lang="it-IT" sz="4200" dirty="0">
                <a:solidFill>
                  <a:srgbClr val="0070C0"/>
                </a:solidFill>
              </a:rPr>
              <a:t>clicca su un album</a:t>
            </a:r>
            <a:r>
              <a:rPr lang="it-IT" sz="4200" dirty="0"/>
              <a:t> che appare negli elenchi della HOME PAGE, </a:t>
            </a:r>
            <a:r>
              <a:rPr lang="it-IT" sz="4200" dirty="0">
                <a:solidFill>
                  <a:schemeClr val="accent2"/>
                </a:solidFill>
              </a:rPr>
              <a:t>appare la pagina</a:t>
            </a:r>
            <a:r>
              <a:rPr lang="it-IT" sz="4200" dirty="0"/>
              <a:t> </a:t>
            </a:r>
            <a:r>
              <a:rPr lang="it-IT" sz="4200" dirty="0">
                <a:solidFill>
                  <a:srgbClr val="FF0000"/>
                </a:solidFill>
              </a:rPr>
              <a:t>ALBUM PAGE</a:t>
            </a:r>
            <a:r>
              <a:rPr lang="it-IT" sz="4200" dirty="0"/>
              <a:t> che contiene inizialmente una </a:t>
            </a:r>
            <a:r>
              <a:rPr lang="it-IT" sz="4200" dirty="0">
                <a:solidFill>
                  <a:schemeClr val="accent6"/>
                </a:solidFill>
              </a:rPr>
              <a:t>tabella di una riga e cinque colonne</a:t>
            </a:r>
            <a:r>
              <a:rPr lang="it-IT" sz="4200" dirty="0"/>
              <a:t>. Ogni cella contiene una miniatura (thumbnail) e il titolo dell’immagine. Le miniature sono ordinate da sinistra a destra per data decrescente. Se l’album contiene più di cinque immagini, sono disponibili comandi per vedere il precedente e successivo insieme di cinque immagini. Se la pagina ALBUM PAGE mostra il primo blocco d’immagini e ne esistono altre successive nell’ordinamento, </a:t>
            </a:r>
            <a:r>
              <a:rPr lang="it-IT" sz="4200" dirty="0">
                <a:solidFill>
                  <a:schemeClr val="accent2"/>
                </a:solidFill>
              </a:rPr>
              <a:t>compare a destra della riga il bottone</a:t>
            </a:r>
            <a:r>
              <a:rPr lang="it-IT" sz="4200" dirty="0"/>
              <a:t> </a:t>
            </a:r>
            <a:r>
              <a:rPr lang="it-IT" sz="4200" dirty="0">
                <a:solidFill>
                  <a:schemeClr val="accent6"/>
                </a:solidFill>
              </a:rPr>
              <a:t>SUCCESSIVE</a:t>
            </a:r>
            <a:r>
              <a:rPr lang="it-IT" sz="4200" dirty="0"/>
              <a:t>, che </a:t>
            </a:r>
            <a:r>
              <a:rPr lang="it-IT" sz="4200" dirty="0">
                <a:solidFill>
                  <a:schemeClr val="accent2"/>
                </a:solidFill>
              </a:rPr>
              <a:t>permette di vedere le successive cinque immagini</a:t>
            </a:r>
            <a:r>
              <a:rPr lang="it-IT" sz="4200" dirty="0"/>
              <a:t>. Se la pagina ALBUM PAGE mostra l’ultimo blocco d’immagini e ne esistono altre precedenti nell’ordinamento, </a:t>
            </a:r>
            <a:r>
              <a:rPr lang="it-IT" sz="4200" dirty="0">
                <a:solidFill>
                  <a:schemeClr val="accent2"/>
                </a:solidFill>
              </a:rPr>
              <a:t>compare a sinistra della riga il bottone</a:t>
            </a:r>
            <a:r>
              <a:rPr lang="it-IT" sz="4200" dirty="0"/>
              <a:t> </a:t>
            </a:r>
            <a:r>
              <a:rPr lang="it-IT" sz="4200" dirty="0">
                <a:solidFill>
                  <a:schemeClr val="accent6"/>
                </a:solidFill>
              </a:rPr>
              <a:t>PRECEDENTI</a:t>
            </a:r>
            <a:r>
              <a:rPr lang="it-IT" sz="4200" dirty="0"/>
              <a:t>, che </a:t>
            </a:r>
            <a:r>
              <a:rPr lang="it-IT" sz="4200" dirty="0">
                <a:solidFill>
                  <a:schemeClr val="accent2"/>
                </a:solidFill>
              </a:rPr>
              <a:t>permette di vedere le cinque immagini precedenti</a:t>
            </a:r>
            <a:r>
              <a:rPr lang="it-IT" sz="4200" dirty="0"/>
              <a:t>. Se la pagina ALBUM PAGE mostra un blocco d’immagini e ne esistono altre precedenti e successive nell’ordinamento, compare a destra della riga il bottone SUCCESSIVE, che permette di vedere le successive cinque immagini, e a sinistra il bottone PRECEDENTI, che permette di vedere le cinque immagini precedenti. Quando l’utente </a:t>
            </a:r>
            <a:r>
              <a:rPr lang="it-IT" sz="4200" dirty="0">
                <a:solidFill>
                  <a:schemeClr val="accent5"/>
                </a:solidFill>
              </a:rPr>
              <a:t>seleziona una miniatura</a:t>
            </a:r>
            <a:r>
              <a:rPr lang="it-IT" sz="4200" dirty="0"/>
              <a:t>, la pagina ALBUM PAGE </a:t>
            </a:r>
            <a:r>
              <a:rPr lang="it-IT" sz="4200" dirty="0">
                <a:solidFill>
                  <a:schemeClr val="accent2"/>
                </a:solidFill>
              </a:rPr>
              <a:t>mostra tutti i dati dell’immagine scelta</a:t>
            </a:r>
            <a:r>
              <a:rPr lang="it-IT" sz="4200" dirty="0"/>
              <a:t>, tra cui la stessa </a:t>
            </a:r>
            <a:r>
              <a:rPr lang="it-IT" sz="4200" dirty="0">
                <a:solidFill>
                  <a:schemeClr val="accent6"/>
                </a:solidFill>
              </a:rPr>
              <a:t>immagine a grandezza naturale e i commenti</a:t>
            </a:r>
            <a:r>
              <a:rPr lang="it-IT" sz="4200" dirty="0"/>
              <a:t> eventualmente presenti. La pagina mostra anche una </a:t>
            </a:r>
            <a:r>
              <a:rPr lang="it-IT" sz="4200" dirty="0">
                <a:solidFill>
                  <a:schemeClr val="accent6"/>
                </a:solidFill>
              </a:rPr>
              <a:t>form per aggiungere un commento</a:t>
            </a:r>
            <a:r>
              <a:rPr lang="it-IT" sz="4200" dirty="0"/>
              <a:t>. L’</a:t>
            </a:r>
            <a:r>
              <a:rPr lang="it-IT" sz="4200" dirty="0">
                <a:solidFill>
                  <a:schemeClr val="accent5"/>
                </a:solidFill>
              </a:rPr>
              <a:t>invio del commento</a:t>
            </a:r>
            <a:r>
              <a:rPr lang="it-IT" sz="4200" dirty="0"/>
              <a:t> con un </a:t>
            </a:r>
            <a:r>
              <a:rPr lang="it-IT" sz="4200" dirty="0">
                <a:solidFill>
                  <a:schemeClr val="accent6"/>
                </a:solidFill>
              </a:rPr>
              <a:t>bottone INVIA</a:t>
            </a:r>
            <a:r>
              <a:rPr lang="it-IT" sz="4200" dirty="0"/>
              <a:t> </a:t>
            </a:r>
            <a:r>
              <a:rPr lang="it-IT" sz="4200" dirty="0">
                <a:solidFill>
                  <a:schemeClr val="accent2"/>
                </a:solidFill>
              </a:rPr>
              <a:t>ripresenta la pagina ALBUM PAGE, con tutti i dati aggiornati della stessa immagine</a:t>
            </a:r>
            <a:r>
              <a:rPr lang="it-IT" sz="4200" dirty="0"/>
              <a:t>. La pagina ALBUM PAGE contiene anche un </a:t>
            </a:r>
            <a:r>
              <a:rPr lang="it-IT" sz="4200" dirty="0">
                <a:solidFill>
                  <a:schemeClr val="accent6"/>
                </a:solidFill>
              </a:rPr>
              <a:t>collegamento per tornare all’HOME PAGE</a:t>
            </a:r>
            <a:r>
              <a:rPr lang="it-IT" sz="4200" dirty="0"/>
              <a:t>. L’applicazione consente il </a:t>
            </a:r>
            <a:r>
              <a:rPr lang="it-IT" sz="4200" dirty="0">
                <a:solidFill>
                  <a:schemeClr val="accent6"/>
                </a:solidFill>
              </a:rPr>
              <a:t>logout </a:t>
            </a:r>
            <a:r>
              <a:rPr lang="it-IT" sz="4200" dirty="0"/>
              <a:t>dell’utente</a:t>
            </a:r>
            <a:r>
              <a:rPr lang="it-IT" dirty="0"/>
              <a:t>.</a:t>
            </a:r>
          </a:p>
          <a:p>
            <a:pPr marL="0" indent="0">
              <a:buNone/>
            </a:pPr>
            <a:endParaRPr lang="it-IT" dirty="0"/>
          </a:p>
          <a:p>
            <a:pPr marL="0" indent="0">
              <a:buNone/>
            </a:pPr>
            <a:r>
              <a:rPr lang="it-IT" sz="3700" dirty="0">
                <a:solidFill>
                  <a:srgbClr val="FF0000"/>
                </a:solidFill>
              </a:rPr>
              <a:t>Page(views), </a:t>
            </a:r>
            <a:r>
              <a:rPr lang="it-IT" sz="3700" dirty="0">
                <a:solidFill>
                  <a:srgbClr val="92D050"/>
                </a:solidFill>
              </a:rPr>
              <a:t>view components</a:t>
            </a:r>
            <a:r>
              <a:rPr lang="it-IT" sz="3700" dirty="0"/>
              <a:t>, </a:t>
            </a:r>
            <a:r>
              <a:rPr lang="it-IT" sz="3700" dirty="0">
                <a:solidFill>
                  <a:schemeClr val="accent5"/>
                </a:solidFill>
              </a:rPr>
              <a:t>actions</a:t>
            </a:r>
            <a:r>
              <a:rPr lang="it-IT" sz="3700" dirty="0"/>
              <a:t>, </a:t>
            </a:r>
            <a:r>
              <a:rPr lang="it-IT" sz="3700" dirty="0">
                <a:solidFill>
                  <a:schemeClr val="accent6"/>
                </a:solidFill>
              </a:rPr>
              <a:t>events </a:t>
            </a:r>
          </a:p>
        </p:txBody>
      </p:sp>
    </p:spTree>
    <p:extLst>
      <p:ext uri="{BB962C8B-B14F-4D97-AF65-F5344CB8AC3E}">
        <p14:creationId xmlns:p14="http://schemas.microsoft.com/office/powerpoint/2010/main" val="1851151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a:extLst>
              <a:ext uri="{FF2B5EF4-FFF2-40B4-BE49-F238E27FC236}">
                <a16:creationId xmlns:a16="http://schemas.microsoft.com/office/drawing/2014/main" id="{5B510B80-DE03-61E1-9042-0F83E88FBD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69" y="144533"/>
            <a:ext cx="9096633" cy="6372806"/>
          </a:xfrm>
        </p:spPr>
      </p:pic>
      <p:sp>
        <p:nvSpPr>
          <p:cNvPr id="2" name="Titolo 1">
            <a:extLst>
              <a:ext uri="{FF2B5EF4-FFF2-40B4-BE49-F238E27FC236}">
                <a16:creationId xmlns:a16="http://schemas.microsoft.com/office/drawing/2014/main" id="{43FB7DEC-C247-5B5D-00DA-3B1B54544D4D}"/>
              </a:ext>
            </a:extLst>
          </p:cNvPr>
          <p:cNvSpPr>
            <a:spLocks noGrp="1"/>
          </p:cNvSpPr>
          <p:nvPr>
            <p:ph type="title"/>
          </p:nvPr>
        </p:nvSpPr>
        <p:spPr/>
        <p:txBody>
          <a:bodyPr/>
          <a:lstStyle/>
          <a:p>
            <a:pPr algn="r"/>
            <a:r>
              <a:rPr lang="it-IT" dirty="0"/>
              <a:t>Application Design</a:t>
            </a:r>
          </a:p>
        </p:txBody>
      </p:sp>
    </p:spTree>
    <p:extLst>
      <p:ext uri="{BB962C8B-B14F-4D97-AF65-F5344CB8AC3E}">
        <p14:creationId xmlns:p14="http://schemas.microsoft.com/office/powerpoint/2010/main" val="326431395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2661</Words>
  <Application>Microsoft Office PowerPoint</Application>
  <PresentationFormat>Widescreen</PresentationFormat>
  <Paragraphs>197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Tema di Office</vt:lpstr>
      <vt:lpstr>Documentazione progetto TIW  AA 2021/2022</vt:lpstr>
      <vt:lpstr>DataBase requirements</vt:lpstr>
      <vt:lpstr>DataBase Design</vt:lpstr>
      <vt:lpstr>DataBase Design</vt:lpstr>
      <vt:lpstr>Local DataBase schema</vt:lpstr>
      <vt:lpstr>Local DataBase schema</vt:lpstr>
      <vt:lpstr>Local DataBase schema </vt:lpstr>
      <vt:lpstr>Application requirements PureHTML </vt:lpstr>
      <vt:lpstr>Application Design</vt:lpstr>
      <vt:lpstr>COMPONENTS (PureHTML)</vt:lpstr>
      <vt:lpstr>Richieste per versione RIA</vt:lpstr>
      <vt:lpstr>Components (RIA)</vt:lpstr>
      <vt:lpstr>Descrizione eventi/interfaccia</vt:lpstr>
      <vt:lpstr>Evento: login</vt:lpstr>
      <vt:lpstr>Evento: caricamento Home page </vt:lpstr>
      <vt:lpstr>Evento: click su save order</vt:lpstr>
      <vt:lpstr>Evento: click su open Album e next page</vt:lpstr>
      <vt:lpstr>Eventi: click su create album</vt:lpstr>
      <vt:lpstr>Eventi: click su create e add to album</vt:lpstr>
      <vt:lpstr>Evento: click su back</vt:lpstr>
      <vt:lpstr>Evento: hover su immagine</vt:lpstr>
      <vt:lpstr>Evento: creazione commento</vt:lpstr>
      <vt:lpstr>Evento: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Documentazione progetto TIW  AA 2021/2022</dc:title>
  <dc:creator>colombo0620@gmail.com</dc:creator>
  <cp:lastModifiedBy>Milo Brontesi</cp:lastModifiedBy>
  <cp:revision>7</cp:revision>
  <dcterms:created xsi:type="dcterms:W3CDTF">2022-07-04T15:04:14Z</dcterms:created>
  <dcterms:modified xsi:type="dcterms:W3CDTF">2022-07-05T14:35:56Z</dcterms:modified>
</cp:coreProperties>
</file>