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933243-1984-4DFF-82CD-62391E35C16C}"/>
              </a:ext>
            </a:extLst>
          </p:cNvPr>
          <p:cNvSpPr txBox="1"/>
          <p:nvPr/>
        </p:nvSpPr>
        <p:spPr>
          <a:xfrm>
            <a:off x="4432570" y="97277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Legenda diagrammi a stati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DCC193-DF42-42FC-99D1-BBA1338D942A}"/>
              </a:ext>
            </a:extLst>
          </p:cNvPr>
          <p:cNvSpPr txBox="1"/>
          <p:nvPr/>
        </p:nvSpPr>
        <p:spPr>
          <a:xfrm>
            <a:off x="201038" y="389105"/>
            <a:ext cx="1178992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TAC: in tutti gli altri casi</a:t>
            </a:r>
          </a:p>
          <a:p>
            <a:r>
              <a:rPr lang="it-IT" sz="1600" dirty="0"/>
              <a:t>O: presente un nuovo ordine da effettuare</a:t>
            </a:r>
          </a:p>
          <a:p>
            <a:r>
              <a:rPr lang="it-IT" sz="1600" dirty="0"/>
              <a:t>CB: batteria carica</a:t>
            </a:r>
          </a:p>
          <a:p>
            <a:r>
              <a:rPr lang="it-IT" sz="1600" dirty="0"/>
              <a:t>QR: quota raggiunta</a:t>
            </a:r>
          </a:p>
          <a:p>
            <a:r>
              <a:rPr lang="it-IT" sz="1600" dirty="0"/>
              <a:t>BR: base raggiunta</a:t>
            </a:r>
          </a:p>
          <a:p>
            <a:r>
              <a:rPr lang="it-IT" sz="1600" dirty="0"/>
              <a:t>S: stabilizzato</a:t>
            </a:r>
          </a:p>
          <a:p>
            <a:r>
              <a:rPr lang="it-IT" sz="1600" dirty="0"/>
              <a:t>MA: magnete attivo(pacco preso)</a:t>
            </a:r>
          </a:p>
          <a:p>
            <a:r>
              <a:rPr lang="it-IT" sz="1600" dirty="0"/>
              <a:t>DR: destinazione raggiunta</a:t>
            </a:r>
          </a:p>
          <a:p>
            <a:r>
              <a:rPr lang="it-IT" sz="1600" dirty="0"/>
              <a:t>RO: ostacolo rilevato</a:t>
            </a:r>
          </a:p>
          <a:p>
            <a:r>
              <a:rPr lang="it-IT" sz="1600" dirty="0"/>
              <a:t>AE: atterraggio eseguito</a:t>
            </a:r>
          </a:p>
          <a:p>
            <a:r>
              <a:rPr lang="it-IT" sz="1600" dirty="0"/>
              <a:t>AN: anomalia rilevata</a:t>
            </a:r>
          </a:p>
          <a:p>
            <a:r>
              <a:rPr lang="it-IT" sz="1600" dirty="0"/>
              <a:t>PR: pacco raggiunto </a:t>
            </a:r>
          </a:p>
          <a:p>
            <a:r>
              <a:rPr lang="it-IT" sz="1600" dirty="0"/>
              <a:t>RR: stazione ricarica raggiunta</a:t>
            </a:r>
          </a:p>
          <a:p>
            <a:r>
              <a:rPr lang="it-IT" sz="1600" dirty="0"/>
              <a:t>SA: spostati avanti</a:t>
            </a:r>
          </a:p>
          <a:p>
            <a:r>
              <a:rPr lang="it-IT" sz="1600" dirty="0"/>
              <a:t>C9: contatore dello stato 9(serve per permanere un certo lasso di tempo nello stato)</a:t>
            </a:r>
          </a:p>
          <a:p>
            <a:r>
              <a:rPr lang="it-IT" sz="1600" dirty="0"/>
              <a:t>C8: contatore dello stato 8</a:t>
            </a:r>
          </a:p>
          <a:p>
            <a:r>
              <a:rPr lang="it-IT" sz="1600" dirty="0"/>
              <a:t>1: si proveniva dallo stato 1 (vale per qualsiasi numero)</a:t>
            </a:r>
          </a:p>
          <a:p>
            <a:r>
              <a:rPr lang="it-IT" sz="1600" dirty="0"/>
              <a:t>&amp;: operatore booleano «and»</a:t>
            </a:r>
          </a:p>
          <a:p>
            <a:r>
              <a:rPr lang="it-IT" sz="1600" dirty="0"/>
              <a:t>!: operatore booleano «not»</a:t>
            </a:r>
          </a:p>
          <a:p>
            <a:r>
              <a:rPr lang="it-IT" sz="1600" dirty="0"/>
              <a:t>or : operatore booleano «or»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Esempio:</a:t>
            </a:r>
          </a:p>
          <a:p>
            <a:r>
              <a:rPr lang="it-IT" sz="1600" dirty="0"/>
              <a:t>O &amp; !CB &amp; !5   </a:t>
            </a:r>
            <a:r>
              <a:rPr lang="it-IT" sz="1600" dirty="0">
                <a:sym typeface="Wingdings" panose="05000000000000000000" pitchFamily="2" charset="2"/>
              </a:rPr>
              <a:t></a:t>
            </a:r>
            <a:r>
              <a:rPr lang="it-IT" sz="1600" dirty="0"/>
              <a:t> è presente un nuovo ordine da effettuare, la batteria non è carica e non si proviene dallo stato 5, ovvero da go back home, in questo caso il drone deve andare allo stato recharge battery.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8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A572-6DB1-43A6-85DD-912F1F618AD3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«Consegna pacchi»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6E17F8D-45F2-4731-84D3-3C50DDB413B4}"/>
              </a:ext>
            </a:extLst>
          </p:cNvPr>
          <p:cNvSpPr/>
          <p:nvPr/>
        </p:nvSpPr>
        <p:spPr>
          <a:xfrm>
            <a:off x="168951" y="99000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Check new orders (1)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EBCAB3B-666D-4207-B86F-F637948719E1}"/>
              </a:ext>
            </a:extLst>
          </p:cNvPr>
          <p:cNvSpPr/>
          <p:nvPr/>
        </p:nvSpPr>
        <p:spPr>
          <a:xfrm>
            <a:off x="265063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quota (2)</a:t>
            </a:r>
          </a:p>
          <a:p>
            <a:pPr algn="ctr"/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8150B61-8A5B-4B57-8CCA-941BE9DFFA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914624" y="1433720"/>
            <a:ext cx="736015" cy="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A1005B-2754-49A6-B0A5-8759185BA2DC}"/>
              </a:ext>
            </a:extLst>
          </p:cNvPr>
          <p:cNvSpPr txBox="1"/>
          <p:nvPr/>
        </p:nvSpPr>
        <p:spPr>
          <a:xfrm>
            <a:off x="1862894" y="1027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2D0768-54EF-491D-89FF-06B6C11FE33D}"/>
              </a:ext>
            </a:extLst>
          </p:cNvPr>
          <p:cNvSpPr txBox="1"/>
          <p:nvPr/>
        </p:nvSpPr>
        <p:spPr>
          <a:xfrm rot="2118385">
            <a:off x="1672405" y="1929661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!5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0B82C80-5833-4E7A-BD8F-E1A7EDB89CC4}"/>
              </a:ext>
            </a:extLst>
          </p:cNvPr>
          <p:cNvSpPr/>
          <p:nvPr/>
        </p:nvSpPr>
        <p:spPr>
          <a:xfrm>
            <a:off x="2562383" y="2162043"/>
            <a:ext cx="1530088" cy="71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Recharge battery (3)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F1F56E0-EF63-4D76-B1F5-981E9ABD69A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58976" y="1747476"/>
            <a:ext cx="903407" cy="7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1C74FD-C553-4D8C-B3E5-2CE03FEA7D59}"/>
              </a:ext>
            </a:extLst>
          </p:cNvPr>
          <p:cNvSpPr txBox="1"/>
          <p:nvPr/>
        </p:nvSpPr>
        <p:spPr>
          <a:xfrm>
            <a:off x="1862894" y="118731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CB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992D47-4BEF-4B6A-9A87-C41DEF301F6A}"/>
              </a:ext>
            </a:extLst>
          </p:cNvPr>
          <p:cNvCxnSpPr>
            <a:cxnSpLocks/>
          </p:cNvCxnSpPr>
          <p:nvPr/>
        </p:nvCxnSpPr>
        <p:spPr>
          <a:xfrm>
            <a:off x="1062383" y="1879271"/>
            <a:ext cx="451792" cy="109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D1199056-AB7E-4BBF-8166-556811F1B783}"/>
              </a:ext>
            </a:extLst>
          </p:cNvPr>
          <p:cNvSpPr/>
          <p:nvPr/>
        </p:nvSpPr>
        <p:spPr>
          <a:xfrm>
            <a:off x="1062382" y="2873713"/>
            <a:ext cx="2089616" cy="1158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="0" dirty="0">
                <a:solidFill>
                  <a:schemeClr val="bg1"/>
                </a:solidFill>
                <a:effectLst/>
              </a:rPr>
              <a:t>tabilize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land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base (4)</a:t>
            </a:r>
          </a:p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0E7552-58FC-45E9-95A0-3411C6BCF1E1}"/>
              </a:ext>
            </a:extLst>
          </p:cNvPr>
          <p:cNvSpPr txBox="1"/>
          <p:nvPr/>
        </p:nvSpPr>
        <p:spPr>
          <a:xfrm rot="3782367">
            <a:off x="1280990" y="2300442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5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D0B8CD-ECC8-4DDE-9376-9344945D2D58}"/>
              </a:ext>
            </a:extLst>
          </p:cNvPr>
          <p:cNvCxnSpPr>
            <a:cxnSpLocks/>
          </p:cNvCxnSpPr>
          <p:nvPr/>
        </p:nvCxnSpPr>
        <p:spPr>
          <a:xfrm>
            <a:off x="1420517" y="1794122"/>
            <a:ext cx="525624" cy="107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9CC834B-30D1-433C-8688-FB548F9A6B97}"/>
              </a:ext>
            </a:extLst>
          </p:cNvPr>
          <p:cNvSpPr txBox="1"/>
          <p:nvPr/>
        </p:nvSpPr>
        <p:spPr>
          <a:xfrm rot="4167982">
            <a:off x="901864" y="2481025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5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D5AE540-AD69-458A-B53A-3E17BF1B59D4}"/>
              </a:ext>
            </a:extLst>
          </p:cNvPr>
          <p:cNvSpPr/>
          <p:nvPr/>
        </p:nvSpPr>
        <p:spPr>
          <a:xfrm>
            <a:off x="98640" y="5189050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back home (5)</a:t>
            </a:r>
          </a:p>
          <a:p>
            <a:pPr algn="ctr"/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8D4E82A-3C80-4428-A775-8459828395C7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354288" y="1811529"/>
            <a:ext cx="431439" cy="35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31E96AF-FEB3-4488-9340-2A9DA8C7691A}"/>
              </a:ext>
            </a:extLst>
          </p:cNvPr>
          <p:cNvSpPr txBox="1"/>
          <p:nvPr/>
        </p:nvSpPr>
        <p:spPr>
          <a:xfrm rot="6219234">
            <a:off x="162424" y="2777577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9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0CD930D9-0515-4107-9A0A-AB1422E11E94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668212" y="746388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7C011C-F729-403A-B23E-A777D1F46475}"/>
              </a:ext>
            </a:extLst>
          </p:cNvPr>
          <p:cNvSpPr txBox="1"/>
          <p:nvPr/>
        </p:nvSpPr>
        <p:spPr>
          <a:xfrm>
            <a:off x="440144" y="52139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TAC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CFA66643-3484-4ECE-B87A-40183AD25BFB}"/>
              </a:ext>
            </a:extLst>
          </p:cNvPr>
          <p:cNvSpPr/>
          <p:nvPr/>
        </p:nvSpPr>
        <p:spPr>
          <a:xfrm>
            <a:off x="4741231" y="102417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near box (6)</a:t>
            </a:r>
          </a:p>
          <a:p>
            <a:pPr algn="ctr"/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E4E617-C0D0-4667-998C-288D81698694}"/>
              </a:ext>
            </a:extLst>
          </p:cNvPr>
          <p:cNvCxnSpPr>
            <a:stCxn id="4" idx="6"/>
            <a:endCxn id="33" idx="2"/>
          </p:cNvCxnSpPr>
          <p:nvPr/>
        </p:nvCxnSpPr>
        <p:spPr>
          <a:xfrm flipV="1">
            <a:off x="4396312" y="1467890"/>
            <a:ext cx="344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12F515-360C-4905-8CDA-3E10AD380AD2}"/>
              </a:ext>
            </a:extLst>
          </p:cNvPr>
          <p:cNvSpPr txBox="1"/>
          <p:nvPr/>
        </p:nvSpPr>
        <p:spPr>
          <a:xfrm>
            <a:off x="4314410" y="121769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QR</a:t>
            </a:r>
          </a:p>
        </p:txBody>
      </p: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2A859DE0-8E93-4685-B616-59AC76F0FC35}"/>
              </a:ext>
            </a:extLst>
          </p:cNvPr>
          <p:cNvCxnSpPr/>
          <p:nvPr/>
        </p:nvCxnSpPr>
        <p:spPr>
          <a:xfrm rot="5400000" flipH="1" flipV="1">
            <a:off x="3149900" y="788520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C2D12A-E653-4BB1-9FB8-AE703B86387F}"/>
              </a:ext>
            </a:extLst>
          </p:cNvPr>
          <p:cNvSpPr txBox="1"/>
          <p:nvPr/>
        </p:nvSpPr>
        <p:spPr>
          <a:xfrm>
            <a:off x="2974378" y="5469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20C307B-C0DF-406A-8128-9DE732F34704}"/>
              </a:ext>
            </a:extLst>
          </p:cNvPr>
          <p:cNvSpPr/>
          <p:nvPr/>
        </p:nvSpPr>
        <p:spPr>
          <a:xfrm>
            <a:off x="695556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794928F-4532-47A6-A71E-3397D1DD9351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486904" y="1467890"/>
            <a:ext cx="468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C128365-4404-4ACD-A27D-ADB311BAE3EA}"/>
              </a:ext>
            </a:extLst>
          </p:cNvPr>
          <p:cNvSpPr txBox="1"/>
          <p:nvPr/>
        </p:nvSpPr>
        <p:spPr>
          <a:xfrm>
            <a:off x="6466875" y="124263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PR</a:t>
            </a:r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4146DB41-D5C3-4F2C-8C66-7EA00400DC05}"/>
              </a:ext>
            </a:extLst>
          </p:cNvPr>
          <p:cNvCxnSpPr/>
          <p:nvPr/>
        </p:nvCxnSpPr>
        <p:spPr>
          <a:xfrm rot="5400000" flipH="1" flipV="1">
            <a:off x="5297059" y="78966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D9907F-E9F6-4B9D-AAD6-BDF5E1B1BA17}"/>
              </a:ext>
            </a:extLst>
          </p:cNvPr>
          <p:cNvSpPr txBox="1"/>
          <p:nvPr/>
        </p:nvSpPr>
        <p:spPr>
          <a:xfrm>
            <a:off x="5112848" y="54450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!PR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6AAE31D-6C53-4E98-9D99-16915DCA098D}"/>
              </a:ext>
            </a:extLst>
          </p:cNvPr>
          <p:cNvSpPr/>
          <p:nvPr/>
        </p:nvSpPr>
        <p:spPr>
          <a:xfrm>
            <a:off x="5671373" y="350086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Avoid obstacles (8)</a:t>
            </a:r>
          </a:p>
          <a:p>
            <a:pPr algn="ctr"/>
            <a:endParaRPr lang="it-IT" dirty="0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B7F2AB1-E715-4BD6-9AC9-07D1BBD5BC9A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5614068" y="1911608"/>
            <a:ext cx="486159" cy="165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B39ECC9-A6F6-4C78-9619-73F166B0BC2C}"/>
              </a:ext>
            </a:extLst>
          </p:cNvPr>
          <p:cNvSpPr txBox="1"/>
          <p:nvPr/>
        </p:nvSpPr>
        <p:spPr>
          <a:xfrm rot="4333310">
            <a:off x="5452422" y="23557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F3E2B3DD-2F3F-41AE-B40A-8E9D064F17F5}"/>
              </a:ext>
            </a:extLst>
          </p:cNvPr>
          <p:cNvSpPr/>
          <p:nvPr/>
        </p:nvSpPr>
        <p:spPr>
          <a:xfrm>
            <a:off x="6779016" y="5171644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C8C1235-652D-4FA4-8A39-AE563E3AA521}"/>
              </a:ext>
            </a:extLst>
          </p:cNvPr>
          <p:cNvSpPr/>
          <p:nvPr/>
        </p:nvSpPr>
        <p:spPr>
          <a:xfrm>
            <a:off x="9891654" y="1036699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Lock box (9)</a:t>
            </a:r>
          </a:p>
          <a:p>
            <a:pPr algn="ctr"/>
            <a:endParaRPr lang="it-IT" dirty="0"/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9F796B19-E2DD-4D44-8AC8-3F9BE70195F0}"/>
              </a:ext>
            </a:extLst>
          </p:cNvPr>
          <p:cNvCxnSpPr>
            <a:cxnSpLocks/>
            <a:stCxn id="40" idx="1"/>
            <a:endCxn id="40" idx="0"/>
          </p:cNvCxnSpPr>
          <p:nvPr/>
        </p:nvCxnSpPr>
        <p:spPr>
          <a:xfrm rot="5400000" flipH="1" flipV="1">
            <a:off x="7454830" y="780559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6E038E1-2237-40BD-BFFC-EE499C78ECEE}"/>
              </a:ext>
            </a:extLst>
          </p:cNvPr>
          <p:cNvSpPr txBox="1"/>
          <p:nvPr/>
        </p:nvSpPr>
        <p:spPr>
          <a:xfrm>
            <a:off x="7339711" y="55881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3F76A05-F216-4920-9E93-DAB365863DAD}"/>
              </a:ext>
            </a:extLst>
          </p:cNvPr>
          <p:cNvCxnSpPr>
            <a:cxnSpLocks/>
            <a:stCxn id="40" idx="4"/>
            <a:endCxn id="62" idx="0"/>
          </p:cNvCxnSpPr>
          <p:nvPr/>
        </p:nvCxnSpPr>
        <p:spPr>
          <a:xfrm flipH="1">
            <a:off x="7699909" y="1911609"/>
            <a:ext cx="128497" cy="326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04BA6AC1-2AE3-4EAE-9776-79DACD38EA11}"/>
              </a:ext>
            </a:extLst>
          </p:cNvPr>
          <p:cNvSpPr txBox="1"/>
          <p:nvPr/>
        </p:nvSpPr>
        <p:spPr>
          <a:xfrm rot="5575333">
            <a:off x="7399915" y="24042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B3959D-A6EE-4222-9853-B80A8154A56E}"/>
              </a:ext>
            </a:extLst>
          </p:cNvPr>
          <p:cNvCxnSpPr>
            <a:cxnSpLocks/>
            <a:stCxn id="40" idx="5"/>
            <a:endCxn id="62" idx="7"/>
          </p:cNvCxnSpPr>
          <p:nvPr/>
        </p:nvCxnSpPr>
        <p:spPr>
          <a:xfrm flipH="1">
            <a:off x="8351078" y="1781647"/>
            <a:ext cx="94516" cy="351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08CFBF5-6615-4405-ABD1-834D6D451C46}"/>
              </a:ext>
            </a:extLst>
          </p:cNvPr>
          <p:cNvSpPr txBox="1"/>
          <p:nvPr/>
        </p:nvSpPr>
        <p:spPr>
          <a:xfrm rot="5628672">
            <a:off x="7814851" y="2312625"/>
            <a:ext cx="138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MA </a:t>
            </a:r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55050AAF-9587-4404-8AAB-45ECB1559DF6}"/>
              </a:ext>
            </a:extLst>
          </p:cNvPr>
          <p:cNvCxnSpPr>
            <a:stCxn id="40" idx="6"/>
            <a:endCxn id="63" idx="2"/>
          </p:cNvCxnSpPr>
          <p:nvPr/>
        </p:nvCxnSpPr>
        <p:spPr>
          <a:xfrm>
            <a:off x="8701242" y="1467891"/>
            <a:ext cx="1190412" cy="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0BEE242-6906-48E8-8696-5C508A5BED78}"/>
              </a:ext>
            </a:extLst>
          </p:cNvPr>
          <p:cNvSpPr txBox="1"/>
          <p:nvPr/>
        </p:nvSpPr>
        <p:spPr>
          <a:xfrm>
            <a:off x="8666724" y="1207825"/>
            <a:ext cx="133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!MA 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4B3EF22D-8C18-47A5-9EBA-750B2D54A63C}"/>
              </a:ext>
            </a:extLst>
          </p:cNvPr>
          <p:cNvCxnSpPr>
            <a:cxnSpLocks/>
            <a:stCxn id="63" idx="1"/>
            <a:endCxn id="63" idx="0"/>
          </p:cNvCxnSpPr>
          <p:nvPr/>
        </p:nvCxnSpPr>
        <p:spPr>
          <a:xfrm rot="5400000" flipH="1" flipV="1">
            <a:off x="10390915" y="79308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64F63769-FD52-41E2-9114-30FB0FC1476C}"/>
              </a:ext>
            </a:extLst>
          </p:cNvPr>
          <p:cNvSpPr txBox="1"/>
          <p:nvPr/>
        </p:nvSpPr>
        <p:spPr>
          <a:xfrm>
            <a:off x="10059428" y="579042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C9&lt;500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D03CA01-F71C-417D-BF09-2EA0C9980EC0}"/>
              </a:ext>
            </a:extLst>
          </p:cNvPr>
          <p:cNvSpPr/>
          <p:nvPr/>
        </p:nvSpPr>
        <p:spPr>
          <a:xfrm>
            <a:off x="9834356" y="2701196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nav altitude (10)</a:t>
            </a:r>
          </a:p>
          <a:p>
            <a:pPr algn="ctr"/>
            <a:endParaRPr lang="it-IT" dirty="0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419A586E-8596-46CE-93A6-D1BFEDA2069F}"/>
              </a:ext>
            </a:extLst>
          </p:cNvPr>
          <p:cNvCxnSpPr>
            <a:cxnSpLocks/>
            <a:stCxn id="63" idx="4"/>
            <a:endCxn id="103" idx="0"/>
          </p:cNvCxnSpPr>
          <p:nvPr/>
        </p:nvCxnSpPr>
        <p:spPr>
          <a:xfrm>
            <a:off x="10764491" y="1924136"/>
            <a:ext cx="6992" cy="77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3306CE21-7420-4CB3-AE0F-E49389F87DC3}"/>
              </a:ext>
            </a:extLst>
          </p:cNvPr>
          <p:cNvSpPr txBox="1"/>
          <p:nvPr/>
        </p:nvSpPr>
        <p:spPr>
          <a:xfrm rot="5400000">
            <a:off x="10385614" y="23205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MA</a:t>
            </a: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7FE805A-8396-452F-81E0-AADD4474F686}"/>
              </a:ext>
            </a:extLst>
          </p:cNvPr>
          <p:cNvSpPr/>
          <p:nvPr/>
        </p:nvSpPr>
        <p:spPr>
          <a:xfrm>
            <a:off x="9853835" y="5162718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destination (11)</a:t>
            </a:r>
          </a:p>
          <a:p>
            <a:pPr algn="ctr"/>
            <a:endParaRPr lang="it-IT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6CCF8893-65A3-4E8A-BFE2-9122A3C4883F}"/>
              </a:ext>
            </a:extLst>
          </p:cNvPr>
          <p:cNvSpPr txBox="1"/>
          <p:nvPr/>
        </p:nvSpPr>
        <p:spPr>
          <a:xfrm>
            <a:off x="10874307" y="72326"/>
            <a:ext cx="102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!MA &amp; C9&gt;=500</a:t>
            </a:r>
          </a:p>
        </p:txBody>
      </p: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23885BA4-FC1E-4C22-B1F4-17ED0256F0EA}"/>
              </a:ext>
            </a:extLst>
          </p:cNvPr>
          <p:cNvCxnSpPr>
            <a:cxnSpLocks/>
            <a:stCxn id="103" idx="2"/>
            <a:endCxn id="103" idx="1"/>
          </p:cNvCxnSpPr>
          <p:nvPr/>
        </p:nvCxnSpPr>
        <p:spPr>
          <a:xfrm rot="10800000" flipH="1">
            <a:off x="9834356" y="2831159"/>
            <a:ext cx="274478" cy="313757"/>
          </a:xfrm>
          <a:prstGeom prst="bentConnector4">
            <a:avLst>
              <a:gd name="adj1" fmla="val -83285"/>
              <a:gd name="adj2" fmla="val 21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694BB5A3-9ED9-4A6B-8D02-53AEB31B4919}"/>
              </a:ext>
            </a:extLst>
          </p:cNvPr>
          <p:cNvSpPr txBox="1"/>
          <p:nvPr/>
        </p:nvSpPr>
        <p:spPr>
          <a:xfrm>
            <a:off x="9573052" y="220915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D149F13A-72AA-4514-B435-76A6D7794918}"/>
              </a:ext>
            </a:extLst>
          </p:cNvPr>
          <p:cNvCxnSpPr>
            <a:stCxn id="103" idx="4"/>
            <a:endCxn id="112" idx="0"/>
          </p:cNvCxnSpPr>
          <p:nvPr/>
        </p:nvCxnSpPr>
        <p:spPr>
          <a:xfrm>
            <a:off x="10771483" y="3588633"/>
            <a:ext cx="19479" cy="157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AB870BA1-C079-4946-A3CB-7CC857823EA7}"/>
              </a:ext>
            </a:extLst>
          </p:cNvPr>
          <p:cNvSpPr txBox="1"/>
          <p:nvPr/>
        </p:nvSpPr>
        <p:spPr>
          <a:xfrm rot="5400000">
            <a:off x="10169971" y="4480101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QR</a:t>
            </a: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9D9BD769-361C-4277-A4B2-CA6CC3F4B425}"/>
              </a:ext>
            </a:extLst>
          </p:cNvPr>
          <p:cNvCxnSpPr>
            <a:cxnSpLocks/>
            <a:stCxn id="103" idx="3"/>
            <a:endCxn id="48" idx="6"/>
          </p:cNvCxnSpPr>
          <p:nvPr/>
        </p:nvCxnSpPr>
        <p:spPr>
          <a:xfrm flipH="1">
            <a:off x="7417046" y="3458671"/>
            <a:ext cx="2691788" cy="48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F06F1793-F103-4ED0-9647-4F33AF34CC04}"/>
              </a:ext>
            </a:extLst>
          </p:cNvPr>
          <p:cNvSpPr txBox="1"/>
          <p:nvPr/>
        </p:nvSpPr>
        <p:spPr>
          <a:xfrm rot="21279365">
            <a:off x="8790726" y="336053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68567149-4100-4B0F-8DD1-D6C31AEB2EAB}"/>
              </a:ext>
            </a:extLst>
          </p:cNvPr>
          <p:cNvCxnSpPr>
            <a:cxnSpLocks/>
            <a:stCxn id="112" idx="1"/>
            <a:endCxn id="48" idx="5"/>
          </p:cNvCxnSpPr>
          <p:nvPr/>
        </p:nvCxnSpPr>
        <p:spPr>
          <a:xfrm flipH="1" flipV="1">
            <a:off x="7161398" y="4258336"/>
            <a:ext cx="2966915" cy="10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ABAF15CA-730D-416D-AF5C-88B9FFD266F2}"/>
              </a:ext>
            </a:extLst>
          </p:cNvPr>
          <p:cNvSpPr txBox="1"/>
          <p:nvPr/>
        </p:nvSpPr>
        <p:spPr>
          <a:xfrm rot="3781518">
            <a:off x="9787355" y="464977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DR</a:t>
            </a:r>
          </a:p>
        </p:txBody>
      </p: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967AB0A2-B814-4210-BEBF-EBE6D597F49E}"/>
              </a:ext>
            </a:extLst>
          </p:cNvPr>
          <p:cNvCxnSpPr>
            <a:stCxn id="112" idx="5"/>
            <a:endCxn id="112" idx="4"/>
          </p:cNvCxnSpPr>
          <p:nvPr/>
        </p:nvCxnSpPr>
        <p:spPr>
          <a:xfrm rot="5400000">
            <a:off x="11057306" y="5653850"/>
            <a:ext cx="129962" cy="662649"/>
          </a:xfrm>
          <a:prstGeom prst="bentConnector3">
            <a:avLst>
              <a:gd name="adj1" fmla="val 37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D2C538C1-1386-4086-80D7-25844F1ED7D2}"/>
              </a:ext>
            </a:extLst>
          </p:cNvPr>
          <p:cNvSpPr txBox="1"/>
          <p:nvPr/>
        </p:nvSpPr>
        <p:spPr>
          <a:xfrm>
            <a:off x="10792766" y="6125069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!DR</a:t>
            </a: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3F8DFE0D-2A6D-4A09-935F-E92D5336E0EA}"/>
              </a:ext>
            </a:extLst>
          </p:cNvPr>
          <p:cNvCxnSpPr>
            <a:cxnSpLocks/>
          </p:cNvCxnSpPr>
          <p:nvPr/>
        </p:nvCxnSpPr>
        <p:spPr>
          <a:xfrm flipH="1" flipV="1">
            <a:off x="8620801" y="1677696"/>
            <a:ext cx="1842903" cy="371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6DBAA2F-1D2E-41EE-A9D5-7E8DA652B890}"/>
              </a:ext>
            </a:extLst>
          </p:cNvPr>
          <p:cNvSpPr txBox="1"/>
          <p:nvPr/>
        </p:nvSpPr>
        <p:spPr>
          <a:xfrm rot="1442086">
            <a:off x="9042591" y="483151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F5507EAE-639C-4458-A87F-DF71A4259CF7}"/>
              </a:ext>
            </a:extLst>
          </p:cNvPr>
          <p:cNvSpPr/>
          <p:nvPr/>
        </p:nvSpPr>
        <p:spPr>
          <a:xfrm>
            <a:off x="4345830" y="5162717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cxnSp>
        <p:nvCxnSpPr>
          <p:cNvPr id="159" name="Connettore a gomito 158">
            <a:extLst>
              <a:ext uri="{FF2B5EF4-FFF2-40B4-BE49-F238E27FC236}">
                <a16:creationId xmlns:a16="http://schemas.microsoft.com/office/drawing/2014/main" id="{37ABAE6D-5914-4F6E-9DE1-746BF2763904}"/>
              </a:ext>
            </a:extLst>
          </p:cNvPr>
          <p:cNvCxnSpPr>
            <a:stCxn id="62" idx="4"/>
            <a:endCxn id="62" idx="5"/>
          </p:cNvCxnSpPr>
          <p:nvPr/>
        </p:nvCxnSpPr>
        <p:spPr>
          <a:xfrm rot="5400000" flipH="1" flipV="1">
            <a:off x="7960512" y="5668515"/>
            <a:ext cx="129962" cy="651169"/>
          </a:xfrm>
          <a:prstGeom prst="bentConnector3">
            <a:avLst>
              <a:gd name="adj1" fmla="val -21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518693C8-3977-43C8-B91D-FCD4A7C4D411}"/>
              </a:ext>
            </a:extLst>
          </p:cNvPr>
          <p:cNvSpPr txBox="1"/>
          <p:nvPr/>
        </p:nvSpPr>
        <p:spPr>
          <a:xfrm>
            <a:off x="7694000" y="608300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163" name="Connettore 2 162">
            <a:extLst>
              <a:ext uri="{FF2B5EF4-FFF2-40B4-BE49-F238E27FC236}">
                <a16:creationId xmlns:a16="http://schemas.microsoft.com/office/drawing/2014/main" id="{B67ACDBA-C699-4478-8461-F0EE16CD1D0E}"/>
              </a:ext>
            </a:extLst>
          </p:cNvPr>
          <p:cNvCxnSpPr>
            <a:stCxn id="62" idx="2"/>
            <a:endCxn id="155" idx="6"/>
          </p:cNvCxnSpPr>
          <p:nvPr/>
        </p:nvCxnSpPr>
        <p:spPr>
          <a:xfrm flipH="1" flipV="1">
            <a:off x="6187615" y="5606436"/>
            <a:ext cx="591401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79D9752F-4AD6-4F06-99E6-2BD2D328B7C5}"/>
              </a:ext>
            </a:extLst>
          </p:cNvPr>
          <p:cNvSpPr txBox="1"/>
          <p:nvPr/>
        </p:nvSpPr>
        <p:spPr>
          <a:xfrm>
            <a:off x="6292069" y="537510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65" name="Ovale 164">
            <a:extLst>
              <a:ext uri="{FF2B5EF4-FFF2-40B4-BE49-F238E27FC236}">
                <a16:creationId xmlns:a16="http://schemas.microsoft.com/office/drawing/2014/main" id="{DC9EB731-FD5F-4AFE-988D-28F3A9BD2E29}"/>
              </a:ext>
            </a:extLst>
          </p:cNvPr>
          <p:cNvSpPr/>
          <p:nvPr/>
        </p:nvSpPr>
        <p:spPr>
          <a:xfrm>
            <a:off x="3256719" y="3244859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  <a:p>
            <a:pPr algn="ctr"/>
            <a:r>
              <a:rPr lang="it-IT" dirty="0"/>
              <a:t>Land on base (14)</a:t>
            </a:r>
          </a:p>
          <a:p>
            <a:pPr algn="ctr"/>
            <a:endParaRPr lang="it-IT" u="sng" dirty="0"/>
          </a:p>
        </p:txBody>
      </p:sp>
      <p:cxnSp>
        <p:nvCxnSpPr>
          <p:cNvPr id="168" name="Connettore a gomito 167">
            <a:extLst>
              <a:ext uri="{FF2B5EF4-FFF2-40B4-BE49-F238E27FC236}">
                <a16:creationId xmlns:a16="http://schemas.microsoft.com/office/drawing/2014/main" id="{70EE8E6F-0BC9-4A20-A18F-FBE2F2CE6684}"/>
              </a:ext>
            </a:extLst>
          </p:cNvPr>
          <p:cNvCxnSpPr>
            <a:stCxn id="155" idx="5"/>
            <a:endCxn id="155" idx="4"/>
          </p:cNvCxnSpPr>
          <p:nvPr/>
        </p:nvCxnSpPr>
        <p:spPr>
          <a:xfrm rot="5400000">
            <a:off x="5527327" y="5659589"/>
            <a:ext cx="129962" cy="651169"/>
          </a:xfrm>
          <a:prstGeom prst="bentConnector3">
            <a:avLst>
              <a:gd name="adj1" fmla="val 35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4DF9A22-A3AA-41D7-A01D-B85ED40B7287}"/>
              </a:ext>
            </a:extLst>
          </p:cNvPr>
          <p:cNvSpPr txBox="1"/>
          <p:nvPr/>
        </p:nvSpPr>
        <p:spPr>
          <a:xfrm>
            <a:off x="5266722" y="6132580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4243C0CA-AB10-4C23-B809-A8F5E2A044E2}"/>
              </a:ext>
            </a:extLst>
          </p:cNvPr>
          <p:cNvCxnSpPr>
            <a:cxnSpLocks/>
            <a:stCxn id="155" idx="2"/>
            <a:endCxn id="25" idx="6"/>
          </p:cNvCxnSpPr>
          <p:nvPr/>
        </p:nvCxnSpPr>
        <p:spPr>
          <a:xfrm flipH="1">
            <a:off x="1844313" y="5606436"/>
            <a:ext cx="2501517" cy="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F960C0-918E-421A-A27A-4F0808166548}"/>
              </a:ext>
            </a:extLst>
          </p:cNvPr>
          <p:cNvSpPr txBox="1"/>
          <p:nvPr/>
        </p:nvSpPr>
        <p:spPr>
          <a:xfrm>
            <a:off x="2673669" y="537510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!AN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8EE2B95-BC87-44DF-A8EB-3714F2FD620F}"/>
              </a:ext>
            </a:extLst>
          </p:cNvPr>
          <p:cNvCxnSpPr>
            <a:cxnSpLocks/>
            <a:stCxn id="25" idx="7"/>
            <a:endCxn id="48" idx="4"/>
          </p:cNvCxnSpPr>
          <p:nvPr/>
        </p:nvCxnSpPr>
        <p:spPr>
          <a:xfrm flipV="1">
            <a:off x="1588665" y="4388298"/>
            <a:ext cx="4955545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6679083D-24F9-4E68-92D6-344EC6ECB95F}"/>
              </a:ext>
            </a:extLst>
          </p:cNvPr>
          <p:cNvSpPr txBox="1"/>
          <p:nvPr/>
        </p:nvSpPr>
        <p:spPr>
          <a:xfrm rot="20613541">
            <a:off x="2123535" y="485879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F4E389DF-27CF-4652-AEB6-DE279C7AA359}"/>
              </a:ext>
            </a:extLst>
          </p:cNvPr>
          <p:cNvCxnSpPr>
            <a:stCxn id="25" idx="3"/>
            <a:endCxn id="25" idx="4"/>
          </p:cNvCxnSpPr>
          <p:nvPr/>
        </p:nvCxnSpPr>
        <p:spPr>
          <a:xfrm rot="16200000" flipH="1">
            <a:off x="597901" y="5702911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2966CB-3652-4154-9CFB-C787C26BD37C}"/>
              </a:ext>
            </a:extLst>
          </p:cNvPr>
          <p:cNvCxnSpPr>
            <a:cxnSpLocks/>
            <a:stCxn id="25" idx="2"/>
            <a:endCxn id="3" idx="3"/>
          </p:cNvCxnSpPr>
          <p:nvPr/>
        </p:nvCxnSpPr>
        <p:spPr>
          <a:xfrm flipV="1">
            <a:off x="98640" y="1747476"/>
            <a:ext cx="325959" cy="388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8ACD06E7-38CD-4B9A-BCF5-A73B36FFFB3B}"/>
              </a:ext>
            </a:extLst>
          </p:cNvPr>
          <p:cNvSpPr txBox="1"/>
          <p:nvPr/>
        </p:nvSpPr>
        <p:spPr>
          <a:xfrm>
            <a:off x="274232" y="605015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!BR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DB11E7D-D7FF-42C0-9D91-B217505B9F63}"/>
              </a:ext>
            </a:extLst>
          </p:cNvPr>
          <p:cNvSpPr txBox="1"/>
          <p:nvPr/>
        </p:nvSpPr>
        <p:spPr>
          <a:xfrm>
            <a:off x="-52522" y="349380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BR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F4C4FD02-04FD-48F0-9DA7-2CBADC9F3839}"/>
              </a:ext>
            </a:extLst>
          </p:cNvPr>
          <p:cNvCxnSpPr>
            <a:stCxn id="15" idx="4"/>
            <a:endCxn id="165" idx="4"/>
          </p:cNvCxnSpPr>
          <p:nvPr/>
        </p:nvCxnSpPr>
        <p:spPr>
          <a:xfrm rot="16200000" flipH="1">
            <a:off x="3092270" y="3046954"/>
            <a:ext cx="100262" cy="2070422"/>
          </a:xfrm>
          <a:prstGeom prst="bentConnector3">
            <a:avLst>
              <a:gd name="adj1" fmla="val 328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137A5495-E668-49BA-8AE3-081ACEB80A77}"/>
              </a:ext>
            </a:extLst>
          </p:cNvPr>
          <p:cNvCxnSpPr>
            <a:stCxn id="15" idx="2"/>
            <a:endCxn id="15" idx="3"/>
          </p:cNvCxnSpPr>
          <p:nvPr/>
        </p:nvCxnSpPr>
        <p:spPr>
          <a:xfrm rot="10800000" flipH="1" flipV="1">
            <a:off x="1062381" y="3452874"/>
            <a:ext cx="306017" cy="409528"/>
          </a:xfrm>
          <a:prstGeom prst="bentConnector4">
            <a:avLst>
              <a:gd name="adj1" fmla="val -74702"/>
              <a:gd name="adj2" fmla="val 197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284984D-AEE3-4834-B882-2C173861783F}"/>
              </a:ext>
            </a:extLst>
          </p:cNvPr>
          <p:cNvSpPr txBox="1"/>
          <p:nvPr/>
        </p:nvSpPr>
        <p:spPr>
          <a:xfrm>
            <a:off x="885925" y="399055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413EC60-791E-4616-BC71-BF03F1BE88DD}"/>
              </a:ext>
            </a:extLst>
          </p:cNvPr>
          <p:cNvSpPr txBox="1"/>
          <p:nvPr/>
        </p:nvSpPr>
        <p:spPr>
          <a:xfrm>
            <a:off x="2673669" y="409964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CF3FB10B-99FE-4965-9992-4448AEAC3D8E}"/>
              </a:ext>
            </a:extLst>
          </p:cNvPr>
          <p:cNvCxnSpPr>
            <a:cxnSpLocks/>
            <a:stCxn id="165" idx="5"/>
            <a:endCxn id="165" idx="6"/>
          </p:cNvCxnSpPr>
          <p:nvPr/>
        </p:nvCxnSpPr>
        <p:spPr>
          <a:xfrm rot="5400000" flipH="1" flipV="1">
            <a:off x="4806764" y="3710594"/>
            <a:ext cx="313756" cy="269723"/>
          </a:xfrm>
          <a:prstGeom prst="bentConnector4">
            <a:avLst>
              <a:gd name="adj1" fmla="val -27470"/>
              <a:gd name="adj2" fmla="val 21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07DD735-2AA5-4B88-84F6-A8AD10A8A919}"/>
              </a:ext>
            </a:extLst>
          </p:cNvPr>
          <p:cNvSpPr txBox="1"/>
          <p:nvPr/>
        </p:nvSpPr>
        <p:spPr>
          <a:xfrm>
            <a:off x="5044150" y="369847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17562A4-03D5-49B6-AE7F-FD711AD88C91}"/>
              </a:ext>
            </a:extLst>
          </p:cNvPr>
          <p:cNvSpPr txBox="1"/>
          <p:nvPr/>
        </p:nvSpPr>
        <p:spPr>
          <a:xfrm>
            <a:off x="4847438" y="292599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788A0FB8-C20F-4250-8E80-B7ADB5AACA3D}"/>
              </a:ext>
            </a:extLst>
          </p:cNvPr>
          <p:cNvSpPr/>
          <p:nvPr/>
        </p:nvSpPr>
        <p:spPr>
          <a:xfrm>
            <a:off x="4195656" y="2132582"/>
            <a:ext cx="1532492" cy="764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Go to recharge  battery (15)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86693726-AEC4-4641-96EB-1D2A718B6303}"/>
              </a:ext>
            </a:extLst>
          </p:cNvPr>
          <p:cNvCxnSpPr>
            <a:stCxn id="165" idx="7"/>
            <a:endCxn id="133" idx="4"/>
          </p:cNvCxnSpPr>
          <p:nvPr/>
        </p:nvCxnSpPr>
        <p:spPr>
          <a:xfrm flipV="1">
            <a:off x="4828781" y="2897580"/>
            <a:ext cx="133121" cy="4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6DBF30-394D-4B14-964A-3F6493335606}"/>
              </a:ext>
            </a:extLst>
          </p:cNvPr>
          <p:cNvCxnSpPr>
            <a:stCxn id="133" idx="1"/>
            <a:endCxn id="8" idx="7"/>
          </p:cNvCxnSpPr>
          <p:nvPr/>
        </p:nvCxnSpPr>
        <p:spPr>
          <a:xfrm flipH="1">
            <a:off x="3868395" y="2244613"/>
            <a:ext cx="551689" cy="2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D4FEFD0D-83CB-4B6F-B47C-9A3BD40B2523}"/>
              </a:ext>
            </a:extLst>
          </p:cNvPr>
          <p:cNvSpPr txBox="1"/>
          <p:nvPr/>
        </p:nvSpPr>
        <p:spPr>
          <a:xfrm>
            <a:off x="3815360" y="195578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RR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43FF768A-2531-4099-A100-6249CBCD14F4}"/>
              </a:ext>
            </a:extLst>
          </p:cNvPr>
          <p:cNvCxnSpPr>
            <a:stCxn id="133" idx="0"/>
            <a:endCxn id="133" idx="7"/>
          </p:cNvCxnSpPr>
          <p:nvPr/>
        </p:nvCxnSpPr>
        <p:spPr>
          <a:xfrm rot="16200000" flipH="1">
            <a:off x="5176795" y="1917688"/>
            <a:ext cx="112031" cy="541818"/>
          </a:xfrm>
          <a:prstGeom prst="bentConnector3">
            <a:avLst>
              <a:gd name="adj1" fmla="val -151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558C540-3F25-4097-BEF5-4022DED2D6A9}"/>
              </a:ext>
            </a:extLst>
          </p:cNvPr>
          <p:cNvSpPr txBox="1"/>
          <p:nvPr/>
        </p:nvSpPr>
        <p:spPr>
          <a:xfrm>
            <a:off x="5020816" y="190332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!RR</a:t>
            </a:r>
          </a:p>
        </p:txBody>
      </p:sp>
      <p:cxnSp>
        <p:nvCxnSpPr>
          <p:cNvPr id="141" name="Connettore a gomito 140">
            <a:extLst>
              <a:ext uri="{FF2B5EF4-FFF2-40B4-BE49-F238E27FC236}">
                <a16:creationId xmlns:a16="http://schemas.microsoft.com/office/drawing/2014/main" id="{9A959B73-E6F5-411E-BA43-970ECCB3C695}"/>
              </a:ext>
            </a:extLst>
          </p:cNvPr>
          <p:cNvCxnSpPr>
            <a:stCxn id="8" idx="4"/>
            <a:endCxn id="8" idx="5"/>
          </p:cNvCxnSpPr>
          <p:nvPr/>
        </p:nvCxnSpPr>
        <p:spPr>
          <a:xfrm rot="5400000" flipH="1" flipV="1">
            <a:off x="3545747" y="2551794"/>
            <a:ext cx="104328" cy="540968"/>
          </a:xfrm>
          <a:prstGeom prst="bentConnector3">
            <a:avLst>
              <a:gd name="adj1" fmla="val -219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6DC7635-768F-471E-BD64-FB25FFC8075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848591" y="1602640"/>
            <a:ext cx="1478836" cy="55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4FEFDD70-19E8-4687-9A6C-1F4C2C977115}"/>
              </a:ext>
            </a:extLst>
          </p:cNvPr>
          <p:cNvSpPr txBox="1"/>
          <p:nvPr/>
        </p:nvSpPr>
        <p:spPr>
          <a:xfrm>
            <a:off x="3305287" y="28573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!CB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3914489-675F-4F55-91EE-B22B7B94F99E}"/>
              </a:ext>
            </a:extLst>
          </p:cNvPr>
          <p:cNvSpPr txBox="1"/>
          <p:nvPr/>
        </p:nvSpPr>
        <p:spPr>
          <a:xfrm>
            <a:off x="2592084" y="191961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CB</a:t>
            </a:r>
          </a:p>
        </p:txBody>
      </p:sp>
      <p:cxnSp>
        <p:nvCxnSpPr>
          <p:cNvPr id="182" name="Connettore a gomito 181">
            <a:extLst>
              <a:ext uri="{FF2B5EF4-FFF2-40B4-BE49-F238E27FC236}">
                <a16:creationId xmlns:a16="http://schemas.microsoft.com/office/drawing/2014/main" id="{7EAEA4FD-87CF-4DD4-A226-C30D2D993201}"/>
              </a:ext>
            </a:extLst>
          </p:cNvPr>
          <p:cNvCxnSpPr>
            <a:stCxn id="48" idx="4"/>
            <a:endCxn id="48" idx="5"/>
          </p:cNvCxnSpPr>
          <p:nvPr/>
        </p:nvCxnSpPr>
        <p:spPr>
          <a:xfrm rot="5400000" flipH="1" flipV="1">
            <a:off x="6787823" y="4014723"/>
            <a:ext cx="129962" cy="617188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EAECE7B6-6BF4-4082-B25F-A420669CDE93}"/>
              </a:ext>
            </a:extLst>
          </p:cNvPr>
          <p:cNvSpPr txBox="1"/>
          <p:nvPr/>
        </p:nvSpPr>
        <p:spPr>
          <a:xfrm rot="4764260">
            <a:off x="5911926" y="218002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6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9CD6AAE1-DFB8-401E-92C4-644EEE27A49D}"/>
              </a:ext>
            </a:extLst>
          </p:cNvPr>
          <p:cNvSpPr txBox="1"/>
          <p:nvPr/>
        </p:nvSpPr>
        <p:spPr>
          <a:xfrm>
            <a:off x="5813319" y="4545506"/>
            <a:ext cx="135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 or C8&lt;50</a:t>
            </a:r>
          </a:p>
        </p:txBody>
      </p: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604F36F-B1EF-4D06-B3EC-82A8AC241B39}"/>
              </a:ext>
            </a:extLst>
          </p:cNvPr>
          <p:cNvCxnSpPr>
            <a:stCxn id="48" idx="0"/>
            <a:endCxn id="33" idx="5"/>
          </p:cNvCxnSpPr>
          <p:nvPr/>
        </p:nvCxnSpPr>
        <p:spPr>
          <a:xfrm flipH="1" flipV="1">
            <a:off x="6231256" y="1781646"/>
            <a:ext cx="312954" cy="171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C2CF9CBC-6DE4-434F-9E02-575B360D9F27}"/>
              </a:ext>
            </a:extLst>
          </p:cNvPr>
          <p:cNvCxnSpPr>
            <a:stCxn id="48" idx="3"/>
            <a:endCxn id="25" idx="0"/>
          </p:cNvCxnSpPr>
          <p:nvPr/>
        </p:nvCxnSpPr>
        <p:spPr>
          <a:xfrm flipH="1">
            <a:off x="971477" y="4258336"/>
            <a:ext cx="4955544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71E4AD08-7811-4437-821E-018F8A6732F2}"/>
              </a:ext>
            </a:extLst>
          </p:cNvPr>
          <p:cNvSpPr txBox="1"/>
          <p:nvPr/>
        </p:nvSpPr>
        <p:spPr>
          <a:xfrm rot="21149181">
            <a:off x="4257011" y="42701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5</a:t>
            </a:r>
          </a:p>
        </p:txBody>
      </p:sp>
      <p:cxnSp>
        <p:nvCxnSpPr>
          <p:cNvPr id="219" name="Connettore 2 218">
            <a:extLst>
              <a:ext uri="{FF2B5EF4-FFF2-40B4-BE49-F238E27FC236}">
                <a16:creationId xmlns:a16="http://schemas.microsoft.com/office/drawing/2014/main" id="{8E2F9349-1E7C-411C-B0FB-DEFFA6A2D32A}"/>
              </a:ext>
            </a:extLst>
          </p:cNvPr>
          <p:cNvCxnSpPr>
            <a:stCxn id="48" idx="5"/>
            <a:endCxn id="103" idx="4"/>
          </p:cNvCxnSpPr>
          <p:nvPr/>
        </p:nvCxnSpPr>
        <p:spPr>
          <a:xfrm flipV="1">
            <a:off x="7161398" y="3588633"/>
            <a:ext cx="3610085" cy="6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81ED46AF-D39D-4851-9001-0893D6E83CD3}"/>
              </a:ext>
            </a:extLst>
          </p:cNvPr>
          <p:cNvSpPr txBox="1"/>
          <p:nvPr/>
        </p:nvSpPr>
        <p:spPr>
          <a:xfrm rot="20991032">
            <a:off x="8403037" y="388929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10</a:t>
            </a:r>
          </a:p>
        </p:txBody>
      </p:sp>
      <p:cxnSp>
        <p:nvCxnSpPr>
          <p:cNvPr id="222" name="Connettore 2 221">
            <a:extLst>
              <a:ext uri="{FF2B5EF4-FFF2-40B4-BE49-F238E27FC236}">
                <a16:creationId xmlns:a16="http://schemas.microsoft.com/office/drawing/2014/main" id="{91E67879-690D-44D5-879B-5E91F94B1282}"/>
              </a:ext>
            </a:extLst>
          </p:cNvPr>
          <p:cNvCxnSpPr>
            <a:stCxn id="48" idx="5"/>
            <a:endCxn id="112" idx="2"/>
          </p:cNvCxnSpPr>
          <p:nvPr/>
        </p:nvCxnSpPr>
        <p:spPr>
          <a:xfrm>
            <a:off x="7161398" y="4258336"/>
            <a:ext cx="2692437" cy="134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EA8852C8-A777-4A37-8CB9-835385E0C152}"/>
              </a:ext>
            </a:extLst>
          </p:cNvPr>
          <p:cNvSpPr txBox="1"/>
          <p:nvPr/>
        </p:nvSpPr>
        <p:spPr>
          <a:xfrm rot="1666090">
            <a:off x="8721440" y="503822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11</a:t>
            </a:r>
          </a:p>
        </p:txBody>
      </p:sp>
      <p:cxnSp>
        <p:nvCxnSpPr>
          <p:cNvPr id="238" name="Connettore a gomito 237">
            <a:extLst>
              <a:ext uri="{FF2B5EF4-FFF2-40B4-BE49-F238E27FC236}">
                <a16:creationId xmlns:a16="http://schemas.microsoft.com/office/drawing/2014/main" id="{A4621118-5464-4824-9621-131943F3EC3B}"/>
              </a:ext>
            </a:extLst>
          </p:cNvPr>
          <p:cNvCxnSpPr>
            <a:cxnSpLocks/>
            <a:stCxn id="4" idx="7"/>
            <a:endCxn id="48" idx="0"/>
          </p:cNvCxnSpPr>
          <p:nvPr/>
        </p:nvCxnSpPr>
        <p:spPr>
          <a:xfrm rot="16200000" flipH="1">
            <a:off x="4169073" y="1125724"/>
            <a:ext cx="2346727" cy="2403546"/>
          </a:xfrm>
          <a:prstGeom prst="bentConnector3">
            <a:avLst>
              <a:gd name="adj1" fmla="val -264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79E8DA5D-707A-43CE-B33C-8649B4AEBBA7}"/>
              </a:ext>
            </a:extLst>
          </p:cNvPr>
          <p:cNvSpPr txBox="1"/>
          <p:nvPr/>
        </p:nvSpPr>
        <p:spPr>
          <a:xfrm>
            <a:off x="4285394" y="29162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A863133-0674-48A8-B4D8-2199D1B7210A}"/>
              </a:ext>
            </a:extLst>
          </p:cNvPr>
          <p:cNvSpPr txBox="1"/>
          <p:nvPr/>
        </p:nvSpPr>
        <p:spPr>
          <a:xfrm rot="5400000">
            <a:off x="6210625" y="200856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2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9D6C889-2B1F-40E8-BE3A-4A3C308CF437}"/>
              </a:ext>
            </a:extLst>
          </p:cNvPr>
          <p:cNvCxnSpPr>
            <a:stCxn id="40" idx="3"/>
            <a:endCxn id="48" idx="7"/>
          </p:cNvCxnSpPr>
          <p:nvPr/>
        </p:nvCxnSpPr>
        <p:spPr>
          <a:xfrm flipH="1">
            <a:off x="7161398" y="1781647"/>
            <a:ext cx="49819" cy="184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60E1677-83CE-4350-B03B-0E49BAD0D389}"/>
              </a:ext>
            </a:extLst>
          </p:cNvPr>
          <p:cNvCxnSpPr>
            <a:cxnSpLocks/>
          </p:cNvCxnSpPr>
          <p:nvPr/>
        </p:nvCxnSpPr>
        <p:spPr>
          <a:xfrm flipV="1">
            <a:off x="6779016" y="1677696"/>
            <a:ext cx="273537" cy="19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692D0DB-AD34-4AAD-B445-6894BB65E6A9}"/>
              </a:ext>
            </a:extLst>
          </p:cNvPr>
          <p:cNvCxnSpPr>
            <a:stCxn id="63" idx="3"/>
          </p:cNvCxnSpPr>
          <p:nvPr/>
        </p:nvCxnSpPr>
        <p:spPr>
          <a:xfrm flipH="1">
            <a:off x="7339711" y="1794174"/>
            <a:ext cx="2807591" cy="191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D7D9A80-8380-4898-8911-A44BD78064F2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6955569" y="4340265"/>
            <a:ext cx="93170" cy="96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7A54B55C-1B97-4236-A598-51F41EB2BA1C}"/>
              </a:ext>
            </a:extLst>
          </p:cNvPr>
          <p:cNvSpPr txBox="1"/>
          <p:nvPr/>
        </p:nvSpPr>
        <p:spPr>
          <a:xfrm rot="21361740">
            <a:off x="6920919" y="490746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6026A97-8EC0-4E5E-A4C7-A209A43A463D}"/>
              </a:ext>
            </a:extLst>
          </p:cNvPr>
          <p:cNvSpPr txBox="1"/>
          <p:nvPr/>
        </p:nvSpPr>
        <p:spPr>
          <a:xfrm rot="21361740">
            <a:off x="7094516" y="194967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0472606D-67FE-42FA-A820-609BAD7FC7EE}"/>
              </a:ext>
            </a:extLst>
          </p:cNvPr>
          <p:cNvSpPr txBox="1"/>
          <p:nvPr/>
        </p:nvSpPr>
        <p:spPr>
          <a:xfrm rot="21361740">
            <a:off x="9334672" y="188007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4EDA59AC-2094-440E-8136-498852B429E6}"/>
              </a:ext>
            </a:extLst>
          </p:cNvPr>
          <p:cNvSpPr txBox="1"/>
          <p:nvPr/>
        </p:nvSpPr>
        <p:spPr>
          <a:xfrm rot="16733143">
            <a:off x="6019287" y="2513338"/>
            <a:ext cx="197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(7 or 9 or 12)</a:t>
            </a:r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CAD785F5-B874-45A2-872F-B75439A26ACF}"/>
              </a:ext>
            </a:extLst>
          </p:cNvPr>
          <p:cNvCxnSpPr>
            <a:stCxn id="63" idx="6"/>
            <a:endCxn id="3" idx="2"/>
          </p:cNvCxnSpPr>
          <p:nvPr/>
        </p:nvCxnSpPr>
        <p:spPr>
          <a:xfrm flipH="1" flipV="1">
            <a:off x="168951" y="1433720"/>
            <a:ext cx="11468376" cy="46698"/>
          </a:xfrm>
          <a:prstGeom prst="bentConnector5">
            <a:avLst>
              <a:gd name="adj1" fmla="val -1993"/>
              <a:gd name="adj2" fmla="val 2539606"/>
              <a:gd name="adj3" fmla="val 100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5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1550F9-5966-4493-8328-4CE0BD360C91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«Verifica Anomalia»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E2A1B95-9137-43BD-87B4-34288C99D6F9}"/>
              </a:ext>
            </a:extLst>
          </p:cNvPr>
          <p:cNvSpPr/>
          <p:nvPr/>
        </p:nvSpPr>
        <p:spPr>
          <a:xfrm>
            <a:off x="2393718" y="1124242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Drone anomaly detected (16)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17F4DF6-A744-48BE-8CFD-B9E4F66A413B}"/>
              </a:ext>
            </a:extLst>
          </p:cNvPr>
          <p:cNvSpPr/>
          <p:nvPr/>
        </p:nvSpPr>
        <p:spPr>
          <a:xfrm>
            <a:off x="6654383" y="787902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Deactivate</a:t>
            </a:r>
          </a:p>
          <a:p>
            <a:pPr algn="ctr"/>
            <a:r>
              <a:rPr lang="it-IT" dirty="0"/>
              <a:t>(18)</a:t>
            </a:r>
          </a:p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D28BB9-C92F-425C-A638-C89B56AAF6F6}"/>
              </a:ext>
            </a:extLst>
          </p:cNvPr>
          <p:cNvSpPr/>
          <p:nvPr/>
        </p:nvSpPr>
        <p:spPr>
          <a:xfrm>
            <a:off x="5120333" y="2687435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Emergency shutdown (17)</a:t>
            </a:r>
          </a:p>
          <a:p>
            <a:pPr algn="ctr"/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8F87A0DB-5CBB-403E-A287-7D16647A2099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2984849" y="837609"/>
            <a:ext cx="161853" cy="735120"/>
          </a:xfrm>
          <a:prstGeom prst="bentConnector3">
            <a:avLst>
              <a:gd name="adj1" fmla="val 2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CF447F-C779-46B4-81A3-58A2EAD42D85}"/>
              </a:ext>
            </a:extLst>
          </p:cNvPr>
          <p:cNvSpPr txBox="1"/>
          <p:nvPr/>
        </p:nvSpPr>
        <p:spPr>
          <a:xfrm>
            <a:off x="2825966" y="6087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!</a:t>
            </a:r>
            <a:r>
              <a:rPr lang="it-IT" sz="1400" dirty="0"/>
              <a:t>AN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5C8C66A-9959-45E1-AD7A-63AB5067B5A8}"/>
              </a:ext>
            </a:extLst>
          </p:cNvPr>
          <p:cNvSpPr/>
          <p:nvPr/>
        </p:nvSpPr>
        <p:spPr>
          <a:xfrm>
            <a:off x="2602849" y="4723494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3F51F4-2BC8-4C04-83E1-9D162D1D6496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3433335" y="2229441"/>
            <a:ext cx="42351" cy="249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1E5C96-E308-4600-9E28-53E8F02AC980}"/>
              </a:ext>
            </a:extLst>
          </p:cNvPr>
          <p:cNvSpPr txBox="1"/>
          <p:nvPr/>
        </p:nvSpPr>
        <p:spPr>
          <a:xfrm>
            <a:off x="3383591" y="275617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AN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32996DA-E17B-47F2-8C6D-2934D6ADE106}"/>
              </a:ext>
            </a:extLst>
          </p:cNvPr>
          <p:cNvSpPr/>
          <p:nvPr/>
        </p:nvSpPr>
        <p:spPr>
          <a:xfrm>
            <a:off x="5941366" y="4711193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5577110-1E5F-4802-BCF7-D3B5892DFD1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48522" y="5154912"/>
            <a:ext cx="1592844" cy="1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64CCEA-78E0-4888-8AB7-DE64D8990244}"/>
              </a:ext>
            </a:extLst>
          </p:cNvPr>
          <p:cNvSpPr txBox="1"/>
          <p:nvPr/>
        </p:nvSpPr>
        <p:spPr>
          <a:xfrm>
            <a:off x="4785119" y="492375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27CBBC2E-F714-4987-8650-7D3E7C764D2A}"/>
              </a:ext>
            </a:extLst>
          </p:cNvPr>
          <p:cNvCxnSpPr>
            <a:cxnSpLocks/>
            <a:stCxn id="9" idx="3"/>
            <a:endCxn id="9" idx="4"/>
          </p:cNvCxnSpPr>
          <p:nvPr/>
        </p:nvCxnSpPr>
        <p:spPr>
          <a:xfrm rot="16200000" flipH="1">
            <a:off x="3102110" y="5237355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CAC2CF0-A239-4D44-BC6F-ECEC056F87E0}"/>
              </a:ext>
            </a:extLst>
          </p:cNvPr>
          <p:cNvSpPr txBox="1"/>
          <p:nvPr/>
        </p:nvSpPr>
        <p:spPr>
          <a:xfrm>
            <a:off x="2832379" y="559244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C95AB4F-446E-46A1-842F-30EFFAD9897C}"/>
              </a:ext>
            </a:extLst>
          </p:cNvPr>
          <p:cNvSpPr txBox="1"/>
          <p:nvPr/>
        </p:nvSpPr>
        <p:spPr>
          <a:xfrm>
            <a:off x="6989664" y="55677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ED44CCD6-1226-4695-A1F5-8B1F4EC43FF5}"/>
              </a:ext>
            </a:extLst>
          </p:cNvPr>
          <p:cNvCxnSpPr>
            <a:cxnSpLocks/>
            <a:stCxn id="17" idx="4"/>
            <a:endCxn id="17" idx="5"/>
          </p:cNvCxnSpPr>
          <p:nvPr/>
        </p:nvCxnSpPr>
        <p:spPr>
          <a:xfrm rot="5400000" flipH="1" flipV="1">
            <a:off x="7122862" y="5208064"/>
            <a:ext cx="129962" cy="651169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9C1D413F-A61A-4245-9798-AFF357187313}"/>
              </a:ext>
            </a:extLst>
          </p:cNvPr>
          <p:cNvSpPr/>
          <p:nvPr/>
        </p:nvSpPr>
        <p:spPr>
          <a:xfrm>
            <a:off x="8284220" y="3737695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D223F5-437E-44C2-892F-617AD6757DD3}"/>
              </a:ext>
            </a:extLst>
          </p:cNvPr>
          <p:cNvSpPr txBox="1"/>
          <p:nvPr/>
        </p:nvSpPr>
        <p:spPr>
          <a:xfrm>
            <a:off x="8350492" y="485943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D8081D6-F29B-43C6-B2AE-48F319F2983C}"/>
              </a:ext>
            </a:extLst>
          </p:cNvPr>
          <p:cNvCxnSpPr>
            <a:cxnSpLocks/>
            <a:stCxn id="17" idx="6"/>
            <a:endCxn id="29" idx="4"/>
          </p:cNvCxnSpPr>
          <p:nvPr/>
        </p:nvCxnSpPr>
        <p:spPr>
          <a:xfrm flipV="1">
            <a:off x="7783151" y="4625132"/>
            <a:ext cx="1421962" cy="52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BD29380B-C162-49C2-8309-065F560C912B}"/>
              </a:ext>
            </a:extLst>
          </p:cNvPr>
          <p:cNvCxnSpPr>
            <a:stCxn id="29" idx="5"/>
            <a:endCxn id="29" idx="6"/>
          </p:cNvCxnSpPr>
          <p:nvPr/>
        </p:nvCxnSpPr>
        <p:spPr>
          <a:xfrm rot="5400000" flipH="1" flipV="1">
            <a:off x="9834265" y="4203430"/>
            <a:ext cx="313756" cy="269723"/>
          </a:xfrm>
          <a:prstGeom prst="bentConnector4">
            <a:avLst>
              <a:gd name="adj1" fmla="val -114281"/>
              <a:gd name="adj2" fmla="val 184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1A43007-04BE-4222-9223-890359D71D57}"/>
              </a:ext>
            </a:extLst>
          </p:cNvPr>
          <p:cNvSpPr txBox="1"/>
          <p:nvPr/>
        </p:nvSpPr>
        <p:spPr>
          <a:xfrm>
            <a:off x="9856281" y="45724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AF3A091-3486-4EBA-84CB-073F165EED20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 flipV="1">
            <a:off x="7199567" y="3240035"/>
            <a:ext cx="1354376" cy="62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DF5476B-9B84-47BB-B7CE-03BEE63A1BDC}"/>
              </a:ext>
            </a:extLst>
          </p:cNvPr>
          <p:cNvSpPr txBox="1"/>
          <p:nvPr/>
        </p:nvSpPr>
        <p:spPr>
          <a:xfrm rot="1363642">
            <a:off x="7579885" y="349198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AN</a:t>
            </a:r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A4ED4D5-713F-4149-A2BF-0A40C73E9CC3}"/>
              </a:ext>
            </a:extLst>
          </p:cNvPr>
          <p:cNvCxnSpPr>
            <a:stCxn id="5" idx="4"/>
            <a:endCxn id="5" idx="3"/>
          </p:cNvCxnSpPr>
          <p:nvPr/>
        </p:nvCxnSpPr>
        <p:spPr>
          <a:xfrm rot="5400000" flipH="1">
            <a:off x="5711463" y="3344148"/>
            <a:ext cx="161853" cy="735120"/>
          </a:xfrm>
          <a:prstGeom prst="bentConnector3">
            <a:avLst>
              <a:gd name="adj1" fmla="val -1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D0057C7-3B26-4ED4-AAAC-AA087C863309}"/>
              </a:ext>
            </a:extLst>
          </p:cNvPr>
          <p:cNvSpPr txBox="1"/>
          <p:nvPr/>
        </p:nvSpPr>
        <p:spPr>
          <a:xfrm>
            <a:off x="5517712" y="379263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!SA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DA764DD-CDBD-426C-821A-80704FDCEA4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159950" y="1731248"/>
            <a:ext cx="798930" cy="95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51A5C9-6AC6-4F8C-8545-E5690A0048EF}"/>
              </a:ext>
            </a:extLst>
          </p:cNvPr>
          <p:cNvSpPr txBox="1"/>
          <p:nvPr/>
        </p:nvSpPr>
        <p:spPr>
          <a:xfrm>
            <a:off x="6075220" y="2055453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003280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Widescreen</PresentationFormat>
  <Paragraphs>128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SALVATORE DRAGO</cp:lastModifiedBy>
  <cp:revision>24</cp:revision>
  <dcterms:created xsi:type="dcterms:W3CDTF">2022-01-04T16:32:46Z</dcterms:created>
  <dcterms:modified xsi:type="dcterms:W3CDTF">2022-02-07T21:11:54Z</dcterms:modified>
</cp:coreProperties>
</file>