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E6EF27-AE24-C849-A93F-1D95EB1AA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811915-F531-0047-961E-B9F9DDF1A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64ED12-5148-1243-912A-2A254A42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05/01/22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13E4CF-63E7-5A4E-B5A9-399A5D7C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AE2BAE-8228-574B-AD38-BB494683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742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212CFA-6003-3E45-9B0B-C194D988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6E6FFF5-34C4-1A4D-AC3D-42F5A3C02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073038-78BF-3B48-AD88-3863F981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05/01/22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3DEC0C-7A2A-5743-B136-20856D87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F285DD-3902-B640-A048-C4510E08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9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228C511-18BB-8240-A578-39350F11E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94ABA1-643B-9C40-870B-61567671F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98034D-2C30-B742-8DE0-8BF331BE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05/01/22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502B46-4C98-2C47-8AC6-59894388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E296E9-C55A-2745-91C3-6426EEF1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45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2799C8-F821-3F4E-AB83-32E964A7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838EB6-7E74-F149-904C-7830EA4D3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3157C0-6BE4-B04E-8809-4C0F8DA0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05/01/22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B2BBCE-F999-6244-93A7-2FD81898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EA9B2D-5ADD-3B4E-8F40-A3EDAFC7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46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59E63-E063-EB41-9DED-4EFCB52D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B31E17-10BC-664A-9FD0-D8EC75F74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1DF1AC-170C-F646-BB12-0011AA47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05/01/22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33333A-D2E5-7540-BEDB-A8AD4A15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AF02C5-35F1-4D4A-9E21-3BAEB715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39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EEE1F6-D09D-5C44-9E25-080EF5E9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60D8A8-D20E-EE46-9283-BF75F6DD5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B34251-76C7-0744-B703-15D320DC4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9DA3A2-79A0-2D4A-96B0-A693A337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05/01/22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D3F0E0-7C1E-2E4B-BE1B-641B6A8D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DC8350-A5F8-1D4C-BDEB-C81EC4A5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181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3EE852-9011-1149-A6CB-752BD5AF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FC922E-29BA-704E-925C-812180E85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44D94D-452D-684A-BDD3-4EA53F5E7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5D18CD6-C687-A34E-8D8D-86FE0AD84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DA19278-C4AD-174C-A608-F4B09F53F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EF54EE4-DE31-5E46-86C8-90868E1D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05/01/22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14124EC-A2C2-3F48-9D71-B9CB6E2A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BBC0046-F71D-9D49-9A6D-1C573350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287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61081B-AC86-E64D-8D10-BCF76D03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0E7E14A-1DCA-3546-B2C1-809AEAA3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05/01/22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1A4AD56-AB16-C349-8555-846E2E40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4AC3B13-8481-EB47-A830-EF73C5E9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892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9497A0A-1952-A14F-941E-42D48AD6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05/01/22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999AF2A-E7C5-1045-B6ED-E9C858C1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C9A435-4C06-D44F-80AC-CA33695A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956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533B2D-F4ED-C74D-BAF5-B467EC86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049C58-2033-984D-8B70-05CEB670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8BCBA5-8223-F246-B37B-DFA19697F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F17A68-6F32-3D49-862C-B53585D3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05/01/22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3C5816-41C2-484E-800E-C39228D5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827BE1-0558-8848-8F87-D08D216F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241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B40657-10FC-B04D-8980-16AFB19D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4927987-E22B-AB45-B635-D8D273F74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F766B3-3BDE-CC4B-BC09-D9FFC6F11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B0287DB-48DF-9B42-A606-0C838CAD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D377-F0C3-DB42-9866-B6F08E6D4957}" type="datetimeFigureOut">
              <a:rPr lang="it-IT" smtClean="0"/>
              <a:t>05/01/22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F01946-E7A9-8B4C-9C32-01C6ECB5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E7B0BD-EE01-F94E-923A-DD243114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894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AC85B8A-8392-C049-BFBC-F222887A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A76D13-DA71-5244-BE0F-212F371BC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1DB53A-072B-D446-B284-B589FF6B1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0D377-F0C3-DB42-9866-B6F08E6D4957}" type="datetimeFigureOut">
              <a:rPr lang="it-IT" smtClean="0"/>
              <a:t>05/01/22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D69E9E-9A9B-DF4A-8BA8-5B5F5695B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478731-4EAD-6E41-AE25-5E6D73B7B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7E4B3-95C0-1E40-8B4D-735FCF1FE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878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74A82658-79FF-F541-B1DB-0CF96BF46475}"/>
              </a:ext>
            </a:extLst>
          </p:cNvPr>
          <p:cNvSpPr/>
          <p:nvPr/>
        </p:nvSpPr>
        <p:spPr>
          <a:xfrm>
            <a:off x="3390531" y="5065891"/>
            <a:ext cx="3018408" cy="1136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Check new </a:t>
            </a:r>
            <a:r>
              <a:rPr lang="it-IT" dirty="0" err="1"/>
              <a:t>orders</a:t>
            </a:r>
            <a:endParaRPr lang="it-IT" dirty="0"/>
          </a:p>
          <a:p>
            <a:pPr algn="ctr"/>
            <a:r>
              <a:rPr lang="it-IT" dirty="0"/>
              <a:t>(</a:t>
            </a:r>
            <a:r>
              <a:rPr lang="it-IT" dirty="0" err="1"/>
              <a:t>recharge</a:t>
            </a:r>
            <a:r>
              <a:rPr lang="it-IT" dirty="0"/>
              <a:t>)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A19004B-38DB-A745-A37A-EEF915EEEF8A}"/>
              </a:ext>
            </a:extLst>
          </p:cNvPr>
          <p:cNvSpPr/>
          <p:nvPr/>
        </p:nvSpPr>
        <p:spPr>
          <a:xfrm>
            <a:off x="99328" y="4918019"/>
            <a:ext cx="2654423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orders</a:t>
            </a:r>
            <a:r>
              <a:rPr lang="it-IT" dirty="0"/>
              <a:t> list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A95286EA-9B17-1B45-BFDF-A14D4A136330}"/>
              </a:ext>
            </a:extLst>
          </p:cNvPr>
          <p:cNvSpPr/>
          <p:nvPr/>
        </p:nvSpPr>
        <p:spPr>
          <a:xfrm>
            <a:off x="252275" y="862313"/>
            <a:ext cx="2210540" cy="8966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Update </a:t>
            </a:r>
            <a:r>
              <a:rPr lang="it-IT" dirty="0" err="1"/>
              <a:t>orders</a:t>
            </a:r>
            <a:endParaRPr lang="it-IT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A348877-20A9-8F4C-8CD7-22B29469B955}"/>
              </a:ext>
            </a:extLst>
          </p:cNvPr>
          <p:cNvCxnSpPr>
            <a:cxnSpLocks/>
          </p:cNvCxnSpPr>
          <p:nvPr/>
        </p:nvCxnSpPr>
        <p:spPr>
          <a:xfrm flipH="1" flipV="1">
            <a:off x="2894606" y="5312699"/>
            <a:ext cx="808119" cy="11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F0955A72-E755-A74B-95F8-AA71BCCB2B2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866603" y="5073234"/>
            <a:ext cx="965964" cy="15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41CCB382-739F-934D-A74F-451F048B319C}"/>
              </a:ext>
            </a:extLst>
          </p:cNvPr>
          <p:cNvSpPr/>
          <p:nvPr/>
        </p:nvSpPr>
        <p:spPr>
          <a:xfrm>
            <a:off x="332173" y="2316032"/>
            <a:ext cx="2132369" cy="5415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Global </a:t>
            </a:r>
            <a:r>
              <a:rPr lang="it-IT" dirty="0" err="1"/>
              <a:t>orders</a:t>
            </a:r>
            <a:r>
              <a:rPr lang="it-IT" dirty="0"/>
              <a:t> list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7657F123-DB83-EF48-9B51-0075B452A9CD}"/>
              </a:ext>
            </a:extLst>
          </p:cNvPr>
          <p:cNvCxnSpPr>
            <a:cxnSpLocks/>
            <a:stCxn id="6" idx="4"/>
            <a:endCxn id="16" idx="0"/>
          </p:cNvCxnSpPr>
          <p:nvPr/>
        </p:nvCxnSpPr>
        <p:spPr>
          <a:xfrm>
            <a:off x="1357545" y="1758958"/>
            <a:ext cx="40813" cy="55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E9523858-3591-5949-BEA4-51E6D75CDC70}"/>
              </a:ext>
            </a:extLst>
          </p:cNvPr>
          <p:cNvSpPr/>
          <p:nvPr/>
        </p:nvSpPr>
        <p:spPr>
          <a:xfrm>
            <a:off x="1680983" y="3482309"/>
            <a:ext cx="2636668" cy="845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thread</a:t>
            </a:r>
            <a:endParaRPr lang="it-IT" dirty="0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DE2DA32B-5832-FB4A-97A8-90EA0AC320C8}"/>
              </a:ext>
            </a:extLst>
          </p:cNvPr>
          <p:cNvCxnSpPr>
            <a:cxnSpLocks/>
            <a:stCxn id="22" idx="1"/>
            <a:endCxn id="16" idx="2"/>
          </p:cNvCxnSpPr>
          <p:nvPr/>
        </p:nvCxnSpPr>
        <p:spPr>
          <a:xfrm flipH="1" flipV="1">
            <a:off x="1398358" y="2857570"/>
            <a:ext cx="668756" cy="74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EBFAB69-26D3-9044-87C0-1168FDB47538}"/>
              </a:ext>
            </a:extLst>
          </p:cNvPr>
          <p:cNvCxnSpPr>
            <a:cxnSpLocks/>
          </p:cNvCxnSpPr>
          <p:nvPr/>
        </p:nvCxnSpPr>
        <p:spPr>
          <a:xfrm>
            <a:off x="1641729" y="2873106"/>
            <a:ext cx="561741" cy="66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254F5BBE-A8F0-1042-8855-5634FAEB49EF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2971712" y="2528299"/>
            <a:ext cx="27605" cy="95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Nuvola 28">
            <a:extLst>
              <a:ext uri="{FF2B5EF4-FFF2-40B4-BE49-F238E27FC236}">
                <a16:creationId xmlns:a16="http://schemas.microsoft.com/office/drawing/2014/main" id="{E1186838-A66A-8B42-8F0D-4D79C900FBF2}"/>
              </a:ext>
            </a:extLst>
          </p:cNvPr>
          <p:cNvSpPr/>
          <p:nvPr/>
        </p:nvSpPr>
        <p:spPr>
          <a:xfrm>
            <a:off x="2803128" y="1721158"/>
            <a:ext cx="1162975" cy="7013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406E399E-1DC1-FE42-A649-88B05A282385}"/>
              </a:ext>
            </a:extLst>
          </p:cNvPr>
          <p:cNvCxnSpPr/>
          <p:nvPr/>
        </p:nvCxnSpPr>
        <p:spPr>
          <a:xfrm>
            <a:off x="3298665" y="2270533"/>
            <a:ext cx="0" cy="11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2BA2C213-3B7E-EF48-BA3D-BC341F3134D0}"/>
              </a:ext>
            </a:extLst>
          </p:cNvPr>
          <p:cNvCxnSpPr>
            <a:cxnSpLocks/>
          </p:cNvCxnSpPr>
          <p:nvPr/>
        </p:nvCxnSpPr>
        <p:spPr>
          <a:xfrm flipH="1">
            <a:off x="1578024" y="4433574"/>
            <a:ext cx="763433" cy="39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ccia ad arco 63">
            <a:extLst>
              <a:ext uri="{FF2B5EF4-FFF2-40B4-BE49-F238E27FC236}">
                <a16:creationId xmlns:a16="http://schemas.microsoft.com/office/drawing/2014/main" id="{E35B98B3-6A87-3F49-8935-05B6A7F01AB9}"/>
              </a:ext>
            </a:extLst>
          </p:cNvPr>
          <p:cNvSpPr/>
          <p:nvPr/>
        </p:nvSpPr>
        <p:spPr>
          <a:xfrm>
            <a:off x="4233352" y="4548526"/>
            <a:ext cx="608120" cy="101649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9E1C6FE5-FFEC-5641-A8C3-E72F523B41D4}"/>
              </a:ext>
            </a:extLst>
          </p:cNvPr>
          <p:cNvSpPr txBox="1"/>
          <p:nvPr/>
        </p:nvSpPr>
        <p:spPr>
          <a:xfrm>
            <a:off x="3105493" y="4259345"/>
            <a:ext cx="24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 </a:t>
            </a:r>
            <a:r>
              <a:rPr lang="it-IT" dirty="0" err="1"/>
              <a:t>orders</a:t>
            </a:r>
            <a:r>
              <a:rPr lang="it-IT" dirty="0"/>
              <a:t> || no </a:t>
            </a:r>
            <a:r>
              <a:rPr lang="it-IT" dirty="0" err="1"/>
              <a:t>battery</a:t>
            </a:r>
            <a:endParaRPr lang="it-IT" dirty="0"/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F0FCCE5D-AA81-214C-AFD0-A47167BCB8BA}"/>
              </a:ext>
            </a:extLst>
          </p:cNvPr>
          <p:cNvSpPr/>
          <p:nvPr/>
        </p:nvSpPr>
        <p:spPr>
          <a:xfrm>
            <a:off x="6922365" y="5525310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Muoviti vicino base</a:t>
            </a:r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BD43071F-0954-714B-9A51-87057034B336}"/>
              </a:ext>
            </a:extLst>
          </p:cNvPr>
          <p:cNvSpPr/>
          <p:nvPr/>
        </p:nvSpPr>
        <p:spPr>
          <a:xfrm>
            <a:off x="6922365" y="4249103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Scendi sopra pacco</a:t>
            </a:r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4E8DE406-B401-FA48-BA09-9ACF851AAF3D}"/>
              </a:ext>
            </a:extLst>
          </p:cNvPr>
          <p:cNvSpPr/>
          <p:nvPr/>
        </p:nvSpPr>
        <p:spPr>
          <a:xfrm>
            <a:off x="6922365" y="2933031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Aggancia pacco</a:t>
            </a:r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F6BB708E-378C-6F44-9814-1EAD3B67FB31}"/>
              </a:ext>
            </a:extLst>
          </p:cNvPr>
          <p:cNvSpPr/>
          <p:nvPr/>
        </p:nvSpPr>
        <p:spPr>
          <a:xfrm>
            <a:off x="6922365" y="1653966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Raggiungi quota</a:t>
            </a:r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060A5E05-0674-B24E-880C-4F7C2C2BB51F}"/>
              </a:ext>
            </a:extLst>
          </p:cNvPr>
          <p:cNvSpPr/>
          <p:nvPr/>
        </p:nvSpPr>
        <p:spPr>
          <a:xfrm>
            <a:off x="7218287" y="383778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Raggiungi destinazione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6E5329CF-D00B-A24C-B12D-CF014A39A033}"/>
              </a:ext>
            </a:extLst>
          </p:cNvPr>
          <p:cNvSpPr txBox="1"/>
          <p:nvPr/>
        </p:nvSpPr>
        <p:spPr>
          <a:xfrm>
            <a:off x="5999224" y="5912496"/>
            <a:ext cx="102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New </a:t>
            </a:r>
            <a:r>
              <a:rPr lang="it-IT" sz="1400" dirty="0" err="1"/>
              <a:t>order</a:t>
            </a:r>
            <a:endParaRPr lang="it-IT" sz="1400" dirty="0"/>
          </a:p>
          <a:p>
            <a:r>
              <a:rPr lang="it-IT" sz="1400" dirty="0"/>
              <a:t>&amp;&amp; </a:t>
            </a:r>
            <a:r>
              <a:rPr lang="it-IT" sz="1400" dirty="0" err="1"/>
              <a:t>battery</a:t>
            </a:r>
            <a:endParaRPr lang="it-IT" sz="1400" dirty="0"/>
          </a:p>
        </p:txBody>
      </p:sp>
      <p:sp>
        <p:nvSpPr>
          <p:cNvPr id="75" name="Freccia destra 74">
            <a:extLst>
              <a:ext uri="{FF2B5EF4-FFF2-40B4-BE49-F238E27FC236}">
                <a16:creationId xmlns:a16="http://schemas.microsoft.com/office/drawing/2014/main" id="{D4976242-D3DD-0C46-9CDA-83BA07BFB2FE}"/>
              </a:ext>
            </a:extLst>
          </p:cNvPr>
          <p:cNvSpPr/>
          <p:nvPr/>
        </p:nvSpPr>
        <p:spPr>
          <a:xfrm>
            <a:off x="6408939" y="5709132"/>
            <a:ext cx="597764" cy="108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Freccia destra 75">
            <a:extLst>
              <a:ext uri="{FF2B5EF4-FFF2-40B4-BE49-F238E27FC236}">
                <a16:creationId xmlns:a16="http://schemas.microsoft.com/office/drawing/2014/main" id="{DF1AD7BA-075C-7D49-A0CE-A0E0452BD04E}"/>
              </a:ext>
            </a:extLst>
          </p:cNvPr>
          <p:cNvSpPr/>
          <p:nvPr/>
        </p:nvSpPr>
        <p:spPr>
          <a:xfrm rot="16200000">
            <a:off x="7884852" y="5253799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BB3B0AF1-B646-4B47-AB26-9F6B72CE958D}"/>
              </a:ext>
            </a:extLst>
          </p:cNvPr>
          <p:cNvSpPr txBox="1"/>
          <p:nvPr/>
        </p:nvSpPr>
        <p:spPr>
          <a:xfrm>
            <a:off x="8139441" y="5164753"/>
            <a:ext cx="539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Base libera</a:t>
            </a:r>
          </a:p>
        </p:txBody>
      </p:sp>
      <p:sp>
        <p:nvSpPr>
          <p:cNvPr id="78" name="Freccia destra 77">
            <a:extLst>
              <a:ext uri="{FF2B5EF4-FFF2-40B4-BE49-F238E27FC236}">
                <a16:creationId xmlns:a16="http://schemas.microsoft.com/office/drawing/2014/main" id="{BA83DDFC-3552-6D4C-BD6A-967AEFE49ACD}"/>
              </a:ext>
            </a:extLst>
          </p:cNvPr>
          <p:cNvSpPr/>
          <p:nvPr/>
        </p:nvSpPr>
        <p:spPr>
          <a:xfrm rot="16200000">
            <a:off x="7899463" y="3957220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Freccia destra 79">
            <a:extLst>
              <a:ext uri="{FF2B5EF4-FFF2-40B4-BE49-F238E27FC236}">
                <a16:creationId xmlns:a16="http://schemas.microsoft.com/office/drawing/2014/main" id="{8A7BA047-86D9-8341-90E1-E6570BD66EF1}"/>
              </a:ext>
            </a:extLst>
          </p:cNvPr>
          <p:cNvSpPr/>
          <p:nvPr/>
        </p:nvSpPr>
        <p:spPr>
          <a:xfrm rot="16200000">
            <a:off x="7883927" y="2662184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Freccia destra 82">
            <a:extLst>
              <a:ext uri="{FF2B5EF4-FFF2-40B4-BE49-F238E27FC236}">
                <a16:creationId xmlns:a16="http://schemas.microsoft.com/office/drawing/2014/main" id="{6CFB9D95-2C66-0F43-B68D-9F493ACDCF59}"/>
              </a:ext>
            </a:extLst>
          </p:cNvPr>
          <p:cNvSpPr/>
          <p:nvPr/>
        </p:nvSpPr>
        <p:spPr>
          <a:xfrm rot="16200000">
            <a:off x="8199454" y="1395138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93EB89FD-88D6-6143-93A5-E860DB5E1D21}"/>
              </a:ext>
            </a:extLst>
          </p:cNvPr>
          <p:cNvSpPr/>
          <p:nvPr/>
        </p:nvSpPr>
        <p:spPr>
          <a:xfrm>
            <a:off x="5393184" y="139408"/>
            <a:ext cx="1405632" cy="701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Evita ostacoli</a:t>
            </a:r>
          </a:p>
        </p:txBody>
      </p:sp>
      <p:sp>
        <p:nvSpPr>
          <p:cNvPr id="86" name="Freccia destra 85">
            <a:extLst>
              <a:ext uri="{FF2B5EF4-FFF2-40B4-BE49-F238E27FC236}">
                <a16:creationId xmlns:a16="http://schemas.microsoft.com/office/drawing/2014/main" id="{47CB1D1F-DE36-3D45-8D45-141BF2B9059A}"/>
              </a:ext>
            </a:extLst>
          </p:cNvPr>
          <p:cNvSpPr/>
          <p:nvPr/>
        </p:nvSpPr>
        <p:spPr>
          <a:xfrm rot="12169615">
            <a:off x="6705724" y="661017"/>
            <a:ext cx="433282" cy="227490"/>
          </a:xfrm>
          <a:prstGeom prst="rightArrow">
            <a:avLst>
              <a:gd name="adj1" fmla="val 5572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Freccia destra 86">
            <a:extLst>
              <a:ext uri="{FF2B5EF4-FFF2-40B4-BE49-F238E27FC236}">
                <a16:creationId xmlns:a16="http://schemas.microsoft.com/office/drawing/2014/main" id="{901FD881-B115-574D-A336-AFDFD5CA2628}"/>
              </a:ext>
            </a:extLst>
          </p:cNvPr>
          <p:cNvSpPr/>
          <p:nvPr/>
        </p:nvSpPr>
        <p:spPr>
          <a:xfrm rot="1290888">
            <a:off x="6877556" y="433609"/>
            <a:ext cx="433282" cy="227490"/>
          </a:xfrm>
          <a:prstGeom prst="rightArrow">
            <a:avLst>
              <a:gd name="adj1" fmla="val 5572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0E3B1C0C-AC01-0B45-B52E-82E3C0664825}"/>
              </a:ext>
            </a:extLst>
          </p:cNvPr>
          <p:cNvSpPr txBox="1"/>
          <p:nvPr/>
        </p:nvSpPr>
        <p:spPr>
          <a:xfrm>
            <a:off x="6096000" y="87419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ostacolo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E3B4BDD6-BFF2-3E40-B83D-C4F0C17E9831}"/>
              </a:ext>
            </a:extLst>
          </p:cNvPr>
          <p:cNvSpPr txBox="1"/>
          <p:nvPr/>
        </p:nvSpPr>
        <p:spPr>
          <a:xfrm>
            <a:off x="6850935" y="9679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libero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894C9300-AED3-B64F-A325-D75DD532C762}"/>
              </a:ext>
            </a:extLst>
          </p:cNvPr>
          <p:cNvSpPr txBox="1"/>
          <p:nvPr/>
        </p:nvSpPr>
        <p:spPr>
          <a:xfrm>
            <a:off x="9502168" y="194413"/>
            <a:ext cx="1395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Destinazione</a:t>
            </a:r>
          </a:p>
          <a:p>
            <a:r>
              <a:rPr lang="it-IT" dirty="0"/>
              <a:t>raggiunta</a:t>
            </a:r>
          </a:p>
        </p:txBody>
      </p:sp>
      <p:sp>
        <p:nvSpPr>
          <p:cNvPr id="91" name="Freccia destra 90">
            <a:extLst>
              <a:ext uri="{FF2B5EF4-FFF2-40B4-BE49-F238E27FC236}">
                <a16:creationId xmlns:a16="http://schemas.microsoft.com/office/drawing/2014/main" id="{57AF5142-6336-C44D-94E2-CE6C6E8A1A66}"/>
              </a:ext>
            </a:extLst>
          </p:cNvPr>
          <p:cNvSpPr/>
          <p:nvPr/>
        </p:nvSpPr>
        <p:spPr>
          <a:xfrm rot="1290888">
            <a:off x="9444057" y="972216"/>
            <a:ext cx="760193" cy="227490"/>
          </a:xfrm>
          <a:prstGeom prst="rightArrow">
            <a:avLst>
              <a:gd name="adj1" fmla="val 5572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Ovale 91">
            <a:extLst>
              <a:ext uri="{FF2B5EF4-FFF2-40B4-BE49-F238E27FC236}">
                <a16:creationId xmlns:a16="http://schemas.microsoft.com/office/drawing/2014/main" id="{38B57DE8-DBC4-5142-AC8D-56634419EE46}"/>
              </a:ext>
            </a:extLst>
          </p:cNvPr>
          <p:cNvSpPr/>
          <p:nvPr/>
        </p:nvSpPr>
        <p:spPr>
          <a:xfrm>
            <a:off x="9384623" y="1289462"/>
            <a:ext cx="2361461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Abbassati a quota consegna</a:t>
            </a:r>
          </a:p>
        </p:txBody>
      </p:sp>
      <p:sp>
        <p:nvSpPr>
          <p:cNvPr id="94" name="Freccia destra 93">
            <a:extLst>
              <a:ext uri="{FF2B5EF4-FFF2-40B4-BE49-F238E27FC236}">
                <a16:creationId xmlns:a16="http://schemas.microsoft.com/office/drawing/2014/main" id="{D2F85154-926E-7B40-9E44-11AB3844958C}"/>
              </a:ext>
            </a:extLst>
          </p:cNvPr>
          <p:cNvSpPr/>
          <p:nvPr/>
        </p:nvSpPr>
        <p:spPr>
          <a:xfrm rot="5400000">
            <a:off x="10462337" y="2324540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Ovale 94">
            <a:extLst>
              <a:ext uri="{FF2B5EF4-FFF2-40B4-BE49-F238E27FC236}">
                <a16:creationId xmlns:a16="http://schemas.microsoft.com/office/drawing/2014/main" id="{A499A025-403F-E64C-92F9-99B331379600}"/>
              </a:ext>
            </a:extLst>
          </p:cNvPr>
          <p:cNvSpPr/>
          <p:nvPr/>
        </p:nvSpPr>
        <p:spPr>
          <a:xfrm>
            <a:off x="9479320" y="2622462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Rilascia pacco</a:t>
            </a:r>
          </a:p>
        </p:txBody>
      </p:sp>
      <p:sp>
        <p:nvSpPr>
          <p:cNvPr id="96" name="Freccia destra 95">
            <a:extLst>
              <a:ext uri="{FF2B5EF4-FFF2-40B4-BE49-F238E27FC236}">
                <a16:creationId xmlns:a16="http://schemas.microsoft.com/office/drawing/2014/main" id="{EF2F6885-433C-B541-A53B-5F3649222B2B}"/>
              </a:ext>
            </a:extLst>
          </p:cNvPr>
          <p:cNvSpPr/>
          <p:nvPr/>
        </p:nvSpPr>
        <p:spPr>
          <a:xfrm rot="5400000">
            <a:off x="10462337" y="3664884"/>
            <a:ext cx="244506" cy="22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3710954E-3B7C-C447-884D-1889EC2A544A}"/>
              </a:ext>
            </a:extLst>
          </p:cNvPr>
          <p:cNvSpPr/>
          <p:nvPr/>
        </p:nvSpPr>
        <p:spPr>
          <a:xfrm>
            <a:off x="9495017" y="3946094"/>
            <a:ext cx="2210540" cy="983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Torna alla base</a:t>
            </a:r>
          </a:p>
        </p:txBody>
      </p:sp>
      <p:cxnSp>
        <p:nvCxnSpPr>
          <p:cNvPr id="104" name="Connettore 7 103">
            <a:extLst>
              <a:ext uri="{FF2B5EF4-FFF2-40B4-BE49-F238E27FC236}">
                <a16:creationId xmlns:a16="http://schemas.microsoft.com/office/drawing/2014/main" id="{B8D2E597-A2BF-8A48-AD93-6A5A7B53FD8E}"/>
              </a:ext>
            </a:extLst>
          </p:cNvPr>
          <p:cNvCxnSpPr>
            <a:cxnSpLocks/>
            <a:stCxn id="97" idx="4"/>
            <a:endCxn id="4" idx="4"/>
          </p:cNvCxnSpPr>
          <p:nvPr/>
        </p:nvCxnSpPr>
        <p:spPr>
          <a:xfrm rot="5400000">
            <a:off x="7113542" y="2715488"/>
            <a:ext cx="1272938" cy="5700552"/>
          </a:xfrm>
          <a:prstGeom prst="curvedConnector3">
            <a:avLst>
              <a:gd name="adj1" fmla="val 13908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D10724C7-5962-AE43-A8C8-C8D7931AE8B9}"/>
              </a:ext>
            </a:extLst>
          </p:cNvPr>
          <p:cNvSpPr txBox="1"/>
          <p:nvPr/>
        </p:nvSpPr>
        <p:spPr>
          <a:xfrm>
            <a:off x="7242685" y="3941326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C9B848D0-EF94-5546-9571-161340EFFAAE}"/>
              </a:ext>
            </a:extLst>
          </p:cNvPr>
          <p:cNvSpPr txBox="1"/>
          <p:nvPr/>
        </p:nvSpPr>
        <p:spPr>
          <a:xfrm>
            <a:off x="7150494" y="2632265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08F24969-EA9F-7A4F-8159-BFB26E1DBDE4}"/>
              </a:ext>
            </a:extLst>
          </p:cNvPr>
          <p:cNvSpPr txBox="1"/>
          <p:nvPr/>
        </p:nvSpPr>
        <p:spPr>
          <a:xfrm>
            <a:off x="7409410" y="1353575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CCD6C3F6-6860-6B4D-AD9F-B5A5773736A4}"/>
              </a:ext>
            </a:extLst>
          </p:cNvPr>
          <p:cNvSpPr txBox="1"/>
          <p:nvPr/>
        </p:nvSpPr>
        <p:spPr>
          <a:xfrm>
            <a:off x="9900067" y="2292079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4C443809-8BDF-A543-A931-076191B7C170}"/>
              </a:ext>
            </a:extLst>
          </p:cNvPr>
          <p:cNvSpPr txBox="1"/>
          <p:nvPr/>
        </p:nvSpPr>
        <p:spPr>
          <a:xfrm>
            <a:off x="9831825" y="3638954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D67DDDE6-6753-494C-AD73-773C89F45B41}"/>
              </a:ext>
            </a:extLst>
          </p:cNvPr>
          <p:cNvSpPr txBox="1"/>
          <p:nvPr/>
        </p:nvSpPr>
        <p:spPr>
          <a:xfrm>
            <a:off x="10632271" y="5004922"/>
            <a:ext cx="66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Check</a:t>
            </a:r>
          </a:p>
        </p:txBody>
      </p:sp>
      <p:sp>
        <p:nvSpPr>
          <p:cNvPr id="114" name="Freccia ad arco 113">
            <a:extLst>
              <a:ext uri="{FF2B5EF4-FFF2-40B4-BE49-F238E27FC236}">
                <a16:creationId xmlns:a16="http://schemas.microsoft.com/office/drawing/2014/main" id="{A825929A-11CD-3047-AE77-2085A3B68C4B}"/>
              </a:ext>
            </a:extLst>
          </p:cNvPr>
          <p:cNvSpPr/>
          <p:nvPr/>
        </p:nvSpPr>
        <p:spPr>
          <a:xfrm rot="1985007">
            <a:off x="8662250" y="5363430"/>
            <a:ext cx="608120" cy="76018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AC6D0B98-2204-BB43-BF1D-5E1C8CFD0DAB}"/>
              </a:ext>
            </a:extLst>
          </p:cNvPr>
          <p:cNvSpPr txBox="1"/>
          <p:nvPr/>
        </p:nvSpPr>
        <p:spPr>
          <a:xfrm>
            <a:off x="9167394" y="5009453"/>
            <a:ext cx="867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Base occupata</a:t>
            </a:r>
          </a:p>
        </p:txBody>
      </p:sp>
      <p:sp>
        <p:nvSpPr>
          <p:cNvPr id="116" name="Freccia ad arco 115">
            <a:extLst>
              <a:ext uri="{FF2B5EF4-FFF2-40B4-BE49-F238E27FC236}">
                <a16:creationId xmlns:a16="http://schemas.microsoft.com/office/drawing/2014/main" id="{3E0C8367-C09C-A446-A8E9-454571551DA4}"/>
              </a:ext>
            </a:extLst>
          </p:cNvPr>
          <p:cNvSpPr/>
          <p:nvPr/>
        </p:nvSpPr>
        <p:spPr>
          <a:xfrm rot="1985007">
            <a:off x="8586544" y="4053483"/>
            <a:ext cx="608120" cy="76018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D88959A3-39C2-7B4B-8A76-01A367B115C1}"/>
              </a:ext>
            </a:extLst>
          </p:cNvPr>
          <p:cNvSpPr txBox="1"/>
          <p:nvPr/>
        </p:nvSpPr>
        <p:spPr>
          <a:xfrm>
            <a:off x="8804727" y="3803981"/>
            <a:ext cx="86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18" name="Freccia ad arco 117">
            <a:extLst>
              <a:ext uri="{FF2B5EF4-FFF2-40B4-BE49-F238E27FC236}">
                <a16:creationId xmlns:a16="http://schemas.microsoft.com/office/drawing/2014/main" id="{82C67332-86D7-D34B-A6EA-634EC1347911}"/>
              </a:ext>
            </a:extLst>
          </p:cNvPr>
          <p:cNvSpPr/>
          <p:nvPr/>
        </p:nvSpPr>
        <p:spPr>
          <a:xfrm rot="1985007">
            <a:off x="8576662" y="2731626"/>
            <a:ext cx="608120" cy="76018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85E17CC6-C235-A54F-A0F3-E79B020E06A8}"/>
              </a:ext>
            </a:extLst>
          </p:cNvPr>
          <p:cNvSpPr txBox="1"/>
          <p:nvPr/>
        </p:nvSpPr>
        <p:spPr>
          <a:xfrm>
            <a:off x="8794845" y="2482124"/>
            <a:ext cx="86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20" name="Freccia ad arco 119">
            <a:extLst>
              <a:ext uri="{FF2B5EF4-FFF2-40B4-BE49-F238E27FC236}">
                <a16:creationId xmlns:a16="http://schemas.microsoft.com/office/drawing/2014/main" id="{099DC025-E77E-7743-9AE6-5FBE493E5F7D}"/>
              </a:ext>
            </a:extLst>
          </p:cNvPr>
          <p:cNvSpPr/>
          <p:nvPr/>
        </p:nvSpPr>
        <p:spPr>
          <a:xfrm rot="1985007">
            <a:off x="8611711" y="1506898"/>
            <a:ext cx="608120" cy="76018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D5DA963F-F2F5-5243-A575-722D9519484F}"/>
              </a:ext>
            </a:extLst>
          </p:cNvPr>
          <p:cNvSpPr txBox="1"/>
          <p:nvPr/>
        </p:nvSpPr>
        <p:spPr>
          <a:xfrm>
            <a:off x="8829894" y="1257396"/>
            <a:ext cx="86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22" name="Freccia ad arco 121">
            <a:extLst>
              <a:ext uri="{FF2B5EF4-FFF2-40B4-BE49-F238E27FC236}">
                <a16:creationId xmlns:a16="http://schemas.microsoft.com/office/drawing/2014/main" id="{AAC74B46-C5EB-B54B-917B-C8A1957A34E3}"/>
              </a:ext>
            </a:extLst>
          </p:cNvPr>
          <p:cNvSpPr/>
          <p:nvPr/>
        </p:nvSpPr>
        <p:spPr>
          <a:xfrm rot="2559648">
            <a:off x="11050031" y="907476"/>
            <a:ext cx="608120" cy="76018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38149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125309BD-CB89-844B-9489-95B34EBE419A}"/>
              </a:ext>
            </a:extLst>
          </p:cNvPr>
          <p:cNvSpPr txBox="1"/>
          <p:nvPr/>
        </p:nvSpPr>
        <p:spPr>
          <a:xfrm>
            <a:off x="11268214" y="657974"/>
            <a:ext cx="867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24" name="Freccia ad arco 123">
            <a:extLst>
              <a:ext uri="{FF2B5EF4-FFF2-40B4-BE49-F238E27FC236}">
                <a16:creationId xmlns:a16="http://schemas.microsoft.com/office/drawing/2014/main" id="{A8E7413A-EA63-FB49-A3E5-4B81EC56D287}"/>
              </a:ext>
            </a:extLst>
          </p:cNvPr>
          <p:cNvSpPr/>
          <p:nvPr/>
        </p:nvSpPr>
        <p:spPr>
          <a:xfrm rot="2559648">
            <a:off x="11134394" y="2341289"/>
            <a:ext cx="608120" cy="76018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38149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AFC7515B-6281-2E45-8A39-6B035B2BF696}"/>
              </a:ext>
            </a:extLst>
          </p:cNvPr>
          <p:cNvSpPr txBox="1"/>
          <p:nvPr/>
        </p:nvSpPr>
        <p:spPr>
          <a:xfrm>
            <a:off x="11284430" y="2072945"/>
            <a:ext cx="81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26" name="Freccia ad arco 125">
            <a:extLst>
              <a:ext uri="{FF2B5EF4-FFF2-40B4-BE49-F238E27FC236}">
                <a16:creationId xmlns:a16="http://schemas.microsoft.com/office/drawing/2014/main" id="{0388CBCB-8674-464B-879A-181BAEF6CD1C}"/>
              </a:ext>
            </a:extLst>
          </p:cNvPr>
          <p:cNvSpPr/>
          <p:nvPr/>
        </p:nvSpPr>
        <p:spPr>
          <a:xfrm rot="2559648">
            <a:off x="11096567" y="3642820"/>
            <a:ext cx="608120" cy="76018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38149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77B2BEA1-27DA-4D49-AA8E-CA07883DA118}"/>
              </a:ext>
            </a:extLst>
          </p:cNvPr>
          <p:cNvSpPr txBox="1"/>
          <p:nvPr/>
        </p:nvSpPr>
        <p:spPr>
          <a:xfrm>
            <a:off x="11196031" y="3442273"/>
            <a:ext cx="90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Uncheck</a:t>
            </a:r>
            <a:endParaRPr lang="it-IT" sz="1400" dirty="0"/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F458035D-D601-BF42-8FD5-774E58BD2C3B}"/>
              </a:ext>
            </a:extLst>
          </p:cNvPr>
          <p:cNvSpPr txBox="1"/>
          <p:nvPr/>
        </p:nvSpPr>
        <p:spPr>
          <a:xfrm>
            <a:off x="2613643" y="1218443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Other</a:t>
            </a:r>
            <a:r>
              <a:rPr lang="it-IT" dirty="0"/>
              <a:t> robot data</a:t>
            </a:r>
          </a:p>
        </p:txBody>
      </p:sp>
    </p:spTree>
    <p:extLst>
      <p:ext uri="{BB962C8B-B14F-4D97-AF65-F5344CB8AC3E}">
        <p14:creationId xmlns:p14="http://schemas.microsoft.com/office/powerpoint/2010/main" val="2254576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70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Vaiuso</dc:creator>
  <cp:lastModifiedBy>Andrea Vaiuso</cp:lastModifiedBy>
  <cp:revision>3</cp:revision>
  <dcterms:created xsi:type="dcterms:W3CDTF">2022-01-04T16:32:46Z</dcterms:created>
  <dcterms:modified xsi:type="dcterms:W3CDTF">2022-01-05T16:28:33Z</dcterms:modified>
</cp:coreProperties>
</file>