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6EF27-AE24-C849-A93F-1D95EB1A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811915-F531-0047-961E-B9F9DDF1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4ED12-5148-1243-912A-2A254A42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3E4CF-63E7-5A4E-B5A9-399A5D7C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E2BAE-8228-574B-AD38-BB494683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4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12CFA-6003-3E45-9B0B-C194D98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E6FFF5-34C4-1A4D-AC3D-42F5A3C02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73038-78BF-3B48-AD88-3863F981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DEC0C-7A2A-5743-B136-20856D8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285DD-3902-B640-A048-C4510E08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9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8C511-18BB-8240-A578-39350F11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94ABA1-643B-9C40-870B-61567671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8034D-2C30-B742-8DE0-8BF331B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502B46-4C98-2C47-8AC6-59894388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296E9-C55A-2745-91C3-6426EEF1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799C8-F821-3F4E-AB83-32E964A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38EB6-7E74-F149-904C-7830EA4D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157C0-6BE4-B04E-8809-4C0F8DA0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2BBCE-F999-6244-93A7-2FD81898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EA9B2D-5ADD-3B4E-8F40-A3EDAFC7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4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59E63-E063-EB41-9DED-4EFCB52D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B31E17-10BC-664A-9FD0-D8EC75F7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1DF1AC-170C-F646-BB12-0011AA4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3333A-D2E5-7540-BEDB-A8AD4A15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AF02C5-35F1-4D4A-9E21-3BAEB71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EE1F6-D09D-5C44-9E25-080EF5E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60D8A8-D20E-EE46-9283-BF75F6DD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B34251-76C7-0744-B703-15D320DC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9DA3A2-79A0-2D4A-96B0-A693A337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D3F0E0-7C1E-2E4B-BE1B-641B6A8D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DC8350-A5F8-1D4C-BDEB-C81EC4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8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E852-9011-1149-A6CB-752BD5A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FC922E-29BA-704E-925C-812180E8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4D94D-452D-684A-BDD3-4EA53F5E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D18CD6-C687-A34E-8D8D-86FE0AD8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A19278-C4AD-174C-A608-F4B09F53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F54EE4-DE31-5E46-86C8-90868E1D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4124EC-A2C2-3F48-9D71-B9CB6E2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BC0046-F71D-9D49-9A6D-1C57335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8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081B-AC86-E64D-8D10-BCF76D03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E7E14A-1DCA-3546-B2C1-809AEAA3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A4AD56-AB16-C349-8555-846E2E40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AC3B13-8481-EB47-A830-EF73C5E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497A0A-1952-A14F-941E-42D48AD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99AF2A-E7C5-1045-B6ED-E9C858C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C9A435-4C06-D44F-80AC-CA33695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5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33B2D-F4ED-C74D-BAF5-B467EC86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49C58-2033-984D-8B70-05CEB670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8BCBA5-8223-F246-B37B-DFA19697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F17A68-6F32-3D49-862C-B53585D3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3C5816-41C2-484E-800E-C39228D5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827BE1-0558-8848-8F87-D08D216F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4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40657-10FC-B04D-8980-16AFB19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927987-E22B-AB45-B635-D8D273F7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F766B3-3BDE-CC4B-BC09-D9FFC6F1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0287DB-48DF-9B42-A606-0C838CAD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F01946-E7A9-8B4C-9C32-01C6ECB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E7B0BD-EE01-F94E-923A-DD243114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C85B8A-8392-C049-BFBC-F222887A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A76D13-DA71-5244-BE0F-212F371B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DB53A-072B-D446-B284-B589FF6B1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D377-F0C3-DB42-9866-B6F08E6D4957}" type="datetimeFigureOut">
              <a:rPr lang="it-IT" smtClean="0"/>
              <a:t>07/02/2022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D69E9E-9A9B-DF4A-8BA8-5B5F5695B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78731-4EAD-6E41-AE25-5E6D73B7B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7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74A82658-79FF-F541-B1DB-0CF96BF46475}"/>
              </a:ext>
            </a:extLst>
          </p:cNvPr>
          <p:cNvSpPr/>
          <p:nvPr/>
        </p:nvSpPr>
        <p:spPr>
          <a:xfrm>
            <a:off x="3390531" y="5065891"/>
            <a:ext cx="3018408" cy="1136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Check new orders</a:t>
            </a:r>
          </a:p>
          <a:p>
            <a:pPr algn="ctr"/>
            <a:r>
              <a:rPr lang="it-IT" dirty="0"/>
              <a:t>(recharge)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A19004B-38DB-A745-A37A-EEF915EEEF8A}"/>
              </a:ext>
            </a:extLst>
          </p:cNvPr>
          <p:cNvSpPr/>
          <p:nvPr/>
        </p:nvSpPr>
        <p:spPr>
          <a:xfrm>
            <a:off x="99328" y="4918019"/>
            <a:ext cx="2654423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orders list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95286EA-9B17-1B45-BFDF-A14D4A136330}"/>
              </a:ext>
            </a:extLst>
          </p:cNvPr>
          <p:cNvSpPr/>
          <p:nvPr/>
        </p:nvSpPr>
        <p:spPr>
          <a:xfrm>
            <a:off x="252275" y="862313"/>
            <a:ext cx="2210540" cy="896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Update orders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A348877-20A9-8F4C-8CD7-22B29469B955}"/>
              </a:ext>
            </a:extLst>
          </p:cNvPr>
          <p:cNvCxnSpPr>
            <a:cxnSpLocks/>
          </p:cNvCxnSpPr>
          <p:nvPr/>
        </p:nvCxnSpPr>
        <p:spPr>
          <a:xfrm flipH="1" flipV="1">
            <a:off x="2894606" y="5312699"/>
            <a:ext cx="808119" cy="11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0955A72-E755-A74B-95F8-AA71BCCB2B2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6603" y="5073234"/>
            <a:ext cx="965964" cy="15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41CCB382-739F-934D-A74F-451F048B319C}"/>
              </a:ext>
            </a:extLst>
          </p:cNvPr>
          <p:cNvSpPr/>
          <p:nvPr/>
        </p:nvSpPr>
        <p:spPr>
          <a:xfrm>
            <a:off x="332173" y="2316032"/>
            <a:ext cx="2132369" cy="541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Global orders list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657F123-DB83-EF48-9B51-0075B452A9CD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1357545" y="1758958"/>
            <a:ext cx="40813" cy="55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9523858-3591-5949-BEA4-51E6D75CDC70}"/>
              </a:ext>
            </a:extLst>
          </p:cNvPr>
          <p:cNvSpPr/>
          <p:nvPr/>
        </p:nvSpPr>
        <p:spPr>
          <a:xfrm>
            <a:off x="1680983" y="3482309"/>
            <a:ext cx="2636668" cy="845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thread</a:t>
            </a:r>
            <a:endParaRPr lang="it-IT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E2DA32B-5832-FB4A-97A8-90EA0AC320C8}"/>
              </a:ext>
            </a:extLst>
          </p:cNvPr>
          <p:cNvCxnSpPr>
            <a:cxnSpLocks/>
            <a:stCxn id="22" idx="1"/>
            <a:endCxn id="16" idx="2"/>
          </p:cNvCxnSpPr>
          <p:nvPr/>
        </p:nvCxnSpPr>
        <p:spPr>
          <a:xfrm flipH="1" flipV="1">
            <a:off x="1398358" y="2857570"/>
            <a:ext cx="668756" cy="7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EBFAB69-26D3-9044-87C0-1168FDB47538}"/>
              </a:ext>
            </a:extLst>
          </p:cNvPr>
          <p:cNvCxnSpPr>
            <a:cxnSpLocks/>
          </p:cNvCxnSpPr>
          <p:nvPr/>
        </p:nvCxnSpPr>
        <p:spPr>
          <a:xfrm>
            <a:off x="1641729" y="2873106"/>
            <a:ext cx="561741" cy="66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54F5BBE-A8F0-1042-8855-5634FAEB49E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971712" y="2528299"/>
            <a:ext cx="27605" cy="95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uvola 28">
            <a:extLst>
              <a:ext uri="{FF2B5EF4-FFF2-40B4-BE49-F238E27FC236}">
                <a16:creationId xmlns:a16="http://schemas.microsoft.com/office/drawing/2014/main" id="{E1186838-A66A-8B42-8F0D-4D79C900FBF2}"/>
              </a:ext>
            </a:extLst>
          </p:cNvPr>
          <p:cNvSpPr/>
          <p:nvPr/>
        </p:nvSpPr>
        <p:spPr>
          <a:xfrm>
            <a:off x="2803128" y="1721158"/>
            <a:ext cx="1162975" cy="701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06E399E-1DC1-FE42-A649-88B05A282385}"/>
              </a:ext>
            </a:extLst>
          </p:cNvPr>
          <p:cNvCxnSpPr/>
          <p:nvPr/>
        </p:nvCxnSpPr>
        <p:spPr>
          <a:xfrm>
            <a:off x="3298665" y="2270533"/>
            <a:ext cx="0" cy="11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BA2C213-3B7E-EF48-BA3D-BC341F3134D0}"/>
              </a:ext>
            </a:extLst>
          </p:cNvPr>
          <p:cNvCxnSpPr>
            <a:cxnSpLocks/>
          </p:cNvCxnSpPr>
          <p:nvPr/>
        </p:nvCxnSpPr>
        <p:spPr>
          <a:xfrm flipH="1">
            <a:off x="1578024" y="4433574"/>
            <a:ext cx="763433" cy="39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ccia ad arco 63">
            <a:extLst>
              <a:ext uri="{FF2B5EF4-FFF2-40B4-BE49-F238E27FC236}">
                <a16:creationId xmlns:a16="http://schemas.microsoft.com/office/drawing/2014/main" id="{E35B98B3-6A87-3F49-8935-05B6A7F01AB9}"/>
              </a:ext>
            </a:extLst>
          </p:cNvPr>
          <p:cNvSpPr/>
          <p:nvPr/>
        </p:nvSpPr>
        <p:spPr>
          <a:xfrm>
            <a:off x="4233352" y="4548526"/>
            <a:ext cx="608120" cy="101649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E1C6FE5-FFEC-5641-A8C3-E72F523B41D4}"/>
              </a:ext>
            </a:extLst>
          </p:cNvPr>
          <p:cNvSpPr txBox="1"/>
          <p:nvPr/>
        </p:nvSpPr>
        <p:spPr>
          <a:xfrm>
            <a:off x="3105493" y="4259345"/>
            <a:ext cx="24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orders || no battery</a:t>
            </a: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F0FCCE5D-AA81-214C-AFD0-A47167BCB8BA}"/>
              </a:ext>
            </a:extLst>
          </p:cNvPr>
          <p:cNvSpPr/>
          <p:nvPr/>
        </p:nvSpPr>
        <p:spPr>
          <a:xfrm>
            <a:off x="6922365" y="5525310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Muoviti vicino base</a:t>
            </a: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BD43071F-0954-714B-9A51-87057034B336}"/>
              </a:ext>
            </a:extLst>
          </p:cNvPr>
          <p:cNvSpPr/>
          <p:nvPr/>
        </p:nvSpPr>
        <p:spPr>
          <a:xfrm>
            <a:off x="6922365" y="4249103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Scendi sopra pacco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4E8DE406-B401-FA48-BA09-9ACF851AAF3D}"/>
              </a:ext>
            </a:extLst>
          </p:cNvPr>
          <p:cNvSpPr/>
          <p:nvPr/>
        </p:nvSpPr>
        <p:spPr>
          <a:xfrm>
            <a:off x="6922365" y="2933031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Aggancia pacco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F6BB708E-378C-6F44-9814-1EAD3B67FB31}"/>
              </a:ext>
            </a:extLst>
          </p:cNvPr>
          <p:cNvSpPr/>
          <p:nvPr/>
        </p:nvSpPr>
        <p:spPr>
          <a:xfrm>
            <a:off x="6922365" y="1653966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quota</a:t>
            </a: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60A5E05-0674-B24E-880C-4F7C2C2BB51F}"/>
              </a:ext>
            </a:extLst>
          </p:cNvPr>
          <p:cNvSpPr/>
          <p:nvPr/>
        </p:nvSpPr>
        <p:spPr>
          <a:xfrm>
            <a:off x="7218287" y="383778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destinazione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6E5329CF-D00B-A24C-B12D-CF014A39A033}"/>
              </a:ext>
            </a:extLst>
          </p:cNvPr>
          <p:cNvSpPr txBox="1"/>
          <p:nvPr/>
        </p:nvSpPr>
        <p:spPr>
          <a:xfrm>
            <a:off x="5999224" y="5912496"/>
            <a:ext cx="102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New </a:t>
            </a:r>
            <a:r>
              <a:rPr lang="it-IT" sz="1400" dirty="0" err="1"/>
              <a:t>order</a:t>
            </a:r>
            <a:endParaRPr lang="it-IT" sz="1400" dirty="0"/>
          </a:p>
          <a:p>
            <a:r>
              <a:rPr lang="it-IT" sz="1400" dirty="0"/>
              <a:t>&amp;&amp; battery</a:t>
            </a:r>
          </a:p>
        </p:txBody>
      </p:sp>
      <p:sp>
        <p:nvSpPr>
          <p:cNvPr id="75" name="Freccia destra 74">
            <a:extLst>
              <a:ext uri="{FF2B5EF4-FFF2-40B4-BE49-F238E27FC236}">
                <a16:creationId xmlns:a16="http://schemas.microsoft.com/office/drawing/2014/main" id="{D4976242-D3DD-0C46-9CDA-83BA07BFB2FE}"/>
              </a:ext>
            </a:extLst>
          </p:cNvPr>
          <p:cNvSpPr/>
          <p:nvPr/>
        </p:nvSpPr>
        <p:spPr>
          <a:xfrm>
            <a:off x="6408939" y="5709132"/>
            <a:ext cx="597764" cy="10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destra 75">
            <a:extLst>
              <a:ext uri="{FF2B5EF4-FFF2-40B4-BE49-F238E27FC236}">
                <a16:creationId xmlns:a16="http://schemas.microsoft.com/office/drawing/2014/main" id="{DF1AD7BA-075C-7D49-A0CE-A0E0452BD04E}"/>
              </a:ext>
            </a:extLst>
          </p:cNvPr>
          <p:cNvSpPr/>
          <p:nvPr/>
        </p:nvSpPr>
        <p:spPr>
          <a:xfrm rot="16200000">
            <a:off x="7884852" y="5253799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B3B0AF1-B646-4B47-AB26-9F6B72CE958D}"/>
              </a:ext>
            </a:extLst>
          </p:cNvPr>
          <p:cNvSpPr txBox="1"/>
          <p:nvPr/>
        </p:nvSpPr>
        <p:spPr>
          <a:xfrm>
            <a:off x="8139441" y="5164753"/>
            <a:ext cx="53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Base libera</a:t>
            </a:r>
          </a:p>
        </p:txBody>
      </p:sp>
      <p:sp>
        <p:nvSpPr>
          <p:cNvPr id="78" name="Freccia destra 77">
            <a:extLst>
              <a:ext uri="{FF2B5EF4-FFF2-40B4-BE49-F238E27FC236}">
                <a16:creationId xmlns:a16="http://schemas.microsoft.com/office/drawing/2014/main" id="{BA83DDFC-3552-6D4C-BD6A-967AEFE49ACD}"/>
              </a:ext>
            </a:extLst>
          </p:cNvPr>
          <p:cNvSpPr/>
          <p:nvPr/>
        </p:nvSpPr>
        <p:spPr>
          <a:xfrm rot="16200000">
            <a:off x="7899463" y="395722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Freccia destra 79">
            <a:extLst>
              <a:ext uri="{FF2B5EF4-FFF2-40B4-BE49-F238E27FC236}">
                <a16:creationId xmlns:a16="http://schemas.microsoft.com/office/drawing/2014/main" id="{8A7BA047-86D9-8341-90E1-E6570BD66EF1}"/>
              </a:ext>
            </a:extLst>
          </p:cNvPr>
          <p:cNvSpPr/>
          <p:nvPr/>
        </p:nvSpPr>
        <p:spPr>
          <a:xfrm rot="16200000">
            <a:off x="7883927" y="26621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Freccia destra 82">
            <a:extLst>
              <a:ext uri="{FF2B5EF4-FFF2-40B4-BE49-F238E27FC236}">
                <a16:creationId xmlns:a16="http://schemas.microsoft.com/office/drawing/2014/main" id="{6CFB9D95-2C66-0F43-B68D-9F493ACDCF59}"/>
              </a:ext>
            </a:extLst>
          </p:cNvPr>
          <p:cNvSpPr/>
          <p:nvPr/>
        </p:nvSpPr>
        <p:spPr>
          <a:xfrm rot="16200000">
            <a:off x="8199454" y="1395138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93EB89FD-88D6-6143-93A5-E860DB5E1D21}"/>
              </a:ext>
            </a:extLst>
          </p:cNvPr>
          <p:cNvSpPr/>
          <p:nvPr/>
        </p:nvSpPr>
        <p:spPr>
          <a:xfrm>
            <a:off x="5393184" y="139408"/>
            <a:ext cx="1405632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Evita ostacoli</a:t>
            </a:r>
          </a:p>
        </p:txBody>
      </p:sp>
      <p:sp>
        <p:nvSpPr>
          <p:cNvPr id="86" name="Freccia destra 85">
            <a:extLst>
              <a:ext uri="{FF2B5EF4-FFF2-40B4-BE49-F238E27FC236}">
                <a16:creationId xmlns:a16="http://schemas.microsoft.com/office/drawing/2014/main" id="{47CB1D1F-DE36-3D45-8D45-141BF2B9059A}"/>
              </a:ext>
            </a:extLst>
          </p:cNvPr>
          <p:cNvSpPr/>
          <p:nvPr/>
        </p:nvSpPr>
        <p:spPr>
          <a:xfrm rot="12169615">
            <a:off x="6705724" y="661017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reccia destra 86">
            <a:extLst>
              <a:ext uri="{FF2B5EF4-FFF2-40B4-BE49-F238E27FC236}">
                <a16:creationId xmlns:a16="http://schemas.microsoft.com/office/drawing/2014/main" id="{901FD881-B115-574D-A336-AFDFD5CA2628}"/>
              </a:ext>
            </a:extLst>
          </p:cNvPr>
          <p:cNvSpPr/>
          <p:nvPr/>
        </p:nvSpPr>
        <p:spPr>
          <a:xfrm rot="1290888">
            <a:off x="6877556" y="433609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0E3B1C0C-AC01-0B45-B52E-82E3C0664825}"/>
              </a:ext>
            </a:extLst>
          </p:cNvPr>
          <p:cNvSpPr txBox="1"/>
          <p:nvPr/>
        </p:nvSpPr>
        <p:spPr>
          <a:xfrm>
            <a:off x="6096000" y="87419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ostacolo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3B4BDD6-BFF2-3E40-B83D-C4F0C17E9831}"/>
              </a:ext>
            </a:extLst>
          </p:cNvPr>
          <p:cNvSpPr txBox="1"/>
          <p:nvPr/>
        </p:nvSpPr>
        <p:spPr>
          <a:xfrm>
            <a:off x="6850935" y="9679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libero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94C9300-AED3-B64F-A325-D75DD532C762}"/>
              </a:ext>
            </a:extLst>
          </p:cNvPr>
          <p:cNvSpPr txBox="1"/>
          <p:nvPr/>
        </p:nvSpPr>
        <p:spPr>
          <a:xfrm>
            <a:off x="9502168" y="194413"/>
            <a:ext cx="139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Destinazione</a:t>
            </a:r>
          </a:p>
          <a:p>
            <a:r>
              <a:rPr lang="it-IT" dirty="0"/>
              <a:t>raggiunta</a:t>
            </a:r>
          </a:p>
        </p:txBody>
      </p:sp>
      <p:sp>
        <p:nvSpPr>
          <p:cNvPr id="91" name="Freccia destra 90">
            <a:extLst>
              <a:ext uri="{FF2B5EF4-FFF2-40B4-BE49-F238E27FC236}">
                <a16:creationId xmlns:a16="http://schemas.microsoft.com/office/drawing/2014/main" id="{57AF5142-6336-C44D-94E2-CE6C6E8A1A66}"/>
              </a:ext>
            </a:extLst>
          </p:cNvPr>
          <p:cNvSpPr/>
          <p:nvPr/>
        </p:nvSpPr>
        <p:spPr>
          <a:xfrm rot="1290888">
            <a:off x="9444057" y="972216"/>
            <a:ext cx="760193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38B57DE8-DBC4-5142-AC8D-56634419EE46}"/>
              </a:ext>
            </a:extLst>
          </p:cNvPr>
          <p:cNvSpPr/>
          <p:nvPr/>
        </p:nvSpPr>
        <p:spPr>
          <a:xfrm>
            <a:off x="9384623" y="1289462"/>
            <a:ext cx="2361461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Abbassati a quota consegna</a:t>
            </a:r>
          </a:p>
        </p:txBody>
      </p:sp>
      <p:sp>
        <p:nvSpPr>
          <p:cNvPr id="94" name="Freccia destra 93">
            <a:extLst>
              <a:ext uri="{FF2B5EF4-FFF2-40B4-BE49-F238E27FC236}">
                <a16:creationId xmlns:a16="http://schemas.microsoft.com/office/drawing/2014/main" id="{D2F85154-926E-7B40-9E44-11AB3844958C}"/>
              </a:ext>
            </a:extLst>
          </p:cNvPr>
          <p:cNvSpPr/>
          <p:nvPr/>
        </p:nvSpPr>
        <p:spPr>
          <a:xfrm rot="5400000">
            <a:off x="10462337" y="232454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A499A025-403F-E64C-92F9-99B331379600}"/>
              </a:ext>
            </a:extLst>
          </p:cNvPr>
          <p:cNvSpPr/>
          <p:nvPr/>
        </p:nvSpPr>
        <p:spPr>
          <a:xfrm>
            <a:off x="9479320" y="2622462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Rilascia pacco</a:t>
            </a:r>
          </a:p>
        </p:txBody>
      </p:sp>
      <p:sp>
        <p:nvSpPr>
          <p:cNvPr id="96" name="Freccia destra 95">
            <a:extLst>
              <a:ext uri="{FF2B5EF4-FFF2-40B4-BE49-F238E27FC236}">
                <a16:creationId xmlns:a16="http://schemas.microsoft.com/office/drawing/2014/main" id="{EF2F6885-433C-B541-A53B-5F3649222B2B}"/>
              </a:ext>
            </a:extLst>
          </p:cNvPr>
          <p:cNvSpPr/>
          <p:nvPr/>
        </p:nvSpPr>
        <p:spPr>
          <a:xfrm rot="5400000">
            <a:off x="10462337" y="36648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3710954E-3B7C-C447-884D-1889EC2A544A}"/>
              </a:ext>
            </a:extLst>
          </p:cNvPr>
          <p:cNvSpPr/>
          <p:nvPr/>
        </p:nvSpPr>
        <p:spPr>
          <a:xfrm>
            <a:off x="9495017" y="3946094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Torna alla base</a:t>
            </a:r>
          </a:p>
        </p:txBody>
      </p:sp>
      <p:cxnSp>
        <p:nvCxnSpPr>
          <p:cNvPr id="104" name="Connettore 7 103">
            <a:extLst>
              <a:ext uri="{FF2B5EF4-FFF2-40B4-BE49-F238E27FC236}">
                <a16:creationId xmlns:a16="http://schemas.microsoft.com/office/drawing/2014/main" id="{B8D2E597-A2BF-8A48-AD93-6A5A7B53FD8E}"/>
              </a:ext>
            </a:extLst>
          </p:cNvPr>
          <p:cNvCxnSpPr>
            <a:cxnSpLocks/>
            <a:stCxn id="97" idx="4"/>
            <a:endCxn id="4" idx="4"/>
          </p:cNvCxnSpPr>
          <p:nvPr/>
        </p:nvCxnSpPr>
        <p:spPr>
          <a:xfrm rot="5400000">
            <a:off x="7113542" y="2715488"/>
            <a:ext cx="1272938" cy="5700552"/>
          </a:xfrm>
          <a:prstGeom prst="curvedConnector3">
            <a:avLst>
              <a:gd name="adj1" fmla="val 13908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10724C7-5962-AE43-A8C8-C8D7931AE8B9}"/>
              </a:ext>
            </a:extLst>
          </p:cNvPr>
          <p:cNvSpPr txBox="1"/>
          <p:nvPr/>
        </p:nvSpPr>
        <p:spPr>
          <a:xfrm>
            <a:off x="7242685" y="3941326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C9B848D0-EF94-5546-9571-161340EFFAAE}"/>
              </a:ext>
            </a:extLst>
          </p:cNvPr>
          <p:cNvSpPr txBox="1"/>
          <p:nvPr/>
        </p:nvSpPr>
        <p:spPr>
          <a:xfrm>
            <a:off x="7150494" y="263226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08F24969-EA9F-7A4F-8159-BFB26E1DBDE4}"/>
              </a:ext>
            </a:extLst>
          </p:cNvPr>
          <p:cNvSpPr txBox="1"/>
          <p:nvPr/>
        </p:nvSpPr>
        <p:spPr>
          <a:xfrm>
            <a:off x="7409410" y="135357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CCD6C3F6-6860-6B4D-AD9F-B5A5773736A4}"/>
              </a:ext>
            </a:extLst>
          </p:cNvPr>
          <p:cNvSpPr txBox="1"/>
          <p:nvPr/>
        </p:nvSpPr>
        <p:spPr>
          <a:xfrm>
            <a:off x="9900067" y="2292079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4C443809-8BDF-A543-A931-076191B7C170}"/>
              </a:ext>
            </a:extLst>
          </p:cNvPr>
          <p:cNvSpPr txBox="1"/>
          <p:nvPr/>
        </p:nvSpPr>
        <p:spPr>
          <a:xfrm>
            <a:off x="9831825" y="3638954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67DDDE6-6753-494C-AD73-773C89F45B41}"/>
              </a:ext>
            </a:extLst>
          </p:cNvPr>
          <p:cNvSpPr txBox="1"/>
          <p:nvPr/>
        </p:nvSpPr>
        <p:spPr>
          <a:xfrm>
            <a:off x="10632271" y="5004922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4" name="Freccia ad arco 113">
            <a:extLst>
              <a:ext uri="{FF2B5EF4-FFF2-40B4-BE49-F238E27FC236}">
                <a16:creationId xmlns:a16="http://schemas.microsoft.com/office/drawing/2014/main" id="{A825929A-11CD-3047-AE77-2085A3B68C4B}"/>
              </a:ext>
            </a:extLst>
          </p:cNvPr>
          <p:cNvSpPr/>
          <p:nvPr/>
        </p:nvSpPr>
        <p:spPr>
          <a:xfrm rot="1985007">
            <a:off x="8662250" y="5363430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AC6D0B98-2204-BB43-BF1D-5E1C8CFD0DAB}"/>
              </a:ext>
            </a:extLst>
          </p:cNvPr>
          <p:cNvSpPr txBox="1"/>
          <p:nvPr/>
        </p:nvSpPr>
        <p:spPr>
          <a:xfrm>
            <a:off x="9167394" y="5009453"/>
            <a:ext cx="86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Base occupata</a:t>
            </a:r>
          </a:p>
        </p:txBody>
      </p:sp>
      <p:sp>
        <p:nvSpPr>
          <p:cNvPr id="116" name="Freccia ad arco 115">
            <a:extLst>
              <a:ext uri="{FF2B5EF4-FFF2-40B4-BE49-F238E27FC236}">
                <a16:creationId xmlns:a16="http://schemas.microsoft.com/office/drawing/2014/main" id="{3E0C8367-C09C-A446-A8E9-454571551DA4}"/>
              </a:ext>
            </a:extLst>
          </p:cNvPr>
          <p:cNvSpPr/>
          <p:nvPr/>
        </p:nvSpPr>
        <p:spPr>
          <a:xfrm rot="1985007">
            <a:off x="8586544" y="4053483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D88959A3-39C2-7B4B-8A76-01A367B115C1}"/>
              </a:ext>
            </a:extLst>
          </p:cNvPr>
          <p:cNvSpPr txBox="1"/>
          <p:nvPr/>
        </p:nvSpPr>
        <p:spPr>
          <a:xfrm>
            <a:off x="8804727" y="3803981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18" name="Freccia ad arco 117">
            <a:extLst>
              <a:ext uri="{FF2B5EF4-FFF2-40B4-BE49-F238E27FC236}">
                <a16:creationId xmlns:a16="http://schemas.microsoft.com/office/drawing/2014/main" id="{82C67332-86D7-D34B-A6EA-634EC1347911}"/>
              </a:ext>
            </a:extLst>
          </p:cNvPr>
          <p:cNvSpPr/>
          <p:nvPr/>
        </p:nvSpPr>
        <p:spPr>
          <a:xfrm rot="1985007">
            <a:off x="8576662" y="2731626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85E17CC6-C235-A54F-A0F3-E79B020E06A8}"/>
              </a:ext>
            </a:extLst>
          </p:cNvPr>
          <p:cNvSpPr txBox="1"/>
          <p:nvPr/>
        </p:nvSpPr>
        <p:spPr>
          <a:xfrm>
            <a:off x="8794845" y="248212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0" name="Freccia ad arco 119">
            <a:extLst>
              <a:ext uri="{FF2B5EF4-FFF2-40B4-BE49-F238E27FC236}">
                <a16:creationId xmlns:a16="http://schemas.microsoft.com/office/drawing/2014/main" id="{099DC025-E77E-7743-9AE6-5FBE493E5F7D}"/>
              </a:ext>
            </a:extLst>
          </p:cNvPr>
          <p:cNvSpPr/>
          <p:nvPr/>
        </p:nvSpPr>
        <p:spPr>
          <a:xfrm rot="1985007">
            <a:off x="8611711" y="1506898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D5DA963F-F2F5-5243-A575-722D9519484F}"/>
              </a:ext>
            </a:extLst>
          </p:cNvPr>
          <p:cNvSpPr txBox="1"/>
          <p:nvPr/>
        </p:nvSpPr>
        <p:spPr>
          <a:xfrm>
            <a:off x="8829894" y="1257396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2" name="Freccia ad arco 121">
            <a:extLst>
              <a:ext uri="{FF2B5EF4-FFF2-40B4-BE49-F238E27FC236}">
                <a16:creationId xmlns:a16="http://schemas.microsoft.com/office/drawing/2014/main" id="{AAC74B46-C5EB-B54B-917B-C8A1957A34E3}"/>
              </a:ext>
            </a:extLst>
          </p:cNvPr>
          <p:cNvSpPr/>
          <p:nvPr/>
        </p:nvSpPr>
        <p:spPr>
          <a:xfrm rot="2559648">
            <a:off x="11050031" y="907476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125309BD-CB89-844B-9489-95B34EBE419A}"/>
              </a:ext>
            </a:extLst>
          </p:cNvPr>
          <p:cNvSpPr txBox="1"/>
          <p:nvPr/>
        </p:nvSpPr>
        <p:spPr>
          <a:xfrm>
            <a:off x="11268214" y="65797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4" name="Freccia ad arco 123">
            <a:extLst>
              <a:ext uri="{FF2B5EF4-FFF2-40B4-BE49-F238E27FC236}">
                <a16:creationId xmlns:a16="http://schemas.microsoft.com/office/drawing/2014/main" id="{A8E7413A-EA63-FB49-A3E5-4B81EC56D287}"/>
              </a:ext>
            </a:extLst>
          </p:cNvPr>
          <p:cNvSpPr/>
          <p:nvPr/>
        </p:nvSpPr>
        <p:spPr>
          <a:xfrm rot="2559648">
            <a:off x="11134394" y="2341289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AFC7515B-6281-2E45-8A39-6B035B2BF696}"/>
              </a:ext>
            </a:extLst>
          </p:cNvPr>
          <p:cNvSpPr txBox="1"/>
          <p:nvPr/>
        </p:nvSpPr>
        <p:spPr>
          <a:xfrm>
            <a:off x="11284430" y="2072945"/>
            <a:ext cx="8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6" name="Freccia ad arco 125">
            <a:extLst>
              <a:ext uri="{FF2B5EF4-FFF2-40B4-BE49-F238E27FC236}">
                <a16:creationId xmlns:a16="http://schemas.microsoft.com/office/drawing/2014/main" id="{0388CBCB-8674-464B-879A-181BAEF6CD1C}"/>
              </a:ext>
            </a:extLst>
          </p:cNvPr>
          <p:cNvSpPr/>
          <p:nvPr/>
        </p:nvSpPr>
        <p:spPr>
          <a:xfrm rot="2559648">
            <a:off x="11096567" y="3642820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77B2BEA1-27DA-4D49-AA8E-CA07883DA118}"/>
              </a:ext>
            </a:extLst>
          </p:cNvPr>
          <p:cNvSpPr txBox="1"/>
          <p:nvPr/>
        </p:nvSpPr>
        <p:spPr>
          <a:xfrm>
            <a:off x="11196031" y="3442273"/>
            <a:ext cx="90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F458035D-D601-BF42-8FD5-774E58BD2C3B}"/>
              </a:ext>
            </a:extLst>
          </p:cNvPr>
          <p:cNvSpPr txBox="1"/>
          <p:nvPr/>
        </p:nvSpPr>
        <p:spPr>
          <a:xfrm>
            <a:off x="2613643" y="1218443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Other</a:t>
            </a:r>
            <a:r>
              <a:rPr lang="it-IT" dirty="0"/>
              <a:t> robot data</a:t>
            </a:r>
          </a:p>
        </p:txBody>
      </p:sp>
    </p:spTree>
    <p:extLst>
      <p:ext uri="{BB962C8B-B14F-4D97-AF65-F5344CB8AC3E}">
        <p14:creationId xmlns:p14="http://schemas.microsoft.com/office/powerpoint/2010/main" val="225457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933243-1984-4DFF-82CD-62391E35C16C}"/>
              </a:ext>
            </a:extLst>
          </p:cNvPr>
          <p:cNvSpPr txBox="1"/>
          <p:nvPr/>
        </p:nvSpPr>
        <p:spPr>
          <a:xfrm>
            <a:off x="4432570" y="97277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Legenda diagrammi a stati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DCC193-DF42-42FC-99D1-BBA1338D942A}"/>
              </a:ext>
            </a:extLst>
          </p:cNvPr>
          <p:cNvSpPr txBox="1"/>
          <p:nvPr/>
        </p:nvSpPr>
        <p:spPr>
          <a:xfrm>
            <a:off x="201038" y="593386"/>
            <a:ext cx="117899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TAC: in tutti gli altri casi</a:t>
            </a:r>
          </a:p>
          <a:p>
            <a:r>
              <a:rPr lang="it-IT" dirty="0"/>
              <a:t>O: presente un nuovo ordine da effettuare</a:t>
            </a:r>
          </a:p>
          <a:p>
            <a:r>
              <a:rPr lang="it-IT" dirty="0"/>
              <a:t>CB: batteria carica</a:t>
            </a:r>
          </a:p>
          <a:p>
            <a:r>
              <a:rPr lang="it-IT" dirty="0"/>
              <a:t>QR: quota raggiunta</a:t>
            </a:r>
          </a:p>
          <a:p>
            <a:r>
              <a:rPr lang="it-IT" dirty="0"/>
              <a:t>BR: base raggiunta</a:t>
            </a:r>
          </a:p>
          <a:p>
            <a:r>
              <a:rPr lang="it-IT" dirty="0"/>
              <a:t>S: stabilizzato</a:t>
            </a:r>
          </a:p>
          <a:p>
            <a:r>
              <a:rPr lang="it-IT" dirty="0"/>
              <a:t>MA: magnete attivo(pacco preso)</a:t>
            </a:r>
          </a:p>
          <a:p>
            <a:r>
              <a:rPr lang="it-IT" dirty="0"/>
              <a:t>DR: destinazione raggiunta</a:t>
            </a:r>
          </a:p>
          <a:p>
            <a:r>
              <a:rPr lang="it-IT" dirty="0"/>
              <a:t>RO: ostacolo rilevato</a:t>
            </a:r>
          </a:p>
          <a:p>
            <a:r>
              <a:rPr lang="it-IT" dirty="0"/>
              <a:t>AE: atterraggio eseguito</a:t>
            </a:r>
          </a:p>
          <a:p>
            <a:r>
              <a:rPr lang="it-IT" dirty="0"/>
              <a:t>AN: anomalia rilevata</a:t>
            </a:r>
          </a:p>
          <a:p>
            <a:r>
              <a:rPr lang="it-IT" dirty="0"/>
              <a:t>PR: pacco raggiunto </a:t>
            </a:r>
          </a:p>
          <a:p>
            <a:r>
              <a:rPr lang="it-IT" dirty="0"/>
              <a:t>RR: stazione ricarica raggiunta</a:t>
            </a:r>
          </a:p>
          <a:p>
            <a:r>
              <a:rPr lang="it-IT" dirty="0"/>
              <a:t>SA: spostati avanti</a:t>
            </a:r>
          </a:p>
          <a:p>
            <a:r>
              <a:rPr lang="it-IT" dirty="0"/>
              <a:t>1: si proveniva dallo stato 1 (vale per qualsiasi numero)</a:t>
            </a:r>
          </a:p>
          <a:p>
            <a:r>
              <a:rPr lang="it-IT" dirty="0"/>
              <a:t>&amp;: operatore booleano «and»</a:t>
            </a:r>
          </a:p>
          <a:p>
            <a:r>
              <a:rPr lang="it-IT" dirty="0"/>
              <a:t>!: operatore booleano «not»</a:t>
            </a:r>
          </a:p>
          <a:p>
            <a:endParaRPr lang="it-IT" dirty="0"/>
          </a:p>
          <a:p>
            <a:r>
              <a:rPr lang="it-IT" dirty="0"/>
              <a:t>Esempio:</a:t>
            </a:r>
          </a:p>
          <a:p>
            <a:r>
              <a:rPr lang="it-IT" sz="1800" dirty="0"/>
              <a:t>O &amp; !CB &amp; !5 = è presente un nuovo ordine da effettuare, la batteria non è carica e non si proviene dallo stato 5, ovvero da go back home, in questo caso il drone deve andare allo stato recharge battery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80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3DA572-6DB1-43A6-85DD-912F1F618AD3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«Consegna pacchi»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6E17F8D-45F2-4731-84D3-3C50DDB413B4}"/>
              </a:ext>
            </a:extLst>
          </p:cNvPr>
          <p:cNvSpPr/>
          <p:nvPr/>
        </p:nvSpPr>
        <p:spPr>
          <a:xfrm>
            <a:off x="168951" y="99000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Check new orders (1)</a:t>
            </a:r>
          </a:p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EBCAB3B-666D-4207-B86F-F637948719E1}"/>
              </a:ext>
            </a:extLst>
          </p:cNvPr>
          <p:cNvSpPr/>
          <p:nvPr/>
        </p:nvSpPr>
        <p:spPr>
          <a:xfrm>
            <a:off x="2650639" y="1024172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quota (2)</a:t>
            </a:r>
          </a:p>
          <a:p>
            <a:pPr algn="ctr"/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8150B61-8A5B-4B57-8CCA-941BE9DFFA58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914624" y="1433720"/>
            <a:ext cx="736015" cy="3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A1005B-2754-49A6-B0A5-8759185BA2DC}"/>
              </a:ext>
            </a:extLst>
          </p:cNvPr>
          <p:cNvSpPr txBox="1"/>
          <p:nvPr/>
        </p:nvSpPr>
        <p:spPr>
          <a:xfrm>
            <a:off x="1862894" y="1027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2D0768-54EF-491D-89FF-06B6C11FE33D}"/>
              </a:ext>
            </a:extLst>
          </p:cNvPr>
          <p:cNvSpPr txBox="1"/>
          <p:nvPr/>
        </p:nvSpPr>
        <p:spPr>
          <a:xfrm rot="2118385">
            <a:off x="1672405" y="1929661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!CB &amp; !5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0B82C80-5833-4E7A-BD8F-E1A7EDB89CC4}"/>
              </a:ext>
            </a:extLst>
          </p:cNvPr>
          <p:cNvSpPr/>
          <p:nvPr/>
        </p:nvSpPr>
        <p:spPr>
          <a:xfrm>
            <a:off x="2562383" y="2162043"/>
            <a:ext cx="1530088" cy="71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Recharge battery (3)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F1F56E0-EF63-4D76-B1F5-981E9ABD69A9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1658976" y="1747476"/>
            <a:ext cx="903407" cy="7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21C74FD-C553-4D8C-B3E5-2CE03FEA7D59}"/>
              </a:ext>
            </a:extLst>
          </p:cNvPr>
          <p:cNvSpPr txBox="1"/>
          <p:nvPr/>
        </p:nvSpPr>
        <p:spPr>
          <a:xfrm>
            <a:off x="1862894" y="118731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CB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E992D47-4BEF-4B6A-9A87-C41DEF301F6A}"/>
              </a:ext>
            </a:extLst>
          </p:cNvPr>
          <p:cNvCxnSpPr>
            <a:cxnSpLocks/>
          </p:cNvCxnSpPr>
          <p:nvPr/>
        </p:nvCxnSpPr>
        <p:spPr>
          <a:xfrm>
            <a:off x="1062383" y="1879271"/>
            <a:ext cx="451792" cy="109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D1199056-AB7E-4BBF-8166-556811F1B783}"/>
              </a:ext>
            </a:extLst>
          </p:cNvPr>
          <p:cNvSpPr/>
          <p:nvPr/>
        </p:nvSpPr>
        <p:spPr>
          <a:xfrm>
            <a:off x="1062382" y="2873713"/>
            <a:ext cx="2089616" cy="1158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="0" dirty="0">
                <a:solidFill>
                  <a:schemeClr val="bg1"/>
                </a:solidFill>
                <a:effectLst/>
              </a:rPr>
              <a:t>tabilize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land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</a:rPr>
              <a:t>base (4)</a:t>
            </a:r>
          </a:p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70E7552-58FC-45E9-95A0-3411C6BCF1E1}"/>
              </a:ext>
            </a:extLst>
          </p:cNvPr>
          <p:cNvSpPr txBox="1"/>
          <p:nvPr/>
        </p:nvSpPr>
        <p:spPr>
          <a:xfrm rot="3782367">
            <a:off x="1280990" y="2300442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 &amp; !CB &amp; 5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D0B8CD-ECC8-4DDE-9376-9344945D2D58}"/>
              </a:ext>
            </a:extLst>
          </p:cNvPr>
          <p:cNvCxnSpPr>
            <a:cxnSpLocks/>
          </p:cNvCxnSpPr>
          <p:nvPr/>
        </p:nvCxnSpPr>
        <p:spPr>
          <a:xfrm>
            <a:off x="1420517" y="1794122"/>
            <a:ext cx="525624" cy="107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9CC834B-30D1-433C-8688-FB548F9A6B97}"/>
              </a:ext>
            </a:extLst>
          </p:cNvPr>
          <p:cNvSpPr txBox="1"/>
          <p:nvPr/>
        </p:nvSpPr>
        <p:spPr>
          <a:xfrm rot="4167982">
            <a:off x="901864" y="2481025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!O &amp; 5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D5AE540-AD69-458A-B53A-3E17BF1B59D4}"/>
              </a:ext>
            </a:extLst>
          </p:cNvPr>
          <p:cNvSpPr/>
          <p:nvPr/>
        </p:nvSpPr>
        <p:spPr>
          <a:xfrm>
            <a:off x="98640" y="5189050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Go back home (5)</a:t>
            </a:r>
          </a:p>
          <a:p>
            <a:pPr algn="ctr"/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8D4E82A-3C80-4428-A775-8459828395C7}"/>
              </a:ext>
            </a:extLst>
          </p:cNvPr>
          <p:cNvCxnSpPr>
            <a:cxnSpLocks/>
            <a:endCxn id="25" idx="1"/>
          </p:cNvCxnSpPr>
          <p:nvPr/>
        </p:nvCxnSpPr>
        <p:spPr>
          <a:xfrm flipH="1">
            <a:off x="354288" y="1811529"/>
            <a:ext cx="431439" cy="3507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31E96AF-FEB3-4488-9340-2A9DA8C7691A}"/>
              </a:ext>
            </a:extLst>
          </p:cNvPr>
          <p:cNvSpPr txBox="1"/>
          <p:nvPr/>
        </p:nvSpPr>
        <p:spPr>
          <a:xfrm rot="6219234">
            <a:off x="162424" y="2777577"/>
            <a:ext cx="1163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!O &amp; 9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0CD930D9-0515-4107-9A0A-AB1422E11E94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668212" y="746388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E7C011C-F729-403A-B23E-A777D1F46475}"/>
              </a:ext>
            </a:extLst>
          </p:cNvPr>
          <p:cNvSpPr txBox="1"/>
          <p:nvPr/>
        </p:nvSpPr>
        <p:spPr>
          <a:xfrm>
            <a:off x="440144" y="52139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TAC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CFA66643-3484-4ECE-B87A-40183AD25BFB}"/>
              </a:ext>
            </a:extLst>
          </p:cNvPr>
          <p:cNvSpPr/>
          <p:nvPr/>
        </p:nvSpPr>
        <p:spPr>
          <a:xfrm>
            <a:off x="4741231" y="102417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Go near box (6)</a:t>
            </a:r>
          </a:p>
          <a:p>
            <a:pPr algn="ctr"/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E4E617-C0D0-4667-998C-288D81698694}"/>
              </a:ext>
            </a:extLst>
          </p:cNvPr>
          <p:cNvCxnSpPr>
            <a:stCxn id="4" idx="6"/>
            <a:endCxn id="33" idx="2"/>
          </p:cNvCxnSpPr>
          <p:nvPr/>
        </p:nvCxnSpPr>
        <p:spPr>
          <a:xfrm flipV="1">
            <a:off x="4396312" y="1467890"/>
            <a:ext cx="344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912F515-360C-4905-8CDA-3E10AD380AD2}"/>
              </a:ext>
            </a:extLst>
          </p:cNvPr>
          <p:cNvSpPr txBox="1"/>
          <p:nvPr/>
        </p:nvSpPr>
        <p:spPr>
          <a:xfrm>
            <a:off x="4314410" y="121769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QR</a:t>
            </a:r>
          </a:p>
        </p:txBody>
      </p: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2A859DE0-8E93-4685-B616-59AC76F0FC35}"/>
              </a:ext>
            </a:extLst>
          </p:cNvPr>
          <p:cNvCxnSpPr/>
          <p:nvPr/>
        </p:nvCxnSpPr>
        <p:spPr>
          <a:xfrm rot="5400000" flipH="1" flipV="1">
            <a:off x="3149900" y="788520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C2D12A-E653-4BB1-9FB8-AE703B86387F}"/>
              </a:ext>
            </a:extLst>
          </p:cNvPr>
          <p:cNvSpPr txBox="1"/>
          <p:nvPr/>
        </p:nvSpPr>
        <p:spPr>
          <a:xfrm>
            <a:off x="2974378" y="54698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!QR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A20C307B-C0DF-406A-8128-9DE732F34704}"/>
              </a:ext>
            </a:extLst>
          </p:cNvPr>
          <p:cNvSpPr/>
          <p:nvPr/>
        </p:nvSpPr>
        <p:spPr>
          <a:xfrm>
            <a:off x="6955569" y="1024172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Stabilize on position (7)</a:t>
            </a:r>
          </a:p>
          <a:p>
            <a:pPr algn="ctr"/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8794928F-4532-47A6-A71E-3397D1DD9351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486904" y="1467890"/>
            <a:ext cx="468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C128365-4404-4ACD-A27D-ADB311BAE3EA}"/>
              </a:ext>
            </a:extLst>
          </p:cNvPr>
          <p:cNvSpPr txBox="1"/>
          <p:nvPr/>
        </p:nvSpPr>
        <p:spPr>
          <a:xfrm>
            <a:off x="6466875" y="124263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PR</a:t>
            </a:r>
          </a:p>
        </p:txBody>
      </p: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4146DB41-D5C3-4F2C-8C66-7EA00400DC05}"/>
              </a:ext>
            </a:extLst>
          </p:cNvPr>
          <p:cNvCxnSpPr/>
          <p:nvPr/>
        </p:nvCxnSpPr>
        <p:spPr>
          <a:xfrm rot="5400000" flipH="1" flipV="1">
            <a:off x="5297059" y="789666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2D9907F-E9F6-4B9D-AAD6-BDF5E1B1BA17}"/>
              </a:ext>
            </a:extLst>
          </p:cNvPr>
          <p:cNvSpPr txBox="1"/>
          <p:nvPr/>
        </p:nvSpPr>
        <p:spPr>
          <a:xfrm>
            <a:off x="5112848" y="54450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!PR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66AAE31D-6C53-4E98-9D99-16915DCA098D}"/>
              </a:ext>
            </a:extLst>
          </p:cNvPr>
          <p:cNvSpPr/>
          <p:nvPr/>
        </p:nvSpPr>
        <p:spPr>
          <a:xfrm>
            <a:off x="5671373" y="3500861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Avoid obstacles (8)</a:t>
            </a:r>
          </a:p>
          <a:p>
            <a:pPr algn="ctr"/>
            <a:endParaRPr lang="it-IT" dirty="0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B7F2AB1-E715-4BD6-9AC9-07D1BBD5BC9A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5614068" y="1911608"/>
            <a:ext cx="486159" cy="165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B39ECC9-A6F6-4C78-9619-73F166B0BC2C}"/>
              </a:ext>
            </a:extLst>
          </p:cNvPr>
          <p:cNvSpPr txBox="1"/>
          <p:nvPr/>
        </p:nvSpPr>
        <p:spPr>
          <a:xfrm rot="4333310">
            <a:off x="5452422" y="235578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F3E2B3DD-2F3F-41AE-B40A-8E9D064F17F5}"/>
              </a:ext>
            </a:extLst>
          </p:cNvPr>
          <p:cNvSpPr/>
          <p:nvPr/>
        </p:nvSpPr>
        <p:spPr>
          <a:xfrm>
            <a:off x="6779016" y="5171644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Land on delivery station (12)</a:t>
            </a:r>
          </a:p>
          <a:p>
            <a:pPr algn="ctr"/>
            <a:endParaRPr lang="it-IT" dirty="0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C8C1235-652D-4FA4-8A39-AE563E3AA521}"/>
              </a:ext>
            </a:extLst>
          </p:cNvPr>
          <p:cNvSpPr/>
          <p:nvPr/>
        </p:nvSpPr>
        <p:spPr>
          <a:xfrm>
            <a:off x="9891654" y="1036699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Lock box (9)</a:t>
            </a:r>
          </a:p>
          <a:p>
            <a:pPr algn="ctr"/>
            <a:endParaRPr lang="it-IT" dirty="0"/>
          </a:p>
        </p:txBody>
      </p: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9F796B19-E2DD-4D44-8AC8-3F9BE70195F0}"/>
              </a:ext>
            </a:extLst>
          </p:cNvPr>
          <p:cNvCxnSpPr>
            <a:cxnSpLocks/>
            <a:stCxn id="40" idx="1"/>
            <a:endCxn id="40" idx="0"/>
          </p:cNvCxnSpPr>
          <p:nvPr/>
        </p:nvCxnSpPr>
        <p:spPr>
          <a:xfrm rot="5400000" flipH="1" flipV="1">
            <a:off x="7454830" y="780559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56E038E1-2237-40BD-BFFC-EE499C78ECEE}"/>
              </a:ext>
            </a:extLst>
          </p:cNvPr>
          <p:cNvSpPr txBox="1"/>
          <p:nvPr/>
        </p:nvSpPr>
        <p:spPr>
          <a:xfrm>
            <a:off x="7339711" y="55881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03F76A05-F216-4920-9E93-DAB365863DAD}"/>
              </a:ext>
            </a:extLst>
          </p:cNvPr>
          <p:cNvCxnSpPr>
            <a:cxnSpLocks/>
            <a:stCxn id="40" idx="4"/>
            <a:endCxn id="62" idx="0"/>
          </p:cNvCxnSpPr>
          <p:nvPr/>
        </p:nvCxnSpPr>
        <p:spPr>
          <a:xfrm flipH="1">
            <a:off x="7699909" y="1911609"/>
            <a:ext cx="128497" cy="326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04BA6AC1-2AE3-4EAE-9776-79DACD38EA11}"/>
              </a:ext>
            </a:extLst>
          </p:cNvPr>
          <p:cNvSpPr txBox="1"/>
          <p:nvPr/>
        </p:nvSpPr>
        <p:spPr>
          <a:xfrm rot="5575333">
            <a:off x="7399915" y="240421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16 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B3959D-A6EE-4222-9853-B80A8154A56E}"/>
              </a:ext>
            </a:extLst>
          </p:cNvPr>
          <p:cNvCxnSpPr>
            <a:cxnSpLocks/>
            <a:stCxn id="40" idx="5"/>
            <a:endCxn id="62" idx="7"/>
          </p:cNvCxnSpPr>
          <p:nvPr/>
        </p:nvCxnSpPr>
        <p:spPr>
          <a:xfrm flipH="1">
            <a:off x="8351078" y="1781647"/>
            <a:ext cx="94516" cy="351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08CFBF5-6615-4405-ABD1-834D6D451C46}"/>
              </a:ext>
            </a:extLst>
          </p:cNvPr>
          <p:cNvSpPr txBox="1"/>
          <p:nvPr/>
        </p:nvSpPr>
        <p:spPr>
          <a:xfrm rot="5628672">
            <a:off x="7832485" y="2809292"/>
            <a:ext cx="1382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!16 &amp; MA </a:t>
            </a:r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55050AAF-9587-4404-8AAB-45ECB1559DF6}"/>
              </a:ext>
            </a:extLst>
          </p:cNvPr>
          <p:cNvCxnSpPr>
            <a:stCxn id="40" idx="6"/>
            <a:endCxn id="63" idx="2"/>
          </p:cNvCxnSpPr>
          <p:nvPr/>
        </p:nvCxnSpPr>
        <p:spPr>
          <a:xfrm>
            <a:off x="8701242" y="1467891"/>
            <a:ext cx="1190412" cy="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0BEE242-6906-48E8-8696-5C508A5BED78}"/>
              </a:ext>
            </a:extLst>
          </p:cNvPr>
          <p:cNvSpPr txBox="1"/>
          <p:nvPr/>
        </p:nvSpPr>
        <p:spPr>
          <a:xfrm>
            <a:off x="8666724" y="1207825"/>
            <a:ext cx="133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!16 &amp; !MA </a:t>
            </a:r>
          </a:p>
        </p:txBody>
      </p: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4B3EF22D-8C18-47A5-9EBA-750B2D54A63C}"/>
              </a:ext>
            </a:extLst>
          </p:cNvPr>
          <p:cNvCxnSpPr>
            <a:cxnSpLocks/>
            <a:stCxn id="63" idx="1"/>
            <a:endCxn id="63" idx="0"/>
          </p:cNvCxnSpPr>
          <p:nvPr/>
        </p:nvCxnSpPr>
        <p:spPr>
          <a:xfrm rot="5400000" flipH="1" flipV="1">
            <a:off x="10390915" y="793086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64F63769-FD52-41E2-9114-30FB0FC1476C}"/>
              </a:ext>
            </a:extLst>
          </p:cNvPr>
          <p:cNvSpPr txBox="1"/>
          <p:nvPr/>
        </p:nvSpPr>
        <p:spPr>
          <a:xfrm>
            <a:off x="10059428" y="579042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C9&lt;500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ED03CA01-F71C-417D-BF09-2EA0C9980EC0}"/>
              </a:ext>
            </a:extLst>
          </p:cNvPr>
          <p:cNvSpPr/>
          <p:nvPr/>
        </p:nvSpPr>
        <p:spPr>
          <a:xfrm>
            <a:off x="9834356" y="2701196"/>
            <a:ext cx="1874254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nav altitude (10)</a:t>
            </a:r>
          </a:p>
          <a:p>
            <a:pPr algn="ctr"/>
            <a:endParaRPr lang="it-IT" dirty="0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419A586E-8596-46CE-93A6-D1BFEDA2069F}"/>
              </a:ext>
            </a:extLst>
          </p:cNvPr>
          <p:cNvCxnSpPr>
            <a:cxnSpLocks/>
            <a:stCxn id="63" idx="4"/>
            <a:endCxn id="103" idx="0"/>
          </p:cNvCxnSpPr>
          <p:nvPr/>
        </p:nvCxnSpPr>
        <p:spPr>
          <a:xfrm>
            <a:off x="10764491" y="1924136"/>
            <a:ext cx="6992" cy="77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3306CE21-7420-4CB3-AE0F-E49389F87DC3}"/>
              </a:ext>
            </a:extLst>
          </p:cNvPr>
          <p:cNvSpPr txBox="1"/>
          <p:nvPr/>
        </p:nvSpPr>
        <p:spPr>
          <a:xfrm rot="5400000">
            <a:off x="10385614" y="232059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MA</a:t>
            </a:r>
          </a:p>
        </p:txBody>
      </p:sp>
      <p:sp>
        <p:nvSpPr>
          <p:cNvPr id="112" name="Ovale 111">
            <a:extLst>
              <a:ext uri="{FF2B5EF4-FFF2-40B4-BE49-F238E27FC236}">
                <a16:creationId xmlns:a16="http://schemas.microsoft.com/office/drawing/2014/main" id="{A7FE805A-8396-452F-81E0-AADD4474F686}"/>
              </a:ext>
            </a:extLst>
          </p:cNvPr>
          <p:cNvSpPr/>
          <p:nvPr/>
        </p:nvSpPr>
        <p:spPr>
          <a:xfrm>
            <a:off x="9853835" y="5162718"/>
            <a:ext cx="1874254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Reach destination (11)</a:t>
            </a:r>
          </a:p>
          <a:p>
            <a:pPr algn="ctr"/>
            <a:endParaRPr lang="it-IT" dirty="0"/>
          </a:p>
        </p:txBody>
      </p: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AC210C52-560F-4F5B-ADBF-F126A49D03A7}"/>
              </a:ext>
            </a:extLst>
          </p:cNvPr>
          <p:cNvCxnSpPr>
            <a:stCxn id="63" idx="6"/>
          </p:cNvCxnSpPr>
          <p:nvPr/>
        </p:nvCxnSpPr>
        <p:spPr>
          <a:xfrm flipV="1">
            <a:off x="11637327" y="1480417"/>
            <a:ext cx="792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04A88B7C-0C0A-4911-AF52-B0ED0ACD1D7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2328" y="1433719"/>
            <a:ext cx="116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6CCF8893-65A3-4E8A-BFE2-9122A3C4883F}"/>
              </a:ext>
            </a:extLst>
          </p:cNvPr>
          <p:cNvSpPr txBox="1"/>
          <p:nvPr/>
        </p:nvSpPr>
        <p:spPr>
          <a:xfrm>
            <a:off x="11628197" y="1273059"/>
            <a:ext cx="102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!MA &amp; C9&gt;500</a:t>
            </a:r>
          </a:p>
        </p:txBody>
      </p:sp>
      <p:cxnSp>
        <p:nvCxnSpPr>
          <p:cNvPr id="123" name="Connettore a gomito 122">
            <a:extLst>
              <a:ext uri="{FF2B5EF4-FFF2-40B4-BE49-F238E27FC236}">
                <a16:creationId xmlns:a16="http://schemas.microsoft.com/office/drawing/2014/main" id="{23885BA4-FC1E-4C22-B1F4-17ED0256F0EA}"/>
              </a:ext>
            </a:extLst>
          </p:cNvPr>
          <p:cNvCxnSpPr>
            <a:cxnSpLocks/>
            <a:stCxn id="103" idx="2"/>
            <a:endCxn id="103" idx="1"/>
          </p:cNvCxnSpPr>
          <p:nvPr/>
        </p:nvCxnSpPr>
        <p:spPr>
          <a:xfrm rot="10800000" flipH="1">
            <a:off x="9834356" y="2831159"/>
            <a:ext cx="274478" cy="313757"/>
          </a:xfrm>
          <a:prstGeom prst="bentConnector4">
            <a:avLst>
              <a:gd name="adj1" fmla="val -83285"/>
              <a:gd name="adj2" fmla="val 21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694BB5A3-9ED9-4A6B-8D02-53AEB31B4919}"/>
              </a:ext>
            </a:extLst>
          </p:cNvPr>
          <p:cNvSpPr txBox="1"/>
          <p:nvPr/>
        </p:nvSpPr>
        <p:spPr>
          <a:xfrm>
            <a:off x="9573052" y="220915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!QR</a:t>
            </a:r>
          </a:p>
        </p:txBody>
      </p: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D149F13A-72AA-4514-B435-76A6D7794918}"/>
              </a:ext>
            </a:extLst>
          </p:cNvPr>
          <p:cNvCxnSpPr>
            <a:stCxn id="103" idx="4"/>
            <a:endCxn id="112" idx="0"/>
          </p:cNvCxnSpPr>
          <p:nvPr/>
        </p:nvCxnSpPr>
        <p:spPr>
          <a:xfrm>
            <a:off x="10771483" y="3588633"/>
            <a:ext cx="19479" cy="157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AB870BA1-C079-4946-A3CB-7CC857823EA7}"/>
              </a:ext>
            </a:extLst>
          </p:cNvPr>
          <p:cNvSpPr txBox="1"/>
          <p:nvPr/>
        </p:nvSpPr>
        <p:spPr>
          <a:xfrm rot="5400000">
            <a:off x="10169971" y="4480101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QR</a:t>
            </a:r>
          </a:p>
        </p:txBody>
      </p: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9D9BD769-361C-4277-A4B2-CA6CC3F4B425}"/>
              </a:ext>
            </a:extLst>
          </p:cNvPr>
          <p:cNvCxnSpPr>
            <a:cxnSpLocks/>
            <a:stCxn id="103" idx="3"/>
            <a:endCxn id="48" idx="6"/>
          </p:cNvCxnSpPr>
          <p:nvPr/>
        </p:nvCxnSpPr>
        <p:spPr>
          <a:xfrm flipH="1">
            <a:off x="7417046" y="3458671"/>
            <a:ext cx="2691788" cy="48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F06F1793-F103-4ED0-9647-4F33AF34CC04}"/>
              </a:ext>
            </a:extLst>
          </p:cNvPr>
          <p:cNvSpPr txBox="1"/>
          <p:nvPr/>
        </p:nvSpPr>
        <p:spPr>
          <a:xfrm rot="21279365">
            <a:off x="8790726" y="336053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68567149-4100-4B0F-8DD1-D6C31AEB2EAB}"/>
              </a:ext>
            </a:extLst>
          </p:cNvPr>
          <p:cNvCxnSpPr>
            <a:cxnSpLocks/>
            <a:stCxn id="112" idx="1"/>
            <a:endCxn id="48" idx="5"/>
          </p:cNvCxnSpPr>
          <p:nvPr/>
        </p:nvCxnSpPr>
        <p:spPr>
          <a:xfrm flipH="1" flipV="1">
            <a:off x="7161398" y="4258336"/>
            <a:ext cx="2966915" cy="103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ABAF15CA-730D-416D-AF5C-88B9FFD266F2}"/>
              </a:ext>
            </a:extLst>
          </p:cNvPr>
          <p:cNvSpPr txBox="1"/>
          <p:nvPr/>
        </p:nvSpPr>
        <p:spPr>
          <a:xfrm rot="3781518">
            <a:off x="9787355" y="464977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DR</a:t>
            </a:r>
          </a:p>
        </p:txBody>
      </p: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967AB0A2-B814-4210-BEBF-EBE6D597F49E}"/>
              </a:ext>
            </a:extLst>
          </p:cNvPr>
          <p:cNvCxnSpPr>
            <a:stCxn id="112" idx="5"/>
            <a:endCxn id="112" idx="4"/>
          </p:cNvCxnSpPr>
          <p:nvPr/>
        </p:nvCxnSpPr>
        <p:spPr>
          <a:xfrm rot="5400000">
            <a:off x="11057306" y="5653850"/>
            <a:ext cx="129962" cy="662649"/>
          </a:xfrm>
          <a:prstGeom prst="bentConnector3">
            <a:avLst>
              <a:gd name="adj1" fmla="val 371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D2C538C1-1386-4086-80D7-25844F1ED7D2}"/>
              </a:ext>
            </a:extLst>
          </p:cNvPr>
          <p:cNvSpPr txBox="1"/>
          <p:nvPr/>
        </p:nvSpPr>
        <p:spPr>
          <a:xfrm>
            <a:off x="10792766" y="6125069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!DR</a:t>
            </a: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3F8DFE0D-2A6D-4A09-935F-E92D5336E0EA}"/>
              </a:ext>
            </a:extLst>
          </p:cNvPr>
          <p:cNvCxnSpPr>
            <a:cxnSpLocks/>
          </p:cNvCxnSpPr>
          <p:nvPr/>
        </p:nvCxnSpPr>
        <p:spPr>
          <a:xfrm flipH="1" flipV="1">
            <a:off x="8620801" y="1677696"/>
            <a:ext cx="1842903" cy="371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6DBAA2F-1D2E-41EE-A9D5-7E8DA652B890}"/>
              </a:ext>
            </a:extLst>
          </p:cNvPr>
          <p:cNvSpPr txBox="1"/>
          <p:nvPr/>
        </p:nvSpPr>
        <p:spPr>
          <a:xfrm rot="1442086">
            <a:off x="9042591" y="483151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155" name="Ovale 154">
            <a:extLst>
              <a:ext uri="{FF2B5EF4-FFF2-40B4-BE49-F238E27FC236}">
                <a16:creationId xmlns:a16="http://schemas.microsoft.com/office/drawing/2014/main" id="{F5507EAE-639C-4458-A87F-DF71A4259CF7}"/>
              </a:ext>
            </a:extLst>
          </p:cNvPr>
          <p:cNvSpPr/>
          <p:nvPr/>
        </p:nvSpPr>
        <p:spPr>
          <a:xfrm>
            <a:off x="4345830" y="5162717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Detach box(13)</a:t>
            </a:r>
          </a:p>
          <a:p>
            <a:pPr algn="ctr"/>
            <a:endParaRPr lang="it-IT" dirty="0"/>
          </a:p>
        </p:txBody>
      </p:sp>
      <p:cxnSp>
        <p:nvCxnSpPr>
          <p:cNvPr id="159" name="Connettore a gomito 158">
            <a:extLst>
              <a:ext uri="{FF2B5EF4-FFF2-40B4-BE49-F238E27FC236}">
                <a16:creationId xmlns:a16="http://schemas.microsoft.com/office/drawing/2014/main" id="{37ABAE6D-5914-4F6E-9DE1-746BF2763904}"/>
              </a:ext>
            </a:extLst>
          </p:cNvPr>
          <p:cNvCxnSpPr>
            <a:stCxn id="62" idx="4"/>
            <a:endCxn id="62" idx="5"/>
          </p:cNvCxnSpPr>
          <p:nvPr/>
        </p:nvCxnSpPr>
        <p:spPr>
          <a:xfrm rot="5400000" flipH="1" flipV="1">
            <a:off x="7960512" y="5668515"/>
            <a:ext cx="129962" cy="651169"/>
          </a:xfrm>
          <a:prstGeom prst="bentConnector3">
            <a:avLst>
              <a:gd name="adj1" fmla="val -212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518693C8-3977-43C8-B91D-FCD4A7C4D411}"/>
              </a:ext>
            </a:extLst>
          </p:cNvPr>
          <p:cNvSpPr txBox="1"/>
          <p:nvPr/>
        </p:nvSpPr>
        <p:spPr>
          <a:xfrm>
            <a:off x="7694000" y="608300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cxnSp>
        <p:nvCxnSpPr>
          <p:cNvPr id="163" name="Connettore 2 162">
            <a:extLst>
              <a:ext uri="{FF2B5EF4-FFF2-40B4-BE49-F238E27FC236}">
                <a16:creationId xmlns:a16="http://schemas.microsoft.com/office/drawing/2014/main" id="{B67ACDBA-C699-4478-8461-F0EE16CD1D0E}"/>
              </a:ext>
            </a:extLst>
          </p:cNvPr>
          <p:cNvCxnSpPr>
            <a:stCxn id="62" idx="2"/>
            <a:endCxn id="155" idx="6"/>
          </p:cNvCxnSpPr>
          <p:nvPr/>
        </p:nvCxnSpPr>
        <p:spPr>
          <a:xfrm flipH="1" flipV="1">
            <a:off x="6187615" y="5606436"/>
            <a:ext cx="591401" cy="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79D9752F-4AD6-4F06-99E6-2BD2D328B7C5}"/>
              </a:ext>
            </a:extLst>
          </p:cNvPr>
          <p:cNvSpPr txBox="1"/>
          <p:nvPr/>
        </p:nvSpPr>
        <p:spPr>
          <a:xfrm>
            <a:off x="6292069" y="537510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sp>
        <p:nvSpPr>
          <p:cNvPr id="165" name="Ovale 164">
            <a:extLst>
              <a:ext uri="{FF2B5EF4-FFF2-40B4-BE49-F238E27FC236}">
                <a16:creationId xmlns:a16="http://schemas.microsoft.com/office/drawing/2014/main" id="{DC9EB731-FD5F-4AFE-988D-28F3A9BD2E29}"/>
              </a:ext>
            </a:extLst>
          </p:cNvPr>
          <p:cNvSpPr/>
          <p:nvPr/>
        </p:nvSpPr>
        <p:spPr>
          <a:xfrm>
            <a:off x="3256719" y="3244859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  <a:p>
            <a:pPr algn="ctr"/>
            <a:r>
              <a:rPr lang="it-IT" dirty="0"/>
              <a:t>Land on base (14)</a:t>
            </a:r>
          </a:p>
          <a:p>
            <a:pPr algn="ctr"/>
            <a:endParaRPr lang="it-IT" u="sng" dirty="0"/>
          </a:p>
        </p:txBody>
      </p:sp>
      <p:cxnSp>
        <p:nvCxnSpPr>
          <p:cNvPr id="168" name="Connettore a gomito 167">
            <a:extLst>
              <a:ext uri="{FF2B5EF4-FFF2-40B4-BE49-F238E27FC236}">
                <a16:creationId xmlns:a16="http://schemas.microsoft.com/office/drawing/2014/main" id="{70EE8E6F-0BC9-4A20-A18F-FBE2F2CE6684}"/>
              </a:ext>
            </a:extLst>
          </p:cNvPr>
          <p:cNvCxnSpPr>
            <a:stCxn id="155" idx="5"/>
            <a:endCxn id="155" idx="4"/>
          </p:cNvCxnSpPr>
          <p:nvPr/>
        </p:nvCxnSpPr>
        <p:spPr>
          <a:xfrm rot="5400000">
            <a:off x="5527327" y="5659589"/>
            <a:ext cx="129962" cy="651169"/>
          </a:xfrm>
          <a:prstGeom prst="bentConnector3">
            <a:avLst>
              <a:gd name="adj1" fmla="val 35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4DF9A22-A3AA-41D7-A01D-B85ED40B7287}"/>
              </a:ext>
            </a:extLst>
          </p:cNvPr>
          <p:cNvSpPr txBox="1"/>
          <p:nvPr/>
        </p:nvSpPr>
        <p:spPr>
          <a:xfrm>
            <a:off x="5266722" y="6132580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</a:t>
            </a:r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4243C0CA-AB10-4C23-B809-A8F5E2A044E2}"/>
              </a:ext>
            </a:extLst>
          </p:cNvPr>
          <p:cNvCxnSpPr>
            <a:cxnSpLocks/>
            <a:stCxn id="155" idx="2"/>
            <a:endCxn id="25" idx="6"/>
          </p:cNvCxnSpPr>
          <p:nvPr/>
        </p:nvCxnSpPr>
        <p:spPr>
          <a:xfrm flipH="1">
            <a:off x="1844313" y="5606436"/>
            <a:ext cx="2501517" cy="2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D7F960C0-918E-421A-A27A-4F0808166548}"/>
              </a:ext>
            </a:extLst>
          </p:cNvPr>
          <p:cNvSpPr txBox="1"/>
          <p:nvPr/>
        </p:nvSpPr>
        <p:spPr>
          <a:xfrm>
            <a:off x="2673669" y="537510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!AN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8EE2B95-BC87-44DF-A8EB-3714F2FD620F}"/>
              </a:ext>
            </a:extLst>
          </p:cNvPr>
          <p:cNvCxnSpPr>
            <a:cxnSpLocks/>
            <a:stCxn id="25" idx="7"/>
            <a:endCxn id="48" idx="4"/>
          </p:cNvCxnSpPr>
          <p:nvPr/>
        </p:nvCxnSpPr>
        <p:spPr>
          <a:xfrm flipV="1">
            <a:off x="1588665" y="4388298"/>
            <a:ext cx="4955545" cy="9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6679083D-24F9-4E68-92D6-344EC6ECB95F}"/>
              </a:ext>
            </a:extLst>
          </p:cNvPr>
          <p:cNvSpPr txBox="1"/>
          <p:nvPr/>
        </p:nvSpPr>
        <p:spPr>
          <a:xfrm rot="20613541">
            <a:off x="2123535" y="485879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F4E389DF-27CF-4652-AEB6-DE279C7AA359}"/>
              </a:ext>
            </a:extLst>
          </p:cNvPr>
          <p:cNvCxnSpPr>
            <a:stCxn id="25" idx="3"/>
            <a:endCxn id="25" idx="4"/>
          </p:cNvCxnSpPr>
          <p:nvPr/>
        </p:nvCxnSpPr>
        <p:spPr>
          <a:xfrm rot="16200000" flipH="1">
            <a:off x="597901" y="5702911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62966CB-3652-4154-9CFB-C787C26BD37C}"/>
              </a:ext>
            </a:extLst>
          </p:cNvPr>
          <p:cNvCxnSpPr>
            <a:cxnSpLocks/>
            <a:stCxn id="25" idx="2"/>
            <a:endCxn id="3" idx="3"/>
          </p:cNvCxnSpPr>
          <p:nvPr/>
        </p:nvCxnSpPr>
        <p:spPr>
          <a:xfrm flipV="1">
            <a:off x="98640" y="1747476"/>
            <a:ext cx="325959" cy="388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8ACD06E7-38CD-4B9A-BCF5-A73B36FFFB3B}"/>
              </a:ext>
            </a:extLst>
          </p:cNvPr>
          <p:cNvSpPr txBox="1"/>
          <p:nvPr/>
        </p:nvSpPr>
        <p:spPr>
          <a:xfrm>
            <a:off x="274232" y="605015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!BR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0DB11E7D-D7FF-42C0-9D91-B217505B9F63}"/>
              </a:ext>
            </a:extLst>
          </p:cNvPr>
          <p:cNvSpPr txBox="1"/>
          <p:nvPr/>
        </p:nvSpPr>
        <p:spPr>
          <a:xfrm>
            <a:off x="-52522" y="349380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BR</a:t>
            </a: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F4C4FD02-04FD-48F0-9DA7-2CBADC9F3839}"/>
              </a:ext>
            </a:extLst>
          </p:cNvPr>
          <p:cNvCxnSpPr>
            <a:stCxn id="15" idx="4"/>
            <a:endCxn id="165" idx="4"/>
          </p:cNvCxnSpPr>
          <p:nvPr/>
        </p:nvCxnSpPr>
        <p:spPr>
          <a:xfrm rot="16200000" flipH="1">
            <a:off x="3092270" y="3046954"/>
            <a:ext cx="100262" cy="2070422"/>
          </a:xfrm>
          <a:prstGeom prst="bentConnector3">
            <a:avLst>
              <a:gd name="adj1" fmla="val 328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137A5495-E668-49BA-8AE3-081ACEB80A77}"/>
              </a:ext>
            </a:extLst>
          </p:cNvPr>
          <p:cNvCxnSpPr>
            <a:stCxn id="15" idx="2"/>
            <a:endCxn id="15" idx="3"/>
          </p:cNvCxnSpPr>
          <p:nvPr/>
        </p:nvCxnSpPr>
        <p:spPr>
          <a:xfrm rot="10800000" flipH="1" flipV="1">
            <a:off x="1062381" y="3452874"/>
            <a:ext cx="306017" cy="409528"/>
          </a:xfrm>
          <a:prstGeom prst="bentConnector4">
            <a:avLst>
              <a:gd name="adj1" fmla="val -74702"/>
              <a:gd name="adj2" fmla="val 197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B284984D-AEE3-4834-B882-2C173861783F}"/>
              </a:ext>
            </a:extLst>
          </p:cNvPr>
          <p:cNvSpPr txBox="1"/>
          <p:nvPr/>
        </p:nvSpPr>
        <p:spPr>
          <a:xfrm>
            <a:off x="885925" y="399055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413EC60-791E-4616-BC71-BF03F1BE88DD}"/>
              </a:ext>
            </a:extLst>
          </p:cNvPr>
          <p:cNvSpPr txBox="1"/>
          <p:nvPr/>
        </p:nvSpPr>
        <p:spPr>
          <a:xfrm>
            <a:off x="2673669" y="4099643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</a:t>
            </a: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CF3FB10B-99FE-4965-9992-4448AEAC3D8E}"/>
              </a:ext>
            </a:extLst>
          </p:cNvPr>
          <p:cNvCxnSpPr>
            <a:cxnSpLocks/>
            <a:stCxn id="165" idx="5"/>
            <a:endCxn id="165" idx="6"/>
          </p:cNvCxnSpPr>
          <p:nvPr/>
        </p:nvCxnSpPr>
        <p:spPr>
          <a:xfrm rot="5400000" flipH="1" flipV="1">
            <a:off x="4806764" y="3710594"/>
            <a:ext cx="313756" cy="269723"/>
          </a:xfrm>
          <a:prstGeom prst="bentConnector4">
            <a:avLst>
              <a:gd name="adj1" fmla="val -27470"/>
              <a:gd name="adj2" fmla="val 21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707DD735-2AA5-4B88-84F6-A8AD10A8A919}"/>
              </a:ext>
            </a:extLst>
          </p:cNvPr>
          <p:cNvSpPr txBox="1"/>
          <p:nvPr/>
        </p:nvSpPr>
        <p:spPr>
          <a:xfrm>
            <a:off x="5044150" y="369847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417562A4-03D5-49B6-AE7F-FD711AD88C91}"/>
              </a:ext>
            </a:extLst>
          </p:cNvPr>
          <p:cNvSpPr txBox="1"/>
          <p:nvPr/>
        </p:nvSpPr>
        <p:spPr>
          <a:xfrm>
            <a:off x="4847438" y="292599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sp>
        <p:nvSpPr>
          <p:cNvPr id="133" name="Ovale 132">
            <a:extLst>
              <a:ext uri="{FF2B5EF4-FFF2-40B4-BE49-F238E27FC236}">
                <a16:creationId xmlns:a16="http://schemas.microsoft.com/office/drawing/2014/main" id="{788A0FB8-C20F-4250-8E80-B7ADB5AACA3D}"/>
              </a:ext>
            </a:extLst>
          </p:cNvPr>
          <p:cNvSpPr/>
          <p:nvPr/>
        </p:nvSpPr>
        <p:spPr>
          <a:xfrm>
            <a:off x="4195656" y="2132582"/>
            <a:ext cx="1532492" cy="764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Go to recharge  battery (15)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86693726-AEC4-4641-96EB-1D2A718B6303}"/>
              </a:ext>
            </a:extLst>
          </p:cNvPr>
          <p:cNvCxnSpPr>
            <a:stCxn id="165" idx="7"/>
            <a:endCxn id="133" idx="4"/>
          </p:cNvCxnSpPr>
          <p:nvPr/>
        </p:nvCxnSpPr>
        <p:spPr>
          <a:xfrm flipV="1">
            <a:off x="4828781" y="2897580"/>
            <a:ext cx="133121" cy="4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226DBF30-394D-4B14-964A-3F6493335606}"/>
              </a:ext>
            </a:extLst>
          </p:cNvPr>
          <p:cNvCxnSpPr>
            <a:stCxn id="133" idx="1"/>
            <a:endCxn id="8" idx="7"/>
          </p:cNvCxnSpPr>
          <p:nvPr/>
        </p:nvCxnSpPr>
        <p:spPr>
          <a:xfrm flipH="1">
            <a:off x="3868395" y="2244613"/>
            <a:ext cx="551689" cy="2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D4FEFD0D-83CB-4B6F-B47C-9A3BD40B2523}"/>
              </a:ext>
            </a:extLst>
          </p:cNvPr>
          <p:cNvSpPr txBox="1"/>
          <p:nvPr/>
        </p:nvSpPr>
        <p:spPr>
          <a:xfrm>
            <a:off x="3815360" y="1955784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RR</a:t>
            </a:r>
          </a:p>
        </p:txBody>
      </p: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43FF768A-2531-4099-A100-6249CBCD14F4}"/>
              </a:ext>
            </a:extLst>
          </p:cNvPr>
          <p:cNvCxnSpPr>
            <a:stCxn id="133" idx="0"/>
            <a:endCxn id="133" idx="7"/>
          </p:cNvCxnSpPr>
          <p:nvPr/>
        </p:nvCxnSpPr>
        <p:spPr>
          <a:xfrm rot="16200000" flipH="1">
            <a:off x="5176795" y="1917688"/>
            <a:ext cx="112031" cy="541818"/>
          </a:xfrm>
          <a:prstGeom prst="bentConnector3">
            <a:avLst>
              <a:gd name="adj1" fmla="val -151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5558C540-3F25-4097-BEF5-4022DED2D6A9}"/>
              </a:ext>
            </a:extLst>
          </p:cNvPr>
          <p:cNvSpPr txBox="1"/>
          <p:nvPr/>
        </p:nvSpPr>
        <p:spPr>
          <a:xfrm>
            <a:off x="5020816" y="190332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!RR</a:t>
            </a:r>
          </a:p>
        </p:txBody>
      </p:sp>
      <p:cxnSp>
        <p:nvCxnSpPr>
          <p:cNvPr id="141" name="Connettore a gomito 140">
            <a:extLst>
              <a:ext uri="{FF2B5EF4-FFF2-40B4-BE49-F238E27FC236}">
                <a16:creationId xmlns:a16="http://schemas.microsoft.com/office/drawing/2014/main" id="{9A959B73-E6F5-411E-BA43-970ECCB3C695}"/>
              </a:ext>
            </a:extLst>
          </p:cNvPr>
          <p:cNvCxnSpPr>
            <a:stCxn id="8" idx="4"/>
            <a:endCxn id="8" idx="5"/>
          </p:cNvCxnSpPr>
          <p:nvPr/>
        </p:nvCxnSpPr>
        <p:spPr>
          <a:xfrm rot="5400000" flipH="1" flipV="1">
            <a:off x="3545747" y="2551794"/>
            <a:ext cx="104328" cy="540968"/>
          </a:xfrm>
          <a:prstGeom prst="bentConnector3">
            <a:avLst>
              <a:gd name="adj1" fmla="val -219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16DC7635-768F-471E-BD64-FB25FFC8075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848591" y="1602640"/>
            <a:ext cx="1478836" cy="55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4FEFDD70-19E8-4687-9A6C-1F4C2C977115}"/>
              </a:ext>
            </a:extLst>
          </p:cNvPr>
          <p:cNvSpPr txBox="1"/>
          <p:nvPr/>
        </p:nvSpPr>
        <p:spPr>
          <a:xfrm>
            <a:off x="3305287" y="2857398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!CB</a:t>
            </a: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93914489-675F-4F55-91EE-B22B7B94F99E}"/>
              </a:ext>
            </a:extLst>
          </p:cNvPr>
          <p:cNvSpPr txBox="1"/>
          <p:nvPr/>
        </p:nvSpPr>
        <p:spPr>
          <a:xfrm>
            <a:off x="2592084" y="1919611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CB</a:t>
            </a:r>
          </a:p>
        </p:txBody>
      </p:sp>
      <p:cxnSp>
        <p:nvCxnSpPr>
          <p:cNvPr id="182" name="Connettore a gomito 181">
            <a:extLst>
              <a:ext uri="{FF2B5EF4-FFF2-40B4-BE49-F238E27FC236}">
                <a16:creationId xmlns:a16="http://schemas.microsoft.com/office/drawing/2014/main" id="{7EAEA4FD-87CF-4DD4-A226-C30D2D993201}"/>
              </a:ext>
            </a:extLst>
          </p:cNvPr>
          <p:cNvCxnSpPr>
            <a:stCxn id="48" idx="4"/>
            <a:endCxn id="48" idx="5"/>
          </p:cNvCxnSpPr>
          <p:nvPr/>
        </p:nvCxnSpPr>
        <p:spPr>
          <a:xfrm rot="5400000" flipH="1" flipV="1">
            <a:off x="6787823" y="4014723"/>
            <a:ext cx="129962" cy="617188"/>
          </a:xfrm>
          <a:prstGeom prst="bentConnector3">
            <a:avLst>
              <a:gd name="adj1" fmla="val -1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asellaDiTesto 205">
            <a:extLst>
              <a:ext uri="{FF2B5EF4-FFF2-40B4-BE49-F238E27FC236}">
                <a16:creationId xmlns:a16="http://schemas.microsoft.com/office/drawing/2014/main" id="{EAECE7B6-6BF4-4082-B25F-A420669CDE93}"/>
              </a:ext>
            </a:extLst>
          </p:cNvPr>
          <p:cNvSpPr txBox="1"/>
          <p:nvPr/>
        </p:nvSpPr>
        <p:spPr>
          <a:xfrm rot="4764260">
            <a:off x="5911926" y="218002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6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9CD6AAE1-DFB8-401E-92C4-644EEE27A49D}"/>
              </a:ext>
            </a:extLst>
          </p:cNvPr>
          <p:cNvSpPr txBox="1"/>
          <p:nvPr/>
        </p:nvSpPr>
        <p:spPr>
          <a:xfrm rot="21361740">
            <a:off x="6544346" y="437373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cxnSp>
        <p:nvCxnSpPr>
          <p:cNvPr id="209" name="Connettore 2 208">
            <a:extLst>
              <a:ext uri="{FF2B5EF4-FFF2-40B4-BE49-F238E27FC236}">
                <a16:creationId xmlns:a16="http://schemas.microsoft.com/office/drawing/2014/main" id="{4604F36F-B1EF-4D06-B3EC-82A8AC241B39}"/>
              </a:ext>
            </a:extLst>
          </p:cNvPr>
          <p:cNvCxnSpPr>
            <a:stCxn id="48" idx="0"/>
            <a:endCxn id="33" idx="5"/>
          </p:cNvCxnSpPr>
          <p:nvPr/>
        </p:nvCxnSpPr>
        <p:spPr>
          <a:xfrm flipH="1" flipV="1">
            <a:off x="6231256" y="1781646"/>
            <a:ext cx="312954" cy="171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C2CF9CBC-6DE4-434F-9E02-575B360D9F27}"/>
              </a:ext>
            </a:extLst>
          </p:cNvPr>
          <p:cNvCxnSpPr>
            <a:stCxn id="48" idx="3"/>
            <a:endCxn id="25" idx="0"/>
          </p:cNvCxnSpPr>
          <p:nvPr/>
        </p:nvCxnSpPr>
        <p:spPr>
          <a:xfrm flipH="1">
            <a:off x="971477" y="4258336"/>
            <a:ext cx="4955544" cy="93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71E4AD08-7811-4437-821E-018F8A6732F2}"/>
              </a:ext>
            </a:extLst>
          </p:cNvPr>
          <p:cNvSpPr txBox="1"/>
          <p:nvPr/>
        </p:nvSpPr>
        <p:spPr>
          <a:xfrm rot="21149181">
            <a:off x="4257011" y="427011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5</a:t>
            </a:r>
          </a:p>
        </p:txBody>
      </p:sp>
      <p:cxnSp>
        <p:nvCxnSpPr>
          <p:cNvPr id="219" name="Connettore 2 218">
            <a:extLst>
              <a:ext uri="{FF2B5EF4-FFF2-40B4-BE49-F238E27FC236}">
                <a16:creationId xmlns:a16="http://schemas.microsoft.com/office/drawing/2014/main" id="{8E2F9349-1E7C-411C-B0FB-DEFFA6A2D32A}"/>
              </a:ext>
            </a:extLst>
          </p:cNvPr>
          <p:cNvCxnSpPr>
            <a:stCxn id="48" idx="5"/>
            <a:endCxn id="103" idx="4"/>
          </p:cNvCxnSpPr>
          <p:nvPr/>
        </p:nvCxnSpPr>
        <p:spPr>
          <a:xfrm flipV="1">
            <a:off x="7161398" y="3588633"/>
            <a:ext cx="3610085" cy="66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81ED46AF-D39D-4851-9001-0893D6E83CD3}"/>
              </a:ext>
            </a:extLst>
          </p:cNvPr>
          <p:cNvSpPr txBox="1"/>
          <p:nvPr/>
        </p:nvSpPr>
        <p:spPr>
          <a:xfrm rot="20991032">
            <a:off x="8403037" y="3889290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10</a:t>
            </a:r>
          </a:p>
        </p:txBody>
      </p:sp>
      <p:cxnSp>
        <p:nvCxnSpPr>
          <p:cNvPr id="222" name="Connettore 2 221">
            <a:extLst>
              <a:ext uri="{FF2B5EF4-FFF2-40B4-BE49-F238E27FC236}">
                <a16:creationId xmlns:a16="http://schemas.microsoft.com/office/drawing/2014/main" id="{91E67879-690D-44D5-879B-5E91F94B1282}"/>
              </a:ext>
            </a:extLst>
          </p:cNvPr>
          <p:cNvCxnSpPr>
            <a:stCxn id="48" idx="5"/>
            <a:endCxn id="112" idx="2"/>
          </p:cNvCxnSpPr>
          <p:nvPr/>
        </p:nvCxnSpPr>
        <p:spPr>
          <a:xfrm>
            <a:off x="7161398" y="4258336"/>
            <a:ext cx="2692437" cy="134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EA8852C8-A777-4A37-8CB9-835385E0C152}"/>
              </a:ext>
            </a:extLst>
          </p:cNvPr>
          <p:cNvSpPr txBox="1"/>
          <p:nvPr/>
        </p:nvSpPr>
        <p:spPr>
          <a:xfrm rot="1666090">
            <a:off x="8721440" y="5038222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11</a:t>
            </a:r>
          </a:p>
        </p:txBody>
      </p:sp>
      <p:cxnSp>
        <p:nvCxnSpPr>
          <p:cNvPr id="238" name="Connettore a gomito 237">
            <a:extLst>
              <a:ext uri="{FF2B5EF4-FFF2-40B4-BE49-F238E27FC236}">
                <a16:creationId xmlns:a16="http://schemas.microsoft.com/office/drawing/2014/main" id="{A4621118-5464-4824-9621-131943F3EC3B}"/>
              </a:ext>
            </a:extLst>
          </p:cNvPr>
          <p:cNvCxnSpPr>
            <a:cxnSpLocks/>
            <a:stCxn id="4" idx="7"/>
            <a:endCxn id="48" idx="0"/>
          </p:cNvCxnSpPr>
          <p:nvPr/>
        </p:nvCxnSpPr>
        <p:spPr>
          <a:xfrm rot="16200000" flipH="1">
            <a:off x="4169073" y="1125724"/>
            <a:ext cx="2346727" cy="2403546"/>
          </a:xfrm>
          <a:prstGeom prst="bentConnector3">
            <a:avLst>
              <a:gd name="adj1" fmla="val -264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79E8DA5D-707A-43CE-B33C-8649B4AEBBA7}"/>
              </a:ext>
            </a:extLst>
          </p:cNvPr>
          <p:cNvSpPr txBox="1"/>
          <p:nvPr/>
        </p:nvSpPr>
        <p:spPr>
          <a:xfrm>
            <a:off x="4285394" y="291625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RO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4A863133-0674-48A8-B4D8-2199D1B7210A}"/>
              </a:ext>
            </a:extLst>
          </p:cNvPr>
          <p:cNvSpPr txBox="1"/>
          <p:nvPr/>
        </p:nvSpPr>
        <p:spPr>
          <a:xfrm rot="5400000">
            <a:off x="6210625" y="2008566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!RO &amp; 2</a:t>
            </a:r>
          </a:p>
        </p:txBody>
      </p:sp>
    </p:spTree>
    <p:extLst>
      <p:ext uri="{BB962C8B-B14F-4D97-AF65-F5344CB8AC3E}">
        <p14:creationId xmlns:p14="http://schemas.microsoft.com/office/powerpoint/2010/main" val="21512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1550F9-5966-4493-8328-4CE0BD360C91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«Verifica Anomalia»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E2A1B95-9137-43BD-87B4-34288C99D6F9}"/>
              </a:ext>
            </a:extLst>
          </p:cNvPr>
          <p:cNvSpPr/>
          <p:nvPr/>
        </p:nvSpPr>
        <p:spPr>
          <a:xfrm>
            <a:off x="2393718" y="818038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Drone anomaly detected (16)</a:t>
            </a:r>
          </a:p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17F4DF6-A744-48BE-8CFD-B9E4F66A413B}"/>
              </a:ext>
            </a:extLst>
          </p:cNvPr>
          <p:cNvSpPr/>
          <p:nvPr/>
        </p:nvSpPr>
        <p:spPr>
          <a:xfrm>
            <a:off x="6654383" y="787902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Deactivate</a:t>
            </a:r>
          </a:p>
          <a:p>
            <a:pPr algn="ctr"/>
            <a:r>
              <a:rPr lang="it-IT" dirty="0"/>
              <a:t>(18)</a:t>
            </a:r>
          </a:p>
          <a:p>
            <a:pPr algn="ctr"/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D28BB9-C92F-425C-A638-C89B56AAF6F6}"/>
              </a:ext>
            </a:extLst>
          </p:cNvPr>
          <p:cNvSpPr/>
          <p:nvPr/>
        </p:nvSpPr>
        <p:spPr>
          <a:xfrm>
            <a:off x="5120333" y="2687435"/>
            <a:ext cx="2079234" cy="1105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Emergency shutdown (17)</a:t>
            </a:r>
          </a:p>
          <a:p>
            <a:pPr algn="ctr"/>
            <a:endParaRPr lang="it-IT" dirty="0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8F87A0DB-5CBB-403E-A287-7D16647A2099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2984849" y="531405"/>
            <a:ext cx="161853" cy="735120"/>
          </a:xfrm>
          <a:prstGeom prst="bentConnector3">
            <a:avLst>
              <a:gd name="adj1" fmla="val 241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CF447F-C779-46B4-81A3-58A2EAD42D85}"/>
              </a:ext>
            </a:extLst>
          </p:cNvPr>
          <p:cNvSpPr txBox="1"/>
          <p:nvPr/>
        </p:nvSpPr>
        <p:spPr>
          <a:xfrm>
            <a:off x="2841455" y="52375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!</a:t>
            </a:r>
            <a:r>
              <a:rPr lang="it-IT" sz="1400" dirty="0"/>
              <a:t>AN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5C8C66A-9959-45E1-AD7A-63AB5067B5A8}"/>
              </a:ext>
            </a:extLst>
          </p:cNvPr>
          <p:cNvSpPr/>
          <p:nvPr/>
        </p:nvSpPr>
        <p:spPr>
          <a:xfrm>
            <a:off x="2602849" y="4723494"/>
            <a:ext cx="1745673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Stabilize on position (7)</a:t>
            </a:r>
          </a:p>
          <a:p>
            <a:pPr algn="ctr"/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3F51F4-2BC8-4C04-83E1-9D162D1D6496}"/>
              </a:ext>
            </a:extLst>
          </p:cNvPr>
          <p:cNvCxnSpPr>
            <a:stCxn id="3" idx="4"/>
            <a:endCxn id="9" idx="0"/>
          </p:cNvCxnSpPr>
          <p:nvPr/>
        </p:nvCxnSpPr>
        <p:spPr>
          <a:xfrm>
            <a:off x="3433335" y="1923237"/>
            <a:ext cx="42351" cy="280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1E5C96-E308-4600-9E28-53E8F02AC980}"/>
              </a:ext>
            </a:extLst>
          </p:cNvPr>
          <p:cNvSpPr txBox="1"/>
          <p:nvPr/>
        </p:nvSpPr>
        <p:spPr>
          <a:xfrm>
            <a:off x="3383591" y="275617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AN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32996DA-E17B-47F2-8C6D-2934D6ADE106}"/>
              </a:ext>
            </a:extLst>
          </p:cNvPr>
          <p:cNvSpPr/>
          <p:nvPr/>
        </p:nvSpPr>
        <p:spPr>
          <a:xfrm>
            <a:off x="5941366" y="4711193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Land on delivery station (12)</a:t>
            </a:r>
          </a:p>
          <a:p>
            <a:pPr algn="ctr"/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5577110-1E5F-4802-BCF7-D3B5892DFD1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348522" y="5154912"/>
            <a:ext cx="1592844" cy="1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64CCEA-78E0-4888-8AB7-DE64D8990244}"/>
              </a:ext>
            </a:extLst>
          </p:cNvPr>
          <p:cNvSpPr txBox="1"/>
          <p:nvPr/>
        </p:nvSpPr>
        <p:spPr>
          <a:xfrm>
            <a:off x="4785119" y="4923757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S &amp; 16 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27CBBC2E-F714-4987-8650-7D3E7C764D2A}"/>
              </a:ext>
            </a:extLst>
          </p:cNvPr>
          <p:cNvCxnSpPr>
            <a:cxnSpLocks/>
            <a:stCxn id="9" idx="3"/>
            <a:endCxn id="9" idx="4"/>
          </p:cNvCxnSpPr>
          <p:nvPr/>
        </p:nvCxnSpPr>
        <p:spPr>
          <a:xfrm rot="16200000" flipH="1">
            <a:off x="3102110" y="5237355"/>
            <a:ext cx="129962" cy="617189"/>
          </a:xfrm>
          <a:prstGeom prst="bentConnector3">
            <a:avLst>
              <a:gd name="adj1" fmla="val 2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CAC2CF0-A239-4D44-BC6F-ECEC056F87E0}"/>
              </a:ext>
            </a:extLst>
          </p:cNvPr>
          <p:cNvSpPr txBox="1"/>
          <p:nvPr/>
        </p:nvSpPr>
        <p:spPr>
          <a:xfrm>
            <a:off x="2832379" y="5592449"/>
            <a:ext cx="97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C95AB4F-446E-46A1-842F-30EFFAD9897C}"/>
              </a:ext>
            </a:extLst>
          </p:cNvPr>
          <p:cNvSpPr txBox="1"/>
          <p:nvPr/>
        </p:nvSpPr>
        <p:spPr>
          <a:xfrm>
            <a:off x="6989664" y="5567768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!AE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ED44CCD6-1226-4695-A1F5-8B1F4EC43FF5}"/>
              </a:ext>
            </a:extLst>
          </p:cNvPr>
          <p:cNvCxnSpPr>
            <a:cxnSpLocks/>
            <a:stCxn id="17" idx="4"/>
            <a:endCxn id="17" idx="5"/>
          </p:cNvCxnSpPr>
          <p:nvPr/>
        </p:nvCxnSpPr>
        <p:spPr>
          <a:xfrm rot="5400000" flipH="1" flipV="1">
            <a:off x="7122862" y="5208064"/>
            <a:ext cx="129962" cy="651169"/>
          </a:xfrm>
          <a:prstGeom prst="bentConnector3">
            <a:avLst>
              <a:gd name="adj1" fmla="val -17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9C1D413F-A61A-4245-9798-AFF357187313}"/>
              </a:ext>
            </a:extLst>
          </p:cNvPr>
          <p:cNvSpPr/>
          <p:nvPr/>
        </p:nvSpPr>
        <p:spPr>
          <a:xfrm>
            <a:off x="8284220" y="3737695"/>
            <a:ext cx="1841785" cy="887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Detach box(13)</a:t>
            </a:r>
          </a:p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1D223F5-437E-44C2-892F-617AD6757DD3}"/>
              </a:ext>
            </a:extLst>
          </p:cNvPr>
          <p:cNvSpPr txBox="1"/>
          <p:nvPr/>
        </p:nvSpPr>
        <p:spPr>
          <a:xfrm>
            <a:off x="8350492" y="485943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AE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D8081D6-F29B-43C6-B2AE-48F319F2983C}"/>
              </a:ext>
            </a:extLst>
          </p:cNvPr>
          <p:cNvCxnSpPr>
            <a:cxnSpLocks/>
            <a:stCxn id="17" idx="6"/>
            <a:endCxn id="29" idx="4"/>
          </p:cNvCxnSpPr>
          <p:nvPr/>
        </p:nvCxnSpPr>
        <p:spPr>
          <a:xfrm flipV="1">
            <a:off x="7783151" y="4625132"/>
            <a:ext cx="1421962" cy="52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BD29380B-C162-49C2-8309-065F560C912B}"/>
              </a:ext>
            </a:extLst>
          </p:cNvPr>
          <p:cNvCxnSpPr>
            <a:stCxn id="29" idx="5"/>
            <a:endCxn id="29" idx="6"/>
          </p:cNvCxnSpPr>
          <p:nvPr/>
        </p:nvCxnSpPr>
        <p:spPr>
          <a:xfrm rot="5400000" flipH="1" flipV="1">
            <a:off x="9834265" y="4203430"/>
            <a:ext cx="313756" cy="269723"/>
          </a:xfrm>
          <a:prstGeom prst="bentConnector4">
            <a:avLst>
              <a:gd name="adj1" fmla="val -114281"/>
              <a:gd name="adj2" fmla="val 184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1A43007-04BE-4222-9223-890359D71D57}"/>
              </a:ext>
            </a:extLst>
          </p:cNvPr>
          <p:cNvSpPr txBox="1"/>
          <p:nvPr/>
        </p:nvSpPr>
        <p:spPr>
          <a:xfrm>
            <a:off x="9856281" y="4572468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AF3A091-3486-4EBA-84CB-073F165EED20}"/>
              </a:ext>
            </a:extLst>
          </p:cNvPr>
          <p:cNvCxnSpPr>
            <a:cxnSpLocks/>
            <a:stCxn id="29" idx="1"/>
            <a:endCxn id="5" idx="6"/>
          </p:cNvCxnSpPr>
          <p:nvPr/>
        </p:nvCxnSpPr>
        <p:spPr>
          <a:xfrm flipH="1" flipV="1">
            <a:off x="7199567" y="3240035"/>
            <a:ext cx="1354376" cy="62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DF5476B-9B84-47BB-B7CE-03BEE63A1BDC}"/>
              </a:ext>
            </a:extLst>
          </p:cNvPr>
          <p:cNvSpPr txBox="1"/>
          <p:nvPr/>
        </p:nvSpPr>
        <p:spPr>
          <a:xfrm rot="1363642">
            <a:off x="7579885" y="3491986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!MA &amp; AN</a:t>
            </a:r>
          </a:p>
        </p:txBody>
      </p: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8A4ED4D5-713F-4149-A2BF-0A40C73E9CC3}"/>
              </a:ext>
            </a:extLst>
          </p:cNvPr>
          <p:cNvCxnSpPr>
            <a:stCxn id="5" idx="4"/>
            <a:endCxn id="5" idx="3"/>
          </p:cNvCxnSpPr>
          <p:nvPr/>
        </p:nvCxnSpPr>
        <p:spPr>
          <a:xfrm rot="5400000" flipH="1">
            <a:off x="5711463" y="3344148"/>
            <a:ext cx="161853" cy="735120"/>
          </a:xfrm>
          <a:prstGeom prst="bentConnector3">
            <a:avLst>
              <a:gd name="adj1" fmla="val -141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D0057C7-3B26-4ED4-AAAC-AA087C863309}"/>
              </a:ext>
            </a:extLst>
          </p:cNvPr>
          <p:cNvSpPr txBox="1"/>
          <p:nvPr/>
        </p:nvSpPr>
        <p:spPr>
          <a:xfrm>
            <a:off x="5517712" y="3792635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!SA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DA764DD-CDBD-426C-821A-80704FDCEA49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6159950" y="1731248"/>
            <a:ext cx="798930" cy="95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51A5C9-6AC6-4F8C-8545-E5690A0048EF}"/>
              </a:ext>
            </a:extLst>
          </p:cNvPr>
          <p:cNvSpPr txBox="1"/>
          <p:nvPr/>
        </p:nvSpPr>
        <p:spPr>
          <a:xfrm>
            <a:off x="6075220" y="2055453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00328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E072EF-58F8-41F8-AAA5-52E53F1FA688}"/>
              </a:ext>
            </a:extLst>
          </p:cNvPr>
          <p:cNvSpPr txBox="1"/>
          <p:nvPr/>
        </p:nvSpPr>
        <p:spPr>
          <a:xfrm>
            <a:off x="3726789" y="-19726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Diagramma a stati: «Contesa Ordini»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54B9BDFB-5ADF-49B2-B77B-8BA8C60EF0BC}"/>
              </a:ext>
            </a:extLst>
          </p:cNvPr>
          <p:cNvSpPr/>
          <p:nvPr/>
        </p:nvSpPr>
        <p:spPr>
          <a:xfrm>
            <a:off x="1907335" y="2092361"/>
            <a:ext cx="2079234" cy="11051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dirty="0"/>
              <a:t>Updating orders 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5300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160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Vaiuso</dc:creator>
  <cp:lastModifiedBy>SALVATORE DRAGO</cp:lastModifiedBy>
  <cp:revision>22</cp:revision>
  <dcterms:created xsi:type="dcterms:W3CDTF">2022-01-04T16:32:46Z</dcterms:created>
  <dcterms:modified xsi:type="dcterms:W3CDTF">2022-02-07T16:25:54Z</dcterms:modified>
</cp:coreProperties>
</file>