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E6EF27-AE24-C849-A93F-1D95EB1AA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811915-F531-0047-961E-B9F9DDF1A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64ED12-5148-1243-912A-2A254A42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13E4CF-63E7-5A4E-B5A9-399A5D7C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AE2BAE-8228-574B-AD38-BB494683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42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12CFA-6003-3E45-9B0B-C194D988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E6FFF5-34C4-1A4D-AC3D-42F5A3C02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073038-78BF-3B48-AD88-3863F981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3DEC0C-7A2A-5743-B136-20856D8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F285DD-3902-B640-A048-C4510E08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9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28C511-18BB-8240-A578-39350F11E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94ABA1-643B-9C40-870B-61567671F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8034D-2C30-B742-8DE0-8BF331BE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502B46-4C98-2C47-8AC6-59894388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296E9-C55A-2745-91C3-6426EEF1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5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799C8-F821-3F4E-AB83-32E964A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838EB6-7E74-F149-904C-7830EA4D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3157C0-6BE4-B04E-8809-4C0F8DA0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B2BBCE-F999-6244-93A7-2FD81898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EA9B2D-5ADD-3B4E-8F40-A3EDAFC7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46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59E63-E063-EB41-9DED-4EFCB52D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B31E17-10BC-664A-9FD0-D8EC75F7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1DF1AC-170C-F646-BB12-0011AA47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33333A-D2E5-7540-BEDB-A8AD4A15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AF02C5-35F1-4D4A-9E21-3BAEB715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9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EEE1F6-D09D-5C44-9E25-080EF5E9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60D8A8-D20E-EE46-9283-BF75F6DD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B34251-76C7-0744-B703-15D320DC4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9DA3A2-79A0-2D4A-96B0-A693A337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D3F0E0-7C1E-2E4B-BE1B-641B6A8D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DC8350-A5F8-1D4C-BDEB-C81EC4A5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81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EE852-9011-1149-A6CB-752BD5AF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FC922E-29BA-704E-925C-812180E8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4D94D-452D-684A-BDD3-4EA53F5E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D18CD6-C687-A34E-8D8D-86FE0AD8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DA19278-C4AD-174C-A608-F4B09F53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F54EE4-DE31-5E46-86C8-90868E1D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14124EC-A2C2-3F48-9D71-B9CB6E2A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BC0046-F71D-9D49-9A6D-1C573350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8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081B-AC86-E64D-8D10-BCF76D03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E7E14A-1DCA-3546-B2C1-809AEAA3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A4AD56-AB16-C349-8555-846E2E40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AC3B13-8481-EB47-A830-EF73C5E9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497A0A-1952-A14F-941E-42D48AD6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99AF2A-E7C5-1045-B6ED-E9C858C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C9A435-4C06-D44F-80AC-CA33695A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56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33B2D-F4ED-C74D-BAF5-B467EC86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049C58-2033-984D-8B70-05CEB670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8BCBA5-8223-F246-B37B-DFA19697F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F17A68-6F32-3D49-862C-B53585D3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3C5816-41C2-484E-800E-C39228D5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827BE1-0558-8848-8F87-D08D216F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41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40657-10FC-B04D-8980-16AFB19D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4927987-E22B-AB45-B635-D8D273F74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F766B3-3BDE-CC4B-BC09-D9FFC6F1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0287DB-48DF-9B42-A606-0C838CAD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F01946-E7A9-8B4C-9C32-01C6ECB5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E7B0BD-EE01-F94E-923A-DD243114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9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C85B8A-8392-C049-BFBC-F222887A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A76D13-DA71-5244-BE0F-212F371B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1DB53A-072B-D446-B284-B589FF6B1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D377-F0C3-DB42-9866-B6F08E6D4957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D69E9E-9A9B-DF4A-8BA8-5B5F5695B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478731-4EAD-6E41-AE25-5E6D73B7B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7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933243-1984-4DFF-82CD-62391E35C16C}"/>
              </a:ext>
            </a:extLst>
          </p:cNvPr>
          <p:cNvSpPr txBox="1"/>
          <p:nvPr/>
        </p:nvSpPr>
        <p:spPr>
          <a:xfrm>
            <a:off x="4432570" y="97277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Legenda diagrammi a stati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DCC193-DF42-42FC-99D1-BBA1338D942A}"/>
              </a:ext>
            </a:extLst>
          </p:cNvPr>
          <p:cNvSpPr txBox="1"/>
          <p:nvPr/>
        </p:nvSpPr>
        <p:spPr>
          <a:xfrm>
            <a:off x="201038" y="389105"/>
            <a:ext cx="11789924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TAC: in tutti gli altri casi</a:t>
            </a:r>
          </a:p>
          <a:p>
            <a:r>
              <a:rPr lang="it-IT" sz="1500" dirty="0"/>
              <a:t>O: presente un nuovo ordine da effettuare</a:t>
            </a:r>
          </a:p>
          <a:p>
            <a:r>
              <a:rPr lang="it-IT" sz="1500" dirty="0"/>
              <a:t>CB: batteria carica</a:t>
            </a:r>
          </a:p>
          <a:p>
            <a:r>
              <a:rPr lang="it-IT" sz="1500" dirty="0"/>
              <a:t>QR: quota raggiunta</a:t>
            </a:r>
          </a:p>
          <a:p>
            <a:r>
              <a:rPr lang="it-IT" sz="1500" dirty="0"/>
              <a:t>BR: base raggiunta</a:t>
            </a:r>
          </a:p>
          <a:p>
            <a:r>
              <a:rPr lang="it-IT" sz="1500" dirty="0"/>
              <a:t>S: stabilizzato</a:t>
            </a:r>
          </a:p>
          <a:p>
            <a:r>
              <a:rPr lang="it-IT" sz="1500" dirty="0"/>
              <a:t>MA: magnete attivo(pacco preso)</a:t>
            </a:r>
          </a:p>
          <a:p>
            <a:r>
              <a:rPr lang="it-IT" sz="1500" dirty="0"/>
              <a:t>DR: destinazione raggiunta</a:t>
            </a:r>
          </a:p>
          <a:p>
            <a:r>
              <a:rPr lang="it-IT" sz="1500" dirty="0"/>
              <a:t>RO: ostacolo rilevato</a:t>
            </a:r>
          </a:p>
          <a:p>
            <a:r>
              <a:rPr lang="it-IT" sz="1500" dirty="0"/>
              <a:t>AE: atterraggio eseguito</a:t>
            </a:r>
          </a:p>
          <a:p>
            <a:r>
              <a:rPr lang="it-IT" sz="1500" dirty="0"/>
              <a:t>AN: anomalia rilevata</a:t>
            </a:r>
          </a:p>
          <a:p>
            <a:r>
              <a:rPr lang="it-IT" sz="1500" dirty="0"/>
              <a:t>PR: pacco raggiunto </a:t>
            </a:r>
          </a:p>
          <a:p>
            <a:r>
              <a:rPr lang="it-IT" sz="1500" dirty="0"/>
              <a:t>RR: stazione ricarica raggiunta</a:t>
            </a:r>
          </a:p>
          <a:p>
            <a:r>
              <a:rPr lang="it-IT" sz="1500" dirty="0"/>
              <a:t>SA: spostati avanti</a:t>
            </a:r>
          </a:p>
          <a:p>
            <a:r>
              <a:rPr lang="it-IT" sz="1500" dirty="0"/>
              <a:t>C9: contatore dello stato 9(serve per permanere un certo lasso di tempo nello stato)</a:t>
            </a:r>
          </a:p>
          <a:p>
            <a:r>
              <a:rPr lang="it-IT" sz="1500" dirty="0"/>
              <a:t>C8: contatore dello stato 8</a:t>
            </a:r>
          </a:p>
          <a:p>
            <a:r>
              <a:rPr lang="it-IT" sz="1500" dirty="0"/>
              <a:t>C19: contatore dello stato 19</a:t>
            </a:r>
          </a:p>
          <a:p>
            <a:r>
              <a:rPr lang="it-IT" sz="1500" dirty="0"/>
              <a:t>-6: si proveniva da uno stato che proveniva dallo stato 6(vale per qualsiasi numero)</a:t>
            </a:r>
          </a:p>
          <a:p>
            <a:r>
              <a:rPr lang="it-IT" sz="1500" dirty="0"/>
              <a:t>1: si proveniva dallo stato 1 (vale per qualsiasi numero)</a:t>
            </a:r>
          </a:p>
          <a:p>
            <a:r>
              <a:rPr lang="it-IT" sz="1500" dirty="0"/>
              <a:t>!1 : non si proveniva dalla stato 1(vale per qualsiasi numero)</a:t>
            </a:r>
          </a:p>
          <a:p>
            <a:r>
              <a:rPr lang="it-IT" sz="1500" dirty="0"/>
              <a:t>&amp;: operatore booleano «and»</a:t>
            </a:r>
          </a:p>
          <a:p>
            <a:r>
              <a:rPr lang="it-IT" sz="1500" dirty="0"/>
              <a:t>!: operatore booleano «not»</a:t>
            </a:r>
          </a:p>
          <a:p>
            <a:r>
              <a:rPr lang="it-IT" sz="1500" dirty="0"/>
              <a:t>or : operatore booleano «or»</a:t>
            </a:r>
          </a:p>
          <a:p>
            <a:r>
              <a:rPr lang="it-IT" sz="1500" dirty="0"/>
              <a:t>ta: tempo attesa</a:t>
            </a:r>
          </a:p>
          <a:p>
            <a:r>
              <a:rPr lang="it-IT" sz="1500" b="1" dirty="0"/>
              <a:t>Esempio:</a:t>
            </a:r>
          </a:p>
          <a:p>
            <a:r>
              <a:rPr lang="it-IT" sz="1500" b="1" i="1" dirty="0"/>
              <a:t>O &amp; !CB &amp; !5   </a:t>
            </a:r>
            <a:r>
              <a:rPr lang="it-IT" sz="1500" dirty="0">
                <a:sym typeface="Wingdings" panose="05000000000000000000" pitchFamily="2" charset="2"/>
              </a:rPr>
              <a:t></a:t>
            </a:r>
            <a:r>
              <a:rPr lang="it-IT" sz="1500" dirty="0"/>
              <a:t> è presente un nuovo ordine da effettuare, la batteria non è carica e non si proviene dallo stato 5, ovvero da go back home, in questo caso il drone deve andare allo stato recharge battery.</a:t>
            </a:r>
          </a:p>
          <a:p>
            <a:r>
              <a:rPr lang="it-IT" sz="1500" b="1" i="1" dirty="0"/>
              <a:t>!RO &amp; -6 </a:t>
            </a:r>
            <a:r>
              <a:rPr lang="it-IT" sz="1500" b="1" i="1" dirty="0">
                <a:sym typeface="Wingdings" panose="05000000000000000000" pitchFamily="2" charset="2"/>
              </a:rPr>
              <a:t>  </a:t>
            </a:r>
            <a:r>
              <a:rPr lang="it-IT" sz="1500" dirty="0">
                <a:sym typeface="Wingdings" panose="05000000000000000000" pitchFamily="2" charset="2"/>
              </a:rPr>
              <a:t>non si è rilevato nessun ostacolo e si proveniva dallo stato avoid obstacles che a sua volta proveniva dallo stato 6</a:t>
            </a:r>
            <a:endParaRPr lang="it-IT" sz="1500" b="1" i="1" dirty="0"/>
          </a:p>
        </p:txBody>
      </p:sp>
    </p:spTree>
    <p:extLst>
      <p:ext uri="{BB962C8B-B14F-4D97-AF65-F5344CB8AC3E}">
        <p14:creationId xmlns:p14="http://schemas.microsoft.com/office/powerpoint/2010/main" val="51280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3DA572-6DB1-43A6-85DD-912F1F618AD3}"/>
              </a:ext>
            </a:extLst>
          </p:cNvPr>
          <p:cNvSpPr txBox="1"/>
          <p:nvPr/>
        </p:nvSpPr>
        <p:spPr>
          <a:xfrm>
            <a:off x="3726789" y="-19726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a stati: «Consegna pacchi»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6E17F8D-45F2-4731-84D3-3C50DDB413B4}"/>
              </a:ext>
            </a:extLst>
          </p:cNvPr>
          <p:cNvSpPr/>
          <p:nvPr/>
        </p:nvSpPr>
        <p:spPr>
          <a:xfrm>
            <a:off x="168951" y="990001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Check new orders (1)</a:t>
            </a:r>
          </a:p>
          <a:p>
            <a:pPr algn="ctr"/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EBCAB3B-666D-4207-B86F-F637948719E1}"/>
              </a:ext>
            </a:extLst>
          </p:cNvPr>
          <p:cNvSpPr/>
          <p:nvPr/>
        </p:nvSpPr>
        <p:spPr>
          <a:xfrm>
            <a:off x="2650639" y="1024172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quota (2)</a:t>
            </a:r>
          </a:p>
          <a:p>
            <a:pPr algn="ctr"/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8150B61-8A5B-4B57-8CCA-941BE9DFFA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914624" y="1433720"/>
            <a:ext cx="736015" cy="3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EA1005B-2754-49A6-B0A5-8759185BA2DC}"/>
              </a:ext>
            </a:extLst>
          </p:cNvPr>
          <p:cNvSpPr txBox="1"/>
          <p:nvPr/>
        </p:nvSpPr>
        <p:spPr>
          <a:xfrm>
            <a:off x="1862894" y="1027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2D0768-54EF-491D-89FF-06B6C11FE33D}"/>
              </a:ext>
            </a:extLst>
          </p:cNvPr>
          <p:cNvSpPr txBox="1"/>
          <p:nvPr/>
        </p:nvSpPr>
        <p:spPr>
          <a:xfrm rot="2653489">
            <a:off x="1487661" y="1911364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 &amp; !CB &amp; !5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0B82C80-5833-4E7A-BD8F-E1A7EDB89CC4}"/>
              </a:ext>
            </a:extLst>
          </p:cNvPr>
          <p:cNvSpPr/>
          <p:nvPr/>
        </p:nvSpPr>
        <p:spPr>
          <a:xfrm>
            <a:off x="2376477" y="2162043"/>
            <a:ext cx="1530088" cy="71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Recharge battery (3)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F1F56E0-EF63-4D76-B1F5-981E9ABD69A9}"/>
              </a:ext>
            </a:extLst>
          </p:cNvPr>
          <p:cNvCxnSpPr>
            <a:cxnSpLocks/>
            <a:stCxn id="3" idx="5"/>
            <a:endCxn id="8" idx="2"/>
          </p:cNvCxnSpPr>
          <p:nvPr/>
        </p:nvCxnSpPr>
        <p:spPr>
          <a:xfrm>
            <a:off x="1658976" y="1747476"/>
            <a:ext cx="717501" cy="77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21C74FD-C553-4D8C-B3E5-2CE03FEA7D59}"/>
              </a:ext>
            </a:extLst>
          </p:cNvPr>
          <p:cNvSpPr txBox="1"/>
          <p:nvPr/>
        </p:nvSpPr>
        <p:spPr>
          <a:xfrm>
            <a:off x="1862894" y="118731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 &amp; CB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E992D47-4BEF-4B6A-9A87-C41DEF301F6A}"/>
              </a:ext>
            </a:extLst>
          </p:cNvPr>
          <p:cNvCxnSpPr>
            <a:cxnSpLocks/>
          </p:cNvCxnSpPr>
          <p:nvPr/>
        </p:nvCxnSpPr>
        <p:spPr>
          <a:xfrm>
            <a:off x="1062383" y="1879271"/>
            <a:ext cx="451792" cy="109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D1199056-AB7E-4BBF-8166-556811F1B783}"/>
              </a:ext>
            </a:extLst>
          </p:cNvPr>
          <p:cNvSpPr/>
          <p:nvPr/>
        </p:nvSpPr>
        <p:spPr>
          <a:xfrm>
            <a:off x="1062382" y="2873713"/>
            <a:ext cx="2089616" cy="1158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="0" dirty="0">
                <a:solidFill>
                  <a:schemeClr val="bg1"/>
                </a:solidFill>
                <a:effectLst/>
              </a:rPr>
              <a:t>tabilize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land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base (4)</a:t>
            </a:r>
          </a:p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70E7552-58FC-45E9-95A0-3411C6BCF1E1}"/>
              </a:ext>
            </a:extLst>
          </p:cNvPr>
          <p:cNvSpPr txBox="1"/>
          <p:nvPr/>
        </p:nvSpPr>
        <p:spPr>
          <a:xfrm rot="3782367">
            <a:off x="1280990" y="2300442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 &amp; !CB &amp; 5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D0B8CD-ECC8-4DDE-9376-9344945D2D58}"/>
              </a:ext>
            </a:extLst>
          </p:cNvPr>
          <p:cNvCxnSpPr>
            <a:cxnSpLocks/>
          </p:cNvCxnSpPr>
          <p:nvPr/>
        </p:nvCxnSpPr>
        <p:spPr>
          <a:xfrm>
            <a:off x="1420517" y="1794122"/>
            <a:ext cx="525624" cy="107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9CC834B-30D1-433C-8688-FB548F9A6B97}"/>
              </a:ext>
            </a:extLst>
          </p:cNvPr>
          <p:cNvSpPr txBox="1"/>
          <p:nvPr/>
        </p:nvSpPr>
        <p:spPr>
          <a:xfrm rot="4167982">
            <a:off x="901864" y="2481025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!O &amp; 5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D5AE540-AD69-458A-B53A-3E17BF1B59D4}"/>
              </a:ext>
            </a:extLst>
          </p:cNvPr>
          <p:cNvSpPr/>
          <p:nvPr/>
        </p:nvSpPr>
        <p:spPr>
          <a:xfrm>
            <a:off x="98640" y="5189050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Go back home (5)</a:t>
            </a:r>
          </a:p>
          <a:p>
            <a:pPr algn="ctr"/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8D4E82A-3C80-4428-A775-8459828395C7}"/>
              </a:ext>
            </a:extLst>
          </p:cNvPr>
          <p:cNvCxnSpPr>
            <a:cxnSpLocks/>
            <a:endCxn id="25" idx="1"/>
          </p:cNvCxnSpPr>
          <p:nvPr/>
        </p:nvCxnSpPr>
        <p:spPr>
          <a:xfrm flipH="1">
            <a:off x="354288" y="1811529"/>
            <a:ext cx="431439" cy="350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31E96AF-FEB3-4488-9340-2A9DA8C7691A}"/>
              </a:ext>
            </a:extLst>
          </p:cNvPr>
          <p:cNvSpPr txBox="1"/>
          <p:nvPr/>
        </p:nvSpPr>
        <p:spPr>
          <a:xfrm rot="6219234">
            <a:off x="162424" y="2777577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!O &amp; 9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0CD930D9-0515-4107-9A0A-AB1422E11E94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668212" y="746388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E7C011C-F729-403A-B23E-A777D1F46475}"/>
              </a:ext>
            </a:extLst>
          </p:cNvPr>
          <p:cNvSpPr txBox="1"/>
          <p:nvPr/>
        </p:nvSpPr>
        <p:spPr>
          <a:xfrm>
            <a:off x="440144" y="521395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TAC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CFA66643-3484-4ECE-B87A-40183AD25BFB}"/>
              </a:ext>
            </a:extLst>
          </p:cNvPr>
          <p:cNvSpPr/>
          <p:nvPr/>
        </p:nvSpPr>
        <p:spPr>
          <a:xfrm>
            <a:off x="4741231" y="1024171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Go near box (6)</a:t>
            </a:r>
          </a:p>
          <a:p>
            <a:pPr algn="ctr"/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E4E617-C0D0-4667-998C-288D81698694}"/>
              </a:ext>
            </a:extLst>
          </p:cNvPr>
          <p:cNvCxnSpPr>
            <a:stCxn id="4" idx="6"/>
            <a:endCxn id="33" idx="2"/>
          </p:cNvCxnSpPr>
          <p:nvPr/>
        </p:nvCxnSpPr>
        <p:spPr>
          <a:xfrm flipV="1">
            <a:off x="4396312" y="1467890"/>
            <a:ext cx="344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912F515-360C-4905-8CDA-3E10AD380AD2}"/>
              </a:ext>
            </a:extLst>
          </p:cNvPr>
          <p:cNvSpPr txBox="1"/>
          <p:nvPr/>
        </p:nvSpPr>
        <p:spPr>
          <a:xfrm>
            <a:off x="4314410" y="121769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QR</a:t>
            </a:r>
          </a:p>
        </p:txBody>
      </p: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2A859DE0-8E93-4685-B616-59AC76F0FC35}"/>
              </a:ext>
            </a:extLst>
          </p:cNvPr>
          <p:cNvCxnSpPr/>
          <p:nvPr/>
        </p:nvCxnSpPr>
        <p:spPr>
          <a:xfrm rot="5400000" flipH="1" flipV="1">
            <a:off x="3149900" y="788520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C2D12A-E653-4BB1-9FB8-AE703B86387F}"/>
              </a:ext>
            </a:extLst>
          </p:cNvPr>
          <p:cNvSpPr txBox="1"/>
          <p:nvPr/>
        </p:nvSpPr>
        <p:spPr>
          <a:xfrm>
            <a:off x="2974378" y="54698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!QR</a:t>
            </a: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A20C307B-C0DF-406A-8128-9DE732F34704}"/>
              </a:ext>
            </a:extLst>
          </p:cNvPr>
          <p:cNvSpPr/>
          <p:nvPr/>
        </p:nvSpPr>
        <p:spPr>
          <a:xfrm>
            <a:off x="6955569" y="1024172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Stabilize on position (7)</a:t>
            </a:r>
          </a:p>
          <a:p>
            <a:pPr algn="ctr"/>
            <a:endParaRPr lang="it-IT" dirty="0"/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8794928F-4532-47A6-A71E-3397D1DD9351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486904" y="1467890"/>
            <a:ext cx="4686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C128365-4404-4ACD-A27D-ADB311BAE3EA}"/>
              </a:ext>
            </a:extLst>
          </p:cNvPr>
          <p:cNvSpPr txBox="1"/>
          <p:nvPr/>
        </p:nvSpPr>
        <p:spPr>
          <a:xfrm>
            <a:off x="6524746" y="123408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PR</a:t>
            </a:r>
          </a:p>
        </p:txBody>
      </p: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4146DB41-D5C3-4F2C-8C66-7EA00400DC05}"/>
              </a:ext>
            </a:extLst>
          </p:cNvPr>
          <p:cNvCxnSpPr/>
          <p:nvPr/>
        </p:nvCxnSpPr>
        <p:spPr>
          <a:xfrm rot="5400000" flipH="1" flipV="1">
            <a:off x="5297059" y="789666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2D9907F-E9F6-4B9D-AAD6-BDF5E1B1BA17}"/>
              </a:ext>
            </a:extLst>
          </p:cNvPr>
          <p:cNvSpPr txBox="1"/>
          <p:nvPr/>
        </p:nvSpPr>
        <p:spPr>
          <a:xfrm>
            <a:off x="5112848" y="54450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!PR</a:t>
            </a: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66AAE31D-6C53-4E98-9D99-16915DCA098D}"/>
              </a:ext>
            </a:extLst>
          </p:cNvPr>
          <p:cNvSpPr/>
          <p:nvPr/>
        </p:nvSpPr>
        <p:spPr>
          <a:xfrm>
            <a:off x="5755559" y="3906926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Avoid obstacles (8)</a:t>
            </a:r>
          </a:p>
          <a:p>
            <a:pPr algn="ctr"/>
            <a:endParaRPr lang="it-IT" dirty="0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B7F2AB1-E715-4BD6-9AC9-07D1BBD5BC9A}"/>
              </a:ext>
            </a:extLst>
          </p:cNvPr>
          <p:cNvCxnSpPr>
            <a:cxnSpLocks/>
            <a:stCxn id="33" idx="4"/>
            <a:endCxn id="48" idx="2"/>
          </p:cNvCxnSpPr>
          <p:nvPr/>
        </p:nvCxnSpPr>
        <p:spPr>
          <a:xfrm>
            <a:off x="5614068" y="1911608"/>
            <a:ext cx="141491" cy="243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B39ECC9-A6F6-4C78-9619-73F166B0BC2C}"/>
              </a:ext>
            </a:extLst>
          </p:cNvPr>
          <p:cNvSpPr txBox="1"/>
          <p:nvPr/>
        </p:nvSpPr>
        <p:spPr>
          <a:xfrm rot="4874124">
            <a:off x="5279546" y="218861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F3E2B3DD-2F3F-41AE-B40A-8E9D064F17F5}"/>
              </a:ext>
            </a:extLst>
          </p:cNvPr>
          <p:cNvSpPr/>
          <p:nvPr/>
        </p:nvSpPr>
        <p:spPr>
          <a:xfrm>
            <a:off x="6779016" y="5171644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Land on delivery station (12)</a:t>
            </a:r>
          </a:p>
          <a:p>
            <a:pPr algn="ctr"/>
            <a:endParaRPr lang="it-IT" dirty="0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C8C1235-652D-4FA4-8A39-AE563E3AA521}"/>
              </a:ext>
            </a:extLst>
          </p:cNvPr>
          <p:cNvSpPr/>
          <p:nvPr/>
        </p:nvSpPr>
        <p:spPr>
          <a:xfrm>
            <a:off x="9891654" y="1036699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Lock box (9)</a:t>
            </a:r>
          </a:p>
          <a:p>
            <a:pPr algn="ctr"/>
            <a:endParaRPr lang="it-IT" dirty="0"/>
          </a:p>
        </p:txBody>
      </p: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9F796B19-E2DD-4D44-8AC8-3F9BE70195F0}"/>
              </a:ext>
            </a:extLst>
          </p:cNvPr>
          <p:cNvCxnSpPr>
            <a:cxnSpLocks/>
            <a:stCxn id="40" idx="1"/>
            <a:endCxn id="40" idx="0"/>
          </p:cNvCxnSpPr>
          <p:nvPr/>
        </p:nvCxnSpPr>
        <p:spPr>
          <a:xfrm rot="5400000" flipH="1" flipV="1">
            <a:off x="7454830" y="780559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56E038E1-2237-40BD-BFFC-EE499C78ECEE}"/>
              </a:ext>
            </a:extLst>
          </p:cNvPr>
          <p:cNvSpPr txBox="1"/>
          <p:nvPr/>
        </p:nvSpPr>
        <p:spPr>
          <a:xfrm>
            <a:off x="7339711" y="558810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03F76A05-F216-4920-9E93-DAB365863DAD}"/>
              </a:ext>
            </a:extLst>
          </p:cNvPr>
          <p:cNvCxnSpPr>
            <a:cxnSpLocks/>
            <a:stCxn id="40" idx="4"/>
            <a:endCxn id="62" idx="0"/>
          </p:cNvCxnSpPr>
          <p:nvPr/>
        </p:nvCxnSpPr>
        <p:spPr>
          <a:xfrm flipH="1">
            <a:off x="7699909" y="1911609"/>
            <a:ext cx="128497" cy="326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04BA6AC1-2AE3-4EAE-9776-79DACD38EA11}"/>
              </a:ext>
            </a:extLst>
          </p:cNvPr>
          <p:cNvSpPr txBox="1"/>
          <p:nvPr/>
        </p:nvSpPr>
        <p:spPr>
          <a:xfrm rot="5575333">
            <a:off x="7399915" y="240421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16 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B3959D-A6EE-4222-9853-B80A8154A56E}"/>
              </a:ext>
            </a:extLst>
          </p:cNvPr>
          <p:cNvCxnSpPr>
            <a:cxnSpLocks/>
            <a:stCxn id="40" idx="5"/>
            <a:endCxn id="62" idx="7"/>
          </p:cNvCxnSpPr>
          <p:nvPr/>
        </p:nvCxnSpPr>
        <p:spPr>
          <a:xfrm flipH="1">
            <a:off x="8351078" y="1781647"/>
            <a:ext cx="94516" cy="351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208CFBF5-6615-4405-ABD1-834D6D451C46}"/>
              </a:ext>
            </a:extLst>
          </p:cNvPr>
          <p:cNvSpPr txBox="1"/>
          <p:nvPr/>
        </p:nvSpPr>
        <p:spPr>
          <a:xfrm rot="5628672">
            <a:off x="7814851" y="2312625"/>
            <a:ext cx="1382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!16 &amp; MA </a:t>
            </a:r>
          </a:p>
        </p:txBody>
      </p: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55050AAF-9587-4404-8AAB-45ECB1559DF6}"/>
              </a:ext>
            </a:extLst>
          </p:cNvPr>
          <p:cNvCxnSpPr>
            <a:stCxn id="40" idx="6"/>
            <a:endCxn id="63" idx="2"/>
          </p:cNvCxnSpPr>
          <p:nvPr/>
        </p:nvCxnSpPr>
        <p:spPr>
          <a:xfrm>
            <a:off x="8701242" y="1467891"/>
            <a:ext cx="1190412" cy="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F0BEE242-6906-48E8-8696-5C508A5BED78}"/>
              </a:ext>
            </a:extLst>
          </p:cNvPr>
          <p:cNvSpPr txBox="1"/>
          <p:nvPr/>
        </p:nvSpPr>
        <p:spPr>
          <a:xfrm>
            <a:off x="8666724" y="1207825"/>
            <a:ext cx="1338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!16 &amp; !MA </a:t>
            </a:r>
          </a:p>
        </p:txBody>
      </p: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4B3EF22D-8C18-47A5-9EBA-750B2D54A63C}"/>
              </a:ext>
            </a:extLst>
          </p:cNvPr>
          <p:cNvCxnSpPr>
            <a:cxnSpLocks/>
            <a:stCxn id="63" idx="1"/>
            <a:endCxn id="63" idx="0"/>
          </p:cNvCxnSpPr>
          <p:nvPr/>
        </p:nvCxnSpPr>
        <p:spPr>
          <a:xfrm rot="5400000" flipH="1" flipV="1">
            <a:off x="10390915" y="793086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64F63769-FD52-41E2-9114-30FB0FC1476C}"/>
              </a:ext>
            </a:extLst>
          </p:cNvPr>
          <p:cNvSpPr txBox="1"/>
          <p:nvPr/>
        </p:nvSpPr>
        <p:spPr>
          <a:xfrm>
            <a:off x="10059428" y="579042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!MA &amp; C9&lt;500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ED03CA01-F71C-417D-BF09-2EA0C9980EC0}"/>
              </a:ext>
            </a:extLst>
          </p:cNvPr>
          <p:cNvSpPr/>
          <p:nvPr/>
        </p:nvSpPr>
        <p:spPr>
          <a:xfrm>
            <a:off x="9834356" y="2701196"/>
            <a:ext cx="1874254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nav altitude (10)</a:t>
            </a:r>
          </a:p>
          <a:p>
            <a:pPr algn="ctr"/>
            <a:endParaRPr lang="it-IT" dirty="0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419A586E-8596-46CE-93A6-D1BFEDA2069F}"/>
              </a:ext>
            </a:extLst>
          </p:cNvPr>
          <p:cNvCxnSpPr>
            <a:cxnSpLocks/>
            <a:stCxn id="63" idx="4"/>
            <a:endCxn id="103" idx="0"/>
          </p:cNvCxnSpPr>
          <p:nvPr/>
        </p:nvCxnSpPr>
        <p:spPr>
          <a:xfrm>
            <a:off x="10764491" y="1924136"/>
            <a:ext cx="6992" cy="77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3306CE21-7420-4CB3-AE0F-E49389F87DC3}"/>
              </a:ext>
            </a:extLst>
          </p:cNvPr>
          <p:cNvSpPr txBox="1"/>
          <p:nvPr/>
        </p:nvSpPr>
        <p:spPr>
          <a:xfrm rot="5400000">
            <a:off x="10385614" y="2320598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MA</a:t>
            </a:r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A7FE805A-8396-452F-81E0-AADD4474F686}"/>
              </a:ext>
            </a:extLst>
          </p:cNvPr>
          <p:cNvSpPr/>
          <p:nvPr/>
        </p:nvSpPr>
        <p:spPr>
          <a:xfrm>
            <a:off x="9853835" y="5162718"/>
            <a:ext cx="1874254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destination (11)</a:t>
            </a:r>
          </a:p>
          <a:p>
            <a:pPr algn="ctr"/>
            <a:endParaRPr lang="it-IT" dirty="0"/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6CCF8893-65A3-4E8A-BFE2-9122A3C4883F}"/>
              </a:ext>
            </a:extLst>
          </p:cNvPr>
          <p:cNvSpPr txBox="1"/>
          <p:nvPr/>
        </p:nvSpPr>
        <p:spPr>
          <a:xfrm>
            <a:off x="10874307" y="72326"/>
            <a:ext cx="102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!MA &amp; C9&gt;=500</a:t>
            </a:r>
          </a:p>
        </p:txBody>
      </p:sp>
      <p:cxnSp>
        <p:nvCxnSpPr>
          <p:cNvPr id="123" name="Connettore a gomito 122">
            <a:extLst>
              <a:ext uri="{FF2B5EF4-FFF2-40B4-BE49-F238E27FC236}">
                <a16:creationId xmlns:a16="http://schemas.microsoft.com/office/drawing/2014/main" id="{23885BA4-FC1E-4C22-B1F4-17ED0256F0EA}"/>
              </a:ext>
            </a:extLst>
          </p:cNvPr>
          <p:cNvCxnSpPr>
            <a:cxnSpLocks/>
            <a:stCxn id="103" idx="2"/>
            <a:endCxn id="103" idx="1"/>
          </p:cNvCxnSpPr>
          <p:nvPr/>
        </p:nvCxnSpPr>
        <p:spPr>
          <a:xfrm rot="10800000" flipH="1">
            <a:off x="9834356" y="2831159"/>
            <a:ext cx="274478" cy="313757"/>
          </a:xfrm>
          <a:prstGeom prst="bentConnector4">
            <a:avLst>
              <a:gd name="adj1" fmla="val -83285"/>
              <a:gd name="adj2" fmla="val 21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694BB5A3-9ED9-4A6B-8D02-53AEB31B4919}"/>
              </a:ext>
            </a:extLst>
          </p:cNvPr>
          <p:cNvSpPr txBox="1"/>
          <p:nvPr/>
        </p:nvSpPr>
        <p:spPr>
          <a:xfrm>
            <a:off x="9573052" y="2209155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!QR</a:t>
            </a:r>
          </a:p>
        </p:txBody>
      </p: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D149F13A-72AA-4514-B435-76A6D7794918}"/>
              </a:ext>
            </a:extLst>
          </p:cNvPr>
          <p:cNvCxnSpPr>
            <a:stCxn id="103" idx="4"/>
            <a:endCxn id="112" idx="0"/>
          </p:cNvCxnSpPr>
          <p:nvPr/>
        </p:nvCxnSpPr>
        <p:spPr>
          <a:xfrm>
            <a:off x="10771483" y="3588633"/>
            <a:ext cx="19479" cy="157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AB870BA1-C079-4946-A3CB-7CC857823EA7}"/>
              </a:ext>
            </a:extLst>
          </p:cNvPr>
          <p:cNvSpPr txBox="1"/>
          <p:nvPr/>
        </p:nvSpPr>
        <p:spPr>
          <a:xfrm rot="5400000">
            <a:off x="10169971" y="4480101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QR</a:t>
            </a:r>
          </a:p>
        </p:txBody>
      </p: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9D9BD769-361C-4277-A4B2-CA6CC3F4B425}"/>
              </a:ext>
            </a:extLst>
          </p:cNvPr>
          <p:cNvCxnSpPr>
            <a:cxnSpLocks/>
            <a:stCxn id="103" idx="3"/>
            <a:endCxn id="48" idx="6"/>
          </p:cNvCxnSpPr>
          <p:nvPr/>
        </p:nvCxnSpPr>
        <p:spPr>
          <a:xfrm flipH="1">
            <a:off x="7501232" y="3458671"/>
            <a:ext cx="2607602" cy="89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F06F1793-F103-4ED0-9647-4F33AF34CC04}"/>
              </a:ext>
            </a:extLst>
          </p:cNvPr>
          <p:cNvSpPr txBox="1"/>
          <p:nvPr/>
        </p:nvSpPr>
        <p:spPr>
          <a:xfrm rot="21279365">
            <a:off x="8790727" y="3534688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68567149-4100-4B0F-8DD1-D6C31AEB2EAB}"/>
              </a:ext>
            </a:extLst>
          </p:cNvPr>
          <p:cNvCxnSpPr>
            <a:cxnSpLocks/>
            <a:stCxn id="112" idx="1"/>
            <a:endCxn id="48" idx="5"/>
          </p:cNvCxnSpPr>
          <p:nvPr/>
        </p:nvCxnSpPr>
        <p:spPr>
          <a:xfrm flipH="1" flipV="1">
            <a:off x="7245584" y="4664401"/>
            <a:ext cx="2882729" cy="62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ABAF15CA-730D-416D-AF5C-88B9FFD266F2}"/>
              </a:ext>
            </a:extLst>
          </p:cNvPr>
          <p:cNvSpPr txBox="1"/>
          <p:nvPr/>
        </p:nvSpPr>
        <p:spPr>
          <a:xfrm rot="3781518">
            <a:off x="9787355" y="464977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DR</a:t>
            </a:r>
          </a:p>
        </p:txBody>
      </p:sp>
      <p:cxnSp>
        <p:nvCxnSpPr>
          <p:cNvPr id="146" name="Connettore a gomito 145">
            <a:extLst>
              <a:ext uri="{FF2B5EF4-FFF2-40B4-BE49-F238E27FC236}">
                <a16:creationId xmlns:a16="http://schemas.microsoft.com/office/drawing/2014/main" id="{967AB0A2-B814-4210-BEBF-EBE6D597F49E}"/>
              </a:ext>
            </a:extLst>
          </p:cNvPr>
          <p:cNvCxnSpPr>
            <a:stCxn id="112" idx="5"/>
            <a:endCxn id="112" idx="4"/>
          </p:cNvCxnSpPr>
          <p:nvPr/>
        </p:nvCxnSpPr>
        <p:spPr>
          <a:xfrm rot="5400000">
            <a:off x="11057306" y="5653850"/>
            <a:ext cx="129962" cy="662649"/>
          </a:xfrm>
          <a:prstGeom prst="bentConnector3">
            <a:avLst>
              <a:gd name="adj1" fmla="val 371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D2C538C1-1386-4086-80D7-25844F1ED7D2}"/>
              </a:ext>
            </a:extLst>
          </p:cNvPr>
          <p:cNvSpPr txBox="1"/>
          <p:nvPr/>
        </p:nvSpPr>
        <p:spPr>
          <a:xfrm>
            <a:off x="10792766" y="6125069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!DR</a:t>
            </a: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3F8DFE0D-2A6D-4A09-935F-E92D5336E0EA}"/>
              </a:ext>
            </a:extLst>
          </p:cNvPr>
          <p:cNvCxnSpPr>
            <a:cxnSpLocks/>
          </p:cNvCxnSpPr>
          <p:nvPr/>
        </p:nvCxnSpPr>
        <p:spPr>
          <a:xfrm flipH="1" flipV="1">
            <a:off x="8620801" y="1677696"/>
            <a:ext cx="1842903" cy="371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96DBAA2F-1D2E-41EE-A9D5-7E8DA652B890}"/>
              </a:ext>
            </a:extLst>
          </p:cNvPr>
          <p:cNvSpPr txBox="1"/>
          <p:nvPr/>
        </p:nvSpPr>
        <p:spPr>
          <a:xfrm rot="1442086">
            <a:off x="9169063" y="4980060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155" name="Ovale 154">
            <a:extLst>
              <a:ext uri="{FF2B5EF4-FFF2-40B4-BE49-F238E27FC236}">
                <a16:creationId xmlns:a16="http://schemas.microsoft.com/office/drawing/2014/main" id="{F5507EAE-639C-4458-A87F-DF71A4259CF7}"/>
              </a:ext>
            </a:extLst>
          </p:cNvPr>
          <p:cNvSpPr/>
          <p:nvPr/>
        </p:nvSpPr>
        <p:spPr>
          <a:xfrm>
            <a:off x="4345830" y="5162717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Detach box(13)</a:t>
            </a:r>
          </a:p>
          <a:p>
            <a:pPr algn="ctr"/>
            <a:endParaRPr lang="it-IT" dirty="0"/>
          </a:p>
        </p:txBody>
      </p:sp>
      <p:cxnSp>
        <p:nvCxnSpPr>
          <p:cNvPr id="159" name="Connettore a gomito 158">
            <a:extLst>
              <a:ext uri="{FF2B5EF4-FFF2-40B4-BE49-F238E27FC236}">
                <a16:creationId xmlns:a16="http://schemas.microsoft.com/office/drawing/2014/main" id="{37ABAE6D-5914-4F6E-9DE1-746BF2763904}"/>
              </a:ext>
            </a:extLst>
          </p:cNvPr>
          <p:cNvCxnSpPr>
            <a:stCxn id="62" idx="4"/>
            <a:endCxn id="62" idx="5"/>
          </p:cNvCxnSpPr>
          <p:nvPr/>
        </p:nvCxnSpPr>
        <p:spPr>
          <a:xfrm rot="5400000" flipH="1" flipV="1">
            <a:off x="7960512" y="5668515"/>
            <a:ext cx="129962" cy="651169"/>
          </a:xfrm>
          <a:prstGeom prst="bentConnector3">
            <a:avLst>
              <a:gd name="adj1" fmla="val -212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518693C8-3977-43C8-B91D-FCD4A7C4D411}"/>
              </a:ext>
            </a:extLst>
          </p:cNvPr>
          <p:cNvSpPr txBox="1"/>
          <p:nvPr/>
        </p:nvSpPr>
        <p:spPr>
          <a:xfrm>
            <a:off x="7694000" y="6083004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!AE</a:t>
            </a:r>
          </a:p>
        </p:txBody>
      </p:sp>
      <p:cxnSp>
        <p:nvCxnSpPr>
          <p:cNvPr id="163" name="Connettore 2 162">
            <a:extLst>
              <a:ext uri="{FF2B5EF4-FFF2-40B4-BE49-F238E27FC236}">
                <a16:creationId xmlns:a16="http://schemas.microsoft.com/office/drawing/2014/main" id="{B67ACDBA-C699-4478-8461-F0EE16CD1D0E}"/>
              </a:ext>
            </a:extLst>
          </p:cNvPr>
          <p:cNvCxnSpPr>
            <a:stCxn id="62" idx="2"/>
            <a:endCxn id="155" idx="6"/>
          </p:cNvCxnSpPr>
          <p:nvPr/>
        </p:nvCxnSpPr>
        <p:spPr>
          <a:xfrm flipH="1" flipV="1">
            <a:off x="6187615" y="5606436"/>
            <a:ext cx="591401" cy="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79D9752F-4AD6-4F06-99E6-2BD2D328B7C5}"/>
              </a:ext>
            </a:extLst>
          </p:cNvPr>
          <p:cNvSpPr txBox="1"/>
          <p:nvPr/>
        </p:nvSpPr>
        <p:spPr>
          <a:xfrm>
            <a:off x="6292069" y="5375106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AE</a:t>
            </a:r>
          </a:p>
        </p:txBody>
      </p:sp>
      <p:sp>
        <p:nvSpPr>
          <p:cNvPr id="165" name="Ovale 164">
            <a:extLst>
              <a:ext uri="{FF2B5EF4-FFF2-40B4-BE49-F238E27FC236}">
                <a16:creationId xmlns:a16="http://schemas.microsoft.com/office/drawing/2014/main" id="{DC9EB731-FD5F-4AFE-988D-28F3A9BD2E29}"/>
              </a:ext>
            </a:extLst>
          </p:cNvPr>
          <p:cNvSpPr/>
          <p:nvPr/>
        </p:nvSpPr>
        <p:spPr>
          <a:xfrm>
            <a:off x="3217899" y="3234646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  <a:p>
            <a:pPr algn="ctr"/>
            <a:r>
              <a:rPr lang="it-IT" dirty="0"/>
              <a:t>Land on base (14)</a:t>
            </a:r>
          </a:p>
          <a:p>
            <a:pPr algn="ctr"/>
            <a:endParaRPr lang="it-IT" u="sng" dirty="0"/>
          </a:p>
        </p:txBody>
      </p:sp>
      <p:cxnSp>
        <p:nvCxnSpPr>
          <p:cNvPr id="168" name="Connettore a gomito 167">
            <a:extLst>
              <a:ext uri="{FF2B5EF4-FFF2-40B4-BE49-F238E27FC236}">
                <a16:creationId xmlns:a16="http://schemas.microsoft.com/office/drawing/2014/main" id="{70EE8E6F-0BC9-4A20-A18F-FBE2F2CE6684}"/>
              </a:ext>
            </a:extLst>
          </p:cNvPr>
          <p:cNvCxnSpPr>
            <a:stCxn id="155" idx="5"/>
            <a:endCxn id="155" idx="4"/>
          </p:cNvCxnSpPr>
          <p:nvPr/>
        </p:nvCxnSpPr>
        <p:spPr>
          <a:xfrm rot="5400000">
            <a:off x="5527327" y="5659589"/>
            <a:ext cx="129962" cy="651169"/>
          </a:xfrm>
          <a:prstGeom prst="bentConnector3">
            <a:avLst>
              <a:gd name="adj1" fmla="val 35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94DF9A22-A3AA-41D7-A01D-B85ED40B7287}"/>
              </a:ext>
            </a:extLst>
          </p:cNvPr>
          <p:cNvSpPr txBox="1"/>
          <p:nvPr/>
        </p:nvSpPr>
        <p:spPr>
          <a:xfrm>
            <a:off x="5266722" y="6132580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MA</a:t>
            </a:r>
          </a:p>
        </p:txBody>
      </p: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4243C0CA-AB10-4C23-B809-A8F5E2A044E2}"/>
              </a:ext>
            </a:extLst>
          </p:cNvPr>
          <p:cNvCxnSpPr>
            <a:cxnSpLocks/>
            <a:stCxn id="155" idx="2"/>
            <a:endCxn id="25" idx="6"/>
          </p:cNvCxnSpPr>
          <p:nvPr/>
        </p:nvCxnSpPr>
        <p:spPr>
          <a:xfrm flipH="1">
            <a:off x="1844313" y="5606436"/>
            <a:ext cx="2501517" cy="2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D7F960C0-918E-421A-A27A-4F0808166548}"/>
              </a:ext>
            </a:extLst>
          </p:cNvPr>
          <p:cNvSpPr txBox="1"/>
          <p:nvPr/>
        </p:nvSpPr>
        <p:spPr>
          <a:xfrm>
            <a:off x="2673669" y="5375105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!MA &amp; !AN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8EE2B95-BC87-44DF-A8EB-3714F2FD620F}"/>
              </a:ext>
            </a:extLst>
          </p:cNvPr>
          <p:cNvCxnSpPr>
            <a:cxnSpLocks/>
            <a:stCxn id="25" idx="7"/>
            <a:endCxn id="48" idx="4"/>
          </p:cNvCxnSpPr>
          <p:nvPr/>
        </p:nvCxnSpPr>
        <p:spPr>
          <a:xfrm flipV="1">
            <a:off x="1588665" y="4794363"/>
            <a:ext cx="5039731" cy="52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6679083D-24F9-4E68-92D6-344EC6ECB95F}"/>
              </a:ext>
            </a:extLst>
          </p:cNvPr>
          <p:cNvSpPr txBox="1"/>
          <p:nvPr/>
        </p:nvSpPr>
        <p:spPr>
          <a:xfrm rot="20939386">
            <a:off x="2229712" y="496144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F4E389DF-27CF-4652-AEB6-DE279C7AA359}"/>
              </a:ext>
            </a:extLst>
          </p:cNvPr>
          <p:cNvCxnSpPr>
            <a:stCxn id="25" idx="3"/>
            <a:endCxn id="25" idx="4"/>
          </p:cNvCxnSpPr>
          <p:nvPr/>
        </p:nvCxnSpPr>
        <p:spPr>
          <a:xfrm rot="16200000" flipH="1">
            <a:off x="597901" y="5702911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62966CB-3652-4154-9CFB-C787C26BD37C}"/>
              </a:ext>
            </a:extLst>
          </p:cNvPr>
          <p:cNvCxnSpPr>
            <a:cxnSpLocks/>
            <a:stCxn id="25" idx="2"/>
            <a:endCxn id="3" idx="3"/>
          </p:cNvCxnSpPr>
          <p:nvPr/>
        </p:nvCxnSpPr>
        <p:spPr>
          <a:xfrm flipV="1">
            <a:off x="98640" y="1747476"/>
            <a:ext cx="325959" cy="388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8ACD06E7-38CD-4B9A-BCF5-A73B36FFFB3B}"/>
              </a:ext>
            </a:extLst>
          </p:cNvPr>
          <p:cNvSpPr txBox="1"/>
          <p:nvPr/>
        </p:nvSpPr>
        <p:spPr>
          <a:xfrm>
            <a:off x="274232" y="605015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!BR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0DB11E7D-D7FF-42C0-9D91-B217505B9F63}"/>
              </a:ext>
            </a:extLst>
          </p:cNvPr>
          <p:cNvSpPr txBox="1"/>
          <p:nvPr/>
        </p:nvSpPr>
        <p:spPr>
          <a:xfrm>
            <a:off x="-52522" y="3493808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BR</a:t>
            </a:r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F4C4FD02-04FD-48F0-9DA7-2CBADC9F3839}"/>
              </a:ext>
            </a:extLst>
          </p:cNvPr>
          <p:cNvCxnSpPr>
            <a:stCxn id="15" idx="4"/>
            <a:endCxn id="165" idx="4"/>
          </p:cNvCxnSpPr>
          <p:nvPr/>
        </p:nvCxnSpPr>
        <p:spPr>
          <a:xfrm rot="16200000" flipH="1">
            <a:off x="3077967" y="3061257"/>
            <a:ext cx="90049" cy="2031602"/>
          </a:xfrm>
          <a:prstGeom prst="bentConnector3">
            <a:avLst>
              <a:gd name="adj1" fmla="val 353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137A5495-E668-49BA-8AE3-081ACEB80A77}"/>
              </a:ext>
            </a:extLst>
          </p:cNvPr>
          <p:cNvCxnSpPr>
            <a:stCxn id="15" idx="2"/>
            <a:endCxn id="15" idx="3"/>
          </p:cNvCxnSpPr>
          <p:nvPr/>
        </p:nvCxnSpPr>
        <p:spPr>
          <a:xfrm rot="10800000" flipH="1" flipV="1">
            <a:off x="1062381" y="3452874"/>
            <a:ext cx="306017" cy="409528"/>
          </a:xfrm>
          <a:prstGeom prst="bentConnector4">
            <a:avLst>
              <a:gd name="adj1" fmla="val -74702"/>
              <a:gd name="adj2" fmla="val 197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B284984D-AEE3-4834-B882-2C173861783F}"/>
              </a:ext>
            </a:extLst>
          </p:cNvPr>
          <p:cNvSpPr txBox="1"/>
          <p:nvPr/>
        </p:nvSpPr>
        <p:spPr>
          <a:xfrm>
            <a:off x="885925" y="399055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413EC60-791E-4616-BC71-BF03F1BE88DD}"/>
              </a:ext>
            </a:extLst>
          </p:cNvPr>
          <p:cNvSpPr txBox="1"/>
          <p:nvPr/>
        </p:nvSpPr>
        <p:spPr>
          <a:xfrm>
            <a:off x="2673669" y="409964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</a:t>
            </a:r>
          </a:p>
        </p:txBody>
      </p: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CF3FB10B-99FE-4965-9992-4448AEAC3D8E}"/>
              </a:ext>
            </a:extLst>
          </p:cNvPr>
          <p:cNvCxnSpPr>
            <a:cxnSpLocks/>
            <a:stCxn id="165" idx="5"/>
            <a:endCxn id="165" idx="6"/>
          </p:cNvCxnSpPr>
          <p:nvPr/>
        </p:nvCxnSpPr>
        <p:spPr>
          <a:xfrm rot="5400000" flipH="1" flipV="1">
            <a:off x="4767944" y="3700381"/>
            <a:ext cx="313756" cy="269723"/>
          </a:xfrm>
          <a:prstGeom prst="bentConnector4">
            <a:avLst>
              <a:gd name="adj1" fmla="val -114281"/>
              <a:gd name="adj2" fmla="val 184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707DD735-2AA5-4B88-84F6-A8AD10A8A919}"/>
              </a:ext>
            </a:extLst>
          </p:cNvPr>
          <p:cNvSpPr txBox="1"/>
          <p:nvPr/>
        </p:nvSpPr>
        <p:spPr>
          <a:xfrm>
            <a:off x="4966078" y="374747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!AE</a:t>
            </a: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417562A4-03D5-49B6-AE7F-FD711AD88C91}"/>
              </a:ext>
            </a:extLst>
          </p:cNvPr>
          <p:cNvSpPr txBox="1"/>
          <p:nvPr/>
        </p:nvSpPr>
        <p:spPr>
          <a:xfrm>
            <a:off x="4847438" y="2925991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AE</a:t>
            </a:r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788A0FB8-C20F-4250-8E80-B7ADB5AACA3D}"/>
              </a:ext>
            </a:extLst>
          </p:cNvPr>
          <p:cNvSpPr/>
          <p:nvPr/>
        </p:nvSpPr>
        <p:spPr>
          <a:xfrm>
            <a:off x="4031493" y="2132582"/>
            <a:ext cx="1532492" cy="764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Go to recharge  battery (15)</a:t>
            </a: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86693726-AEC4-4641-96EB-1D2A718B6303}"/>
              </a:ext>
            </a:extLst>
          </p:cNvPr>
          <p:cNvCxnSpPr>
            <a:stCxn id="165" idx="7"/>
            <a:endCxn id="133" idx="4"/>
          </p:cNvCxnSpPr>
          <p:nvPr/>
        </p:nvCxnSpPr>
        <p:spPr>
          <a:xfrm flipV="1">
            <a:off x="4789961" y="2897580"/>
            <a:ext cx="7778" cy="46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226DBF30-394D-4B14-964A-3F6493335606}"/>
              </a:ext>
            </a:extLst>
          </p:cNvPr>
          <p:cNvCxnSpPr>
            <a:stCxn id="133" idx="1"/>
            <a:endCxn id="8" idx="7"/>
          </p:cNvCxnSpPr>
          <p:nvPr/>
        </p:nvCxnSpPr>
        <p:spPr>
          <a:xfrm flipH="1">
            <a:off x="3682489" y="2244613"/>
            <a:ext cx="573432" cy="2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D4FEFD0D-83CB-4B6F-B47C-9A3BD40B2523}"/>
              </a:ext>
            </a:extLst>
          </p:cNvPr>
          <p:cNvSpPr txBox="1"/>
          <p:nvPr/>
        </p:nvSpPr>
        <p:spPr>
          <a:xfrm>
            <a:off x="3815360" y="195578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RR</a:t>
            </a:r>
          </a:p>
        </p:txBody>
      </p:sp>
      <p:cxnSp>
        <p:nvCxnSpPr>
          <p:cNvPr id="125" name="Connettore a gomito 124">
            <a:extLst>
              <a:ext uri="{FF2B5EF4-FFF2-40B4-BE49-F238E27FC236}">
                <a16:creationId xmlns:a16="http://schemas.microsoft.com/office/drawing/2014/main" id="{43FF768A-2531-4099-A100-6249CBCD14F4}"/>
              </a:ext>
            </a:extLst>
          </p:cNvPr>
          <p:cNvCxnSpPr>
            <a:stCxn id="133" idx="0"/>
            <a:endCxn id="133" idx="7"/>
          </p:cNvCxnSpPr>
          <p:nvPr/>
        </p:nvCxnSpPr>
        <p:spPr>
          <a:xfrm rot="16200000" flipH="1">
            <a:off x="5012632" y="1917688"/>
            <a:ext cx="112031" cy="541818"/>
          </a:xfrm>
          <a:prstGeom prst="bentConnector3">
            <a:avLst>
              <a:gd name="adj1" fmla="val -204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5558C540-3F25-4097-BEF5-4022DED2D6A9}"/>
              </a:ext>
            </a:extLst>
          </p:cNvPr>
          <p:cNvSpPr txBox="1"/>
          <p:nvPr/>
        </p:nvSpPr>
        <p:spPr>
          <a:xfrm>
            <a:off x="5020816" y="190332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!RR</a:t>
            </a:r>
          </a:p>
        </p:txBody>
      </p:sp>
      <p:cxnSp>
        <p:nvCxnSpPr>
          <p:cNvPr id="141" name="Connettore a gomito 140">
            <a:extLst>
              <a:ext uri="{FF2B5EF4-FFF2-40B4-BE49-F238E27FC236}">
                <a16:creationId xmlns:a16="http://schemas.microsoft.com/office/drawing/2014/main" id="{9A959B73-E6F5-411E-BA43-970ECCB3C695}"/>
              </a:ext>
            </a:extLst>
          </p:cNvPr>
          <p:cNvCxnSpPr>
            <a:stCxn id="8" idx="4"/>
            <a:endCxn id="8" idx="5"/>
          </p:cNvCxnSpPr>
          <p:nvPr/>
        </p:nvCxnSpPr>
        <p:spPr>
          <a:xfrm rot="5400000" flipH="1" flipV="1">
            <a:off x="3359841" y="2551794"/>
            <a:ext cx="104328" cy="540968"/>
          </a:xfrm>
          <a:prstGeom prst="bentConnector3">
            <a:avLst>
              <a:gd name="adj1" fmla="val -219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16DC7635-768F-471E-BD64-FB25FFC8075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662685" y="1602640"/>
            <a:ext cx="1478836" cy="55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4FEFDD70-19E8-4687-9A6C-1F4C2C977115}"/>
              </a:ext>
            </a:extLst>
          </p:cNvPr>
          <p:cNvSpPr txBox="1"/>
          <p:nvPr/>
        </p:nvSpPr>
        <p:spPr>
          <a:xfrm>
            <a:off x="3229613" y="284719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!CB</a:t>
            </a:r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93914489-675F-4F55-91EE-B22B7B94F99E}"/>
              </a:ext>
            </a:extLst>
          </p:cNvPr>
          <p:cNvSpPr txBox="1"/>
          <p:nvPr/>
        </p:nvSpPr>
        <p:spPr>
          <a:xfrm>
            <a:off x="2515506" y="182270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CB</a:t>
            </a:r>
          </a:p>
        </p:txBody>
      </p:sp>
      <p:cxnSp>
        <p:nvCxnSpPr>
          <p:cNvPr id="182" name="Connettore a gomito 181">
            <a:extLst>
              <a:ext uri="{FF2B5EF4-FFF2-40B4-BE49-F238E27FC236}">
                <a16:creationId xmlns:a16="http://schemas.microsoft.com/office/drawing/2014/main" id="{7EAEA4FD-87CF-4DD4-A226-C30D2D9932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90807" y="4420788"/>
            <a:ext cx="129962" cy="617188"/>
          </a:xfrm>
          <a:prstGeom prst="bentConnector3">
            <a:avLst>
              <a:gd name="adj1" fmla="val -1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asellaDiTesto 205">
            <a:extLst>
              <a:ext uri="{FF2B5EF4-FFF2-40B4-BE49-F238E27FC236}">
                <a16:creationId xmlns:a16="http://schemas.microsoft.com/office/drawing/2014/main" id="{EAECE7B6-6BF4-4082-B25F-A420669CDE93}"/>
              </a:ext>
            </a:extLst>
          </p:cNvPr>
          <p:cNvSpPr txBox="1"/>
          <p:nvPr/>
        </p:nvSpPr>
        <p:spPr>
          <a:xfrm rot="4633298">
            <a:off x="5496125" y="3650953"/>
            <a:ext cx="162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</a:t>
            </a:r>
            <a:r>
              <a:rPr lang="it-IT" sz="1200" dirty="0"/>
              <a:t>!RO &amp; (6 or 7)</a:t>
            </a:r>
          </a:p>
        </p:txBody>
      </p:sp>
      <p:sp>
        <p:nvSpPr>
          <p:cNvPr id="207" name="CasellaDiTesto 206">
            <a:extLst>
              <a:ext uri="{FF2B5EF4-FFF2-40B4-BE49-F238E27FC236}">
                <a16:creationId xmlns:a16="http://schemas.microsoft.com/office/drawing/2014/main" id="{9CD6AAE1-DFB8-401E-92C4-644EEE27A49D}"/>
              </a:ext>
            </a:extLst>
          </p:cNvPr>
          <p:cNvSpPr txBox="1"/>
          <p:nvPr/>
        </p:nvSpPr>
        <p:spPr>
          <a:xfrm>
            <a:off x="6843274" y="4734965"/>
            <a:ext cx="135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 </a:t>
            </a:r>
          </a:p>
        </p:txBody>
      </p:sp>
      <p:cxnSp>
        <p:nvCxnSpPr>
          <p:cNvPr id="209" name="Connettore 2 208">
            <a:extLst>
              <a:ext uri="{FF2B5EF4-FFF2-40B4-BE49-F238E27FC236}">
                <a16:creationId xmlns:a16="http://schemas.microsoft.com/office/drawing/2014/main" id="{4604F36F-B1EF-4D06-B3EC-82A8AC241B39}"/>
              </a:ext>
            </a:extLst>
          </p:cNvPr>
          <p:cNvCxnSpPr>
            <a:cxnSpLocks/>
            <a:endCxn id="120" idx="4"/>
          </p:cNvCxnSpPr>
          <p:nvPr/>
        </p:nvCxnSpPr>
        <p:spPr>
          <a:xfrm flipH="1" flipV="1">
            <a:off x="6303729" y="3111263"/>
            <a:ext cx="130389" cy="9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C2CF9CBC-6DE4-434F-9E02-575B360D9F27}"/>
              </a:ext>
            </a:extLst>
          </p:cNvPr>
          <p:cNvCxnSpPr>
            <a:stCxn id="48" idx="3"/>
            <a:endCxn id="25" idx="0"/>
          </p:cNvCxnSpPr>
          <p:nvPr/>
        </p:nvCxnSpPr>
        <p:spPr>
          <a:xfrm flipH="1">
            <a:off x="971477" y="4664401"/>
            <a:ext cx="5039730" cy="52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sellaDiTesto 211">
            <a:extLst>
              <a:ext uri="{FF2B5EF4-FFF2-40B4-BE49-F238E27FC236}">
                <a16:creationId xmlns:a16="http://schemas.microsoft.com/office/drawing/2014/main" id="{71E4AD08-7811-4437-821E-018F8A6732F2}"/>
              </a:ext>
            </a:extLst>
          </p:cNvPr>
          <p:cNvSpPr txBox="1"/>
          <p:nvPr/>
        </p:nvSpPr>
        <p:spPr>
          <a:xfrm rot="21149181">
            <a:off x="3254898" y="466929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5</a:t>
            </a:r>
          </a:p>
        </p:txBody>
      </p:sp>
      <p:cxnSp>
        <p:nvCxnSpPr>
          <p:cNvPr id="219" name="Connettore 2 218">
            <a:extLst>
              <a:ext uri="{FF2B5EF4-FFF2-40B4-BE49-F238E27FC236}">
                <a16:creationId xmlns:a16="http://schemas.microsoft.com/office/drawing/2014/main" id="{8E2F9349-1E7C-411C-B0FB-DEFFA6A2D32A}"/>
              </a:ext>
            </a:extLst>
          </p:cNvPr>
          <p:cNvCxnSpPr>
            <a:stCxn id="48" idx="5"/>
            <a:endCxn id="103" idx="4"/>
          </p:cNvCxnSpPr>
          <p:nvPr/>
        </p:nvCxnSpPr>
        <p:spPr>
          <a:xfrm flipV="1">
            <a:off x="7245584" y="3588633"/>
            <a:ext cx="3525899" cy="107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81ED46AF-D39D-4851-9001-0893D6E83CD3}"/>
              </a:ext>
            </a:extLst>
          </p:cNvPr>
          <p:cNvSpPr txBox="1"/>
          <p:nvPr/>
        </p:nvSpPr>
        <p:spPr>
          <a:xfrm rot="20208128">
            <a:off x="8707418" y="4011551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10</a:t>
            </a:r>
          </a:p>
        </p:txBody>
      </p:sp>
      <p:cxnSp>
        <p:nvCxnSpPr>
          <p:cNvPr id="222" name="Connettore 2 221">
            <a:extLst>
              <a:ext uri="{FF2B5EF4-FFF2-40B4-BE49-F238E27FC236}">
                <a16:creationId xmlns:a16="http://schemas.microsoft.com/office/drawing/2014/main" id="{91E67879-690D-44D5-879B-5E91F94B1282}"/>
              </a:ext>
            </a:extLst>
          </p:cNvPr>
          <p:cNvCxnSpPr>
            <a:stCxn id="48" idx="5"/>
            <a:endCxn id="112" idx="2"/>
          </p:cNvCxnSpPr>
          <p:nvPr/>
        </p:nvCxnSpPr>
        <p:spPr>
          <a:xfrm>
            <a:off x="7245584" y="4664401"/>
            <a:ext cx="2608251" cy="94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sellaDiTesto 222">
            <a:extLst>
              <a:ext uri="{FF2B5EF4-FFF2-40B4-BE49-F238E27FC236}">
                <a16:creationId xmlns:a16="http://schemas.microsoft.com/office/drawing/2014/main" id="{EA8852C8-A777-4A37-8CB9-835385E0C152}"/>
              </a:ext>
            </a:extLst>
          </p:cNvPr>
          <p:cNvSpPr txBox="1"/>
          <p:nvPr/>
        </p:nvSpPr>
        <p:spPr>
          <a:xfrm rot="1473257">
            <a:off x="8770535" y="5348940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11</a:t>
            </a:r>
          </a:p>
        </p:txBody>
      </p:sp>
      <p:cxnSp>
        <p:nvCxnSpPr>
          <p:cNvPr id="238" name="Connettore a gomito 237">
            <a:extLst>
              <a:ext uri="{FF2B5EF4-FFF2-40B4-BE49-F238E27FC236}">
                <a16:creationId xmlns:a16="http://schemas.microsoft.com/office/drawing/2014/main" id="{A4621118-5464-4824-9621-131943F3EC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71463" y="1266217"/>
            <a:ext cx="2752792" cy="2487732"/>
          </a:xfrm>
          <a:prstGeom prst="bentConnector3">
            <a:avLst>
              <a:gd name="adj1" fmla="val -1302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79E8DA5D-707A-43CE-B33C-8649B4AEBBA7}"/>
              </a:ext>
            </a:extLst>
          </p:cNvPr>
          <p:cNvSpPr txBox="1"/>
          <p:nvPr/>
        </p:nvSpPr>
        <p:spPr>
          <a:xfrm>
            <a:off x="4285394" y="291625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4A863133-0674-48A8-B4D8-2199D1B7210A}"/>
              </a:ext>
            </a:extLst>
          </p:cNvPr>
          <p:cNvSpPr txBox="1"/>
          <p:nvPr/>
        </p:nvSpPr>
        <p:spPr>
          <a:xfrm rot="5400000">
            <a:off x="6222424" y="83446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2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9D6C889-2B1F-40E8-BE3A-4A3C308CF437}"/>
              </a:ext>
            </a:extLst>
          </p:cNvPr>
          <p:cNvCxnSpPr>
            <a:stCxn id="40" idx="3"/>
            <a:endCxn id="48" idx="7"/>
          </p:cNvCxnSpPr>
          <p:nvPr/>
        </p:nvCxnSpPr>
        <p:spPr>
          <a:xfrm>
            <a:off x="7211217" y="1781647"/>
            <a:ext cx="34367" cy="225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60E1677-83CE-4350-B03B-0E49BAD0D389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6628396" y="1788261"/>
            <a:ext cx="539047" cy="211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692D0DB-AD34-4AAD-B445-6894BB65E6A9}"/>
              </a:ext>
            </a:extLst>
          </p:cNvPr>
          <p:cNvCxnSpPr>
            <a:cxnSpLocks/>
            <a:stCxn id="63" idx="3"/>
            <a:endCxn id="48" idx="7"/>
          </p:cNvCxnSpPr>
          <p:nvPr/>
        </p:nvCxnSpPr>
        <p:spPr>
          <a:xfrm flipH="1">
            <a:off x="7245584" y="1794174"/>
            <a:ext cx="2901718" cy="224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D7D9A80-8380-4898-8911-A44BD78064F2}"/>
              </a:ext>
            </a:extLst>
          </p:cNvPr>
          <p:cNvCxnSpPr>
            <a:cxnSpLocks/>
            <a:stCxn id="62" idx="1"/>
            <a:endCxn id="48" idx="4"/>
          </p:cNvCxnSpPr>
          <p:nvPr/>
        </p:nvCxnSpPr>
        <p:spPr>
          <a:xfrm flipH="1" flipV="1">
            <a:off x="6628396" y="4794363"/>
            <a:ext cx="420343" cy="50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7A54B55C-1B97-4236-A598-51F41EB2BA1C}"/>
              </a:ext>
            </a:extLst>
          </p:cNvPr>
          <p:cNvSpPr txBox="1"/>
          <p:nvPr/>
        </p:nvSpPr>
        <p:spPr>
          <a:xfrm rot="21361740">
            <a:off x="6862692" y="5014571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26026A97-8EC0-4E5E-A4C7-A209A43A463D}"/>
              </a:ext>
            </a:extLst>
          </p:cNvPr>
          <p:cNvSpPr txBox="1"/>
          <p:nvPr/>
        </p:nvSpPr>
        <p:spPr>
          <a:xfrm rot="21361740">
            <a:off x="7094516" y="1949671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0472606D-67FE-42FA-A820-609BAD7FC7EE}"/>
              </a:ext>
            </a:extLst>
          </p:cNvPr>
          <p:cNvSpPr txBox="1"/>
          <p:nvPr/>
        </p:nvSpPr>
        <p:spPr>
          <a:xfrm rot="21361740">
            <a:off x="9334672" y="188007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4EDA59AC-2094-440E-8136-498852B429E6}"/>
              </a:ext>
            </a:extLst>
          </p:cNvPr>
          <p:cNvSpPr txBox="1"/>
          <p:nvPr/>
        </p:nvSpPr>
        <p:spPr>
          <a:xfrm rot="17039190">
            <a:off x="6037427" y="2679453"/>
            <a:ext cx="1978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( 9 or 12)</a:t>
            </a:r>
          </a:p>
        </p:txBody>
      </p: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CAD785F5-B874-45A2-872F-B75439A26ACF}"/>
              </a:ext>
            </a:extLst>
          </p:cNvPr>
          <p:cNvCxnSpPr>
            <a:stCxn id="63" idx="6"/>
            <a:endCxn id="3" idx="2"/>
          </p:cNvCxnSpPr>
          <p:nvPr/>
        </p:nvCxnSpPr>
        <p:spPr>
          <a:xfrm flipH="1" flipV="1">
            <a:off x="168951" y="1433720"/>
            <a:ext cx="11468376" cy="46698"/>
          </a:xfrm>
          <a:prstGeom prst="bentConnector5">
            <a:avLst>
              <a:gd name="adj1" fmla="val -1993"/>
              <a:gd name="adj2" fmla="val 2539606"/>
              <a:gd name="adj3" fmla="val 100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e 119">
            <a:extLst>
              <a:ext uri="{FF2B5EF4-FFF2-40B4-BE49-F238E27FC236}">
                <a16:creationId xmlns:a16="http://schemas.microsoft.com/office/drawing/2014/main" id="{61B4C90E-52F6-4B3F-B2A4-45CEBFAFF445}"/>
              </a:ext>
            </a:extLst>
          </p:cNvPr>
          <p:cNvSpPr/>
          <p:nvPr/>
        </p:nvSpPr>
        <p:spPr>
          <a:xfrm rot="21107237">
            <a:off x="5665869" y="2585339"/>
            <a:ext cx="1200205" cy="528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Dai precedenza(19)</a:t>
            </a: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D3B70C4B-A7F7-420C-899D-748203EDBE5C}"/>
              </a:ext>
            </a:extLst>
          </p:cNvPr>
          <p:cNvCxnSpPr>
            <a:stCxn id="120" idx="0"/>
          </p:cNvCxnSpPr>
          <p:nvPr/>
        </p:nvCxnSpPr>
        <p:spPr>
          <a:xfrm flipH="1" flipV="1">
            <a:off x="6011207" y="1865898"/>
            <a:ext cx="217008" cy="72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2AC8F8F-8884-4EA9-BB15-C23DD550FD48}"/>
              </a:ext>
            </a:extLst>
          </p:cNvPr>
          <p:cNvCxnSpPr>
            <a:stCxn id="120" idx="0"/>
          </p:cNvCxnSpPr>
          <p:nvPr/>
        </p:nvCxnSpPr>
        <p:spPr>
          <a:xfrm flipV="1">
            <a:off x="6228215" y="1693626"/>
            <a:ext cx="827564" cy="89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E761C9DD-EAAB-49EF-BBEA-87B45EBE35FF}"/>
              </a:ext>
            </a:extLst>
          </p:cNvPr>
          <p:cNvSpPr txBox="1"/>
          <p:nvPr/>
        </p:nvSpPr>
        <p:spPr>
          <a:xfrm rot="4438211">
            <a:off x="5710364" y="204489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-6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079E6D35-09E1-4FAD-AD54-B5A7D72DC1E7}"/>
              </a:ext>
            </a:extLst>
          </p:cNvPr>
          <p:cNvSpPr txBox="1"/>
          <p:nvPr/>
        </p:nvSpPr>
        <p:spPr>
          <a:xfrm rot="18763718">
            <a:off x="6290912" y="1983615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-7</a:t>
            </a:r>
          </a:p>
        </p:txBody>
      </p:sp>
      <p:cxnSp>
        <p:nvCxnSpPr>
          <p:cNvPr id="166" name="Connettore a gomito 165">
            <a:extLst>
              <a:ext uri="{FF2B5EF4-FFF2-40B4-BE49-F238E27FC236}">
                <a16:creationId xmlns:a16="http://schemas.microsoft.com/office/drawing/2014/main" id="{16FFDE11-8B5B-4121-A932-82782CE6F20B}"/>
              </a:ext>
            </a:extLst>
          </p:cNvPr>
          <p:cNvCxnSpPr>
            <a:cxnSpLocks/>
            <a:endCxn id="120" idx="2"/>
          </p:cNvCxnSpPr>
          <p:nvPr/>
        </p:nvCxnSpPr>
        <p:spPr>
          <a:xfrm rot="10800000" flipV="1">
            <a:off x="5672024" y="2577175"/>
            <a:ext cx="582185" cy="358206"/>
          </a:xfrm>
          <a:prstGeom prst="bentConnector3">
            <a:avLst>
              <a:gd name="adj1" fmla="val 115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E659048E-402A-4554-82F2-A611A9434FBD}"/>
              </a:ext>
            </a:extLst>
          </p:cNvPr>
          <p:cNvSpPr txBox="1"/>
          <p:nvPr/>
        </p:nvSpPr>
        <p:spPr>
          <a:xfrm>
            <a:off x="5543344" y="236775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C19&lt;ta</a:t>
            </a:r>
          </a:p>
        </p:txBody>
      </p:sp>
    </p:spTree>
    <p:extLst>
      <p:ext uri="{BB962C8B-B14F-4D97-AF65-F5344CB8AC3E}">
        <p14:creationId xmlns:p14="http://schemas.microsoft.com/office/powerpoint/2010/main" val="215125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1550F9-5966-4493-8328-4CE0BD360C91}"/>
              </a:ext>
            </a:extLst>
          </p:cNvPr>
          <p:cNvSpPr txBox="1"/>
          <p:nvPr/>
        </p:nvSpPr>
        <p:spPr>
          <a:xfrm>
            <a:off x="3726789" y="-19726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a stati: «Verifica Anomalia»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CE2A1B95-9137-43BD-87B4-34288C99D6F9}"/>
              </a:ext>
            </a:extLst>
          </p:cNvPr>
          <p:cNvSpPr/>
          <p:nvPr/>
        </p:nvSpPr>
        <p:spPr>
          <a:xfrm>
            <a:off x="2393718" y="1124242"/>
            <a:ext cx="2079234" cy="1105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Drone anomaly detected (16)</a:t>
            </a:r>
          </a:p>
          <a:p>
            <a:pPr algn="ctr"/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17F4DF6-A744-48BE-8CFD-B9E4F66A413B}"/>
              </a:ext>
            </a:extLst>
          </p:cNvPr>
          <p:cNvSpPr/>
          <p:nvPr/>
        </p:nvSpPr>
        <p:spPr>
          <a:xfrm>
            <a:off x="6654383" y="787902"/>
            <a:ext cx="2079234" cy="1105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Deactivate</a:t>
            </a:r>
          </a:p>
          <a:p>
            <a:pPr algn="ctr"/>
            <a:r>
              <a:rPr lang="it-IT" dirty="0"/>
              <a:t>(18)</a:t>
            </a:r>
          </a:p>
          <a:p>
            <a:pPr algn="ctr"/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FD28BB9-C92F-425C-A638-C89B56AAF6F6}"/>
              </a:ext>
            </a:extLst>
          </p:cNvPr>
          <p:cNvSpPr/>
          <p:nvPr/>
        </p:nvSpPr>
        <p:spPr>
          <a:xfrm>
            <a:off x="5120333" y="2687435"/>
            <a:ext cx="2079234" cy="1105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Emergency shutdown (17)</a:t>
            </a:r>
          </a:p>
          <a:p>
            <a:pPr algn="ctr"/>
            <a:endParaRPr lang="it-IT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8F87A0DB-5CBB-403E-A287-7D16647A2099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2984849" y="837609"/>
            <a:ext cx="161853" cy="735120"/>
          </a:xfrm>
          <a:prstGeom prst="bentConnector3">
            <a:avLst>
              <a:gd name="adj1" fmla="val 241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CF447F-C779-46B4-81A3-58A2EAD42D85}"/>
              </a:ext>
            </a:extLst>
          </p:cNvPr>
          <p:cNvSpPr txBox="1"/>
          <p:nvPr/>
        </p:nvSpPr>
        <p:spPr>
          <a:xfrm>
            <a:off x="2825966" y="60873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!</a:t>
            </a:r>
            <a:r>
              <a:rPr lang="it-IT" sz="1400" dirty="0"/>
              <a:t>AN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5C8C66A-9959-45E1-AD7A-63AB5067B5A8}"/>
              </a:ext>
            </a:extLst>
          </p:cNvPr>
          <p:cNvSpPr/>
          <p:nvPr/>
        </p:nvSpPr>
        <p:spPr>
          <a:xfrm>
            <a:off x="2602849" y="4723494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Stabilize on position (7)</a:t>
            </a:r>
          </a:p>
          <a:p>
            <a:pPr algn="ctr"/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E3F51F4-2BC8-4C04-83E1-9D162D1D6496}"/>
              </a:ext>
            </a:extLst>
          </p:cNvPr>
          <p:cNvCxnSpPr>
            <a:stCxn id="3" idx="4"/>
            <a:endCxn id="9" idx="0"/>
          </p:cNvCxnSpPr>
          <p:nvPr/>
        </p:nvCxnSpPr>
        <p:spPr>
          <a:xfrm>
            <a:off x="3433335" y="2229441"/>
            <a:ext cx="42351" cy="249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1E5C96-E308-4600-9E28-53E8F02AC980}"/>
              </a:ext>
            </a:extLst>
          </p:cNvPr>
          <p:cNvSpPr txBox="1"/>
          <p:nvPr/>
        </p:nvSpPr>
        <p:spPr>
          <a:xfrm>
            <a:off x="3383591" y="275617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AN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32996DA-E17B-47F2-8C6D-2934D6ADE106}"/>
              </a:ext>
            </a:extLst>
          </p:cNvPr>
          <p:cNvSpPr/>
          <p:nvPr/>
        </p:nvSpPr>
        <p:spPr>
          <a:xfrm>
            <a:off x="5941366" y="4711193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Land on delivery station (12)</a:t>
            </a:r>
          </a:p>
          <a:p>
            <a:pPr algn="ctr"/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5577110-1E5F-4802-BCF7-D3B5892DFD1B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4348522" y="5154912"/>
            <a:ext cx="1592844" cy="1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964CCEA-78E0-4888-8AB7-DE64D8990244}"/>
              </a:ext>
            </a:extLst>
          </p:cNvPr>
          <p:cNvSpPr txBox="1"/>
          <p:nvPr/>
        </p:nvSpPr>
        <p:spPr>
          <a:xfrm>
            <a:off x="4785119" y="492375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16 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27CBBC2E-F714-4987-8650-7D3E7C764D2A}"/>
              </a:ext>
            </a:extLst>
          </p:cNvPr>
          <p:cNvCxnSpPr>
            <a:cxnSpLocks/>
            <a:stCxn id="9" idx="3"/>
            <a:endCxn id="9" idx="4"/>
          </p:cNvCxnSpPr>
          <p:nvPr/>
        </p:nvCxnSpPr>
        <p:spPr>
          <a:xfrm rot="16200000" flipH="1">
            <a:off x="3102110" y="5237355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CAC2CF0-A239-4D44-BC6F-ECEC056F87E0}"/>
              </a:ext>
            </a:extLst>
          </p:cNvPr>
          <p:cNvSpPr txBox="1"/>
          <p:nvPr/>
        </p:nvSpPr>
        <p:spPr>
          <a:xfrm>
            <a:off x="2832379" y="559244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C95AB4F-446E-46A1-842F-30EFFAD9897C}"/>
              </a:ext>
            </a:extLst>
          </p:cNvPr>
          <p:cNvSpPr txBox="1"/>
          <p:nvPr/>
        </p:nvSpPr>
        <p:spPr>
          <a:xfrm>
            <a:off x="6989664" y="5567768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!AE</a:t>
            </a: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ED44CCD6-1226-4695-A1F5-8B1F4EC43FF5}"/>
              </a:ext>
            </a:extLst>
          </p:cNvPr>
          <p:cNvCxnSpPr>
            <a:cxnSpLocks/>
            <a:stCxn id="17" idx="4"/>
            <a:endCxn id="17" idx="5"/>
          </p:cNvCxnSpPr>
          <p:nvPr/>
        </p:nvCxnSpPr>
        <p:spPr>
          <a:xfrm rot="5400000" flipH="1" flipV="1">
            <a:off x="7122862" y="5208064"/>
            <a:ext cx="129962" cy="651169"/>
          </a:xfrm>
          <a:prstGeom prst="bentConnector3">
            <a:avLst>
              <a:gd name="adj1" fmla="val -1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9C1D413F-A61A-4245-9798-AFF357187313}"/>
              </a:ext>
            </a:extLst>
          </p:cNvPr>
          <p:cNvSpPr/>
          <p:nvPr/>
        </p:nvSpPr>
        <p:spPr>
          <a:xfrm>
            <a:off x="8284220" y="3737695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Detach box(13)</a:t>
            </a:r>
          </a:p>
          <a:p>
            <a:pPr algn="ctr"/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1D223F5-437E-44C2-892F-617AD6757DD3}"/>
              </a:ext>
            </a:extLst>
          </p:cNvPr>
          <p:cNvSpPr txBox="1"/>
          <p:nvPr/>
        </p:nvSpPr>
        <p:spPr>
          <a:xfrm>
            <a:off x="8350492" y="4859436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AE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D8081D6-F29B-43C6-B2AE-48F319F2983C}"/>
              </a:ext>
            </a:extLst>
          </p:cNvPr>
          <p:cNvCxnSpPr>
            <a:cxnSpLocks/>
            <a:stCxn id="17" idx="6"/>
            <a:endCxn id="29" idx="4"/>
          </p:cNvCxnSpPr>
          <p:nvPr/>
        </p:nvCxnSpPr>
        <p:spPr>
          <a:xfrm flipV="1">
            <a:off x="7783151" y="4625132"/>
            <a:ext cx="1421962" cy="52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BD29380B-C162-49C2-8309-065F560C912B}"/>
              </a:ext>
            </a:extLst>
          </p:cNvPr>
          <p:cNvCxnSpPr>
            <a:stCxn id="29" idx="5"/>
            <a:endCxn id="29" idx="6"/>
          </p:cNvCxnSpPr>
          <p:nvPr/>
        </p:nvCxnSpPr>
        <p:spPr>
          <a:xfrm rot="5400000" flipH="1" flipV="1">
            <a:off x="9834265" y="4203430"/>
            <a:ext cx="313756" cy="269723"/>
          </a:xfrm>
          <a:prstGeom prst="bentConnector4">
            <a:avLst>
              <a:gd name="adj1" fmla="val -114281"/>
              <a:gd name="adj2" fmla="val 184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1A43007-04BE-4222-9223-890359D71D57}"/>
              </a:ext>
            </a:extLst>
          </p:cNvPr>
          <p:cNvSpPr txBox="1"/>
          <p:nvPr/>
        </p:nvSpPr>
        <p:spPr>
          <a:xfrm>
            <a:off x="9856281" y="4572468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MA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AF3A091-3486-4EBA-84CB-073F165EED20}"/>
              </a:ext>
            </a:extLst>
          </p:cNvPr>
          <p:cNvCxnSpPr>
            <a:cxnSpLocks/>
            <a:stCxn id="29" idx="1"/>
            <a:endCxn id="5" idx="6"/>
          </p:cNvCxnSpPr>
          <p:nvPr/>
        </p:nvCxnSpPr>
        <p:spPr>
          <a:xfrm flipH="1" flipV="1">
            <a:off x="7199567" y="3240035"/>
            <a:ext cx="1354376" cy="62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BDF5476B-9B84-47BB-B7CE-03BEE63A1BDC}"/>
              </a:ext>
            </a:extLst>
          </p:cNvPr>
          <p:cNvSpPr txBox="1"/>
          <p:nvPr/>
        </p:nvSpPr>
        <p:spPr>
          <a:xfrm rot="1363642">
            <a:off x="7579885" y="3491986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!MA &amp; AN</a:t>
            </a:r>
          </a:p>
        </p:txBody>
      </p: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8A4ED4D5-713F-4149-A2BF-0A40C73E9CC3}"/>
              </a:ext>
            </a:extLst>
          </p:cNvPr>
          <p:cNvCxnSpPr>
            <a:stCxn id="5" idx="4"/>
            <a:endCxn id="5" idx="3"/>
          </p:cNvCxnSpPr>
          <p:nvPr/>
        </p:nvCxnSpPr>
        <p:spPr>
          <a:xfrm rot="5400000" flipH="1">
            <a:off x="5711463" y="3344148"/>
            <a:ext cx="161853" cy="735120"/>
          </a:xfrm>
          <a:prstGeom prst="bentConnector3">
            <a:avLst>
              <a:gd name="adj1" fmla="val -141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D0057C7-3B26-4ED4-AAAC-AA087C863309}"/>
              </a:ext>
            </a:extLst>
          </p:cNvPr>
          <p:cNvSpPr txBox="1"/>
          <p:nvPr/>
        </p:nvSpPr>
        <p:spPr>
          <a:xfrm>
            <a:off x="5517712" y="3792635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!SA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9DA764DD-CDBD-426C-821A-80704FDCEA49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6159950" y="1731248"/>
            <a:ext cx="798930" cy="95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51A5C9-6AC6-4F8C-8545-E5690A0048EF}"/>
              </a:ext>
            </a:extLst>
          </p:cNvPr>
          <p:cNvSpPr txBox="1"/>
          <p:nvPr/>
        </p:nvSpPr>
        <p:spPr>
          <a:xfrm>
            <a:off x="6075220" y="2055453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SA</a:t>
            </a:r>
          </a:p>
        </p:txBody>
      </p:sp>
    </p:spTree>
    <p:extLst>
      <p:ext uri="{BB962C8B-B14F-4D97-AF65-F5344CB8AC3E}">
        <p14:creationId xmlns:p14="http://schemas.microsoft.com/office/powerpoint/2010/main" val="1003280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Widescreen</PresentationFormat>
  <Paragraphs>135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Vaiuso</dc:creator>
  <cp:lastModifiedBy>SALVATORE DRAGO</cp:lastModifiedBy>
  <cp:revision>27</cp:revision>
  <dcterms:created xsi:type="dcterms:W3CDTF">2022-01-04T16:32:46Z</dcterms:created>
  <dcterms:modified xsi:type="dcterms:W3CDTF">2022-02-08T16:30:25Z</dcterms:modified>
</cp:coreProperties>
</file>