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>
        <p:scale>
          <a:sx n="131" d="100"/>
          <a:sy n="131" d="100"/>
        </p:scale>
        <p:origin x="6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</a:t>
            </a:r>
            <a:r>
              <a:rPr lang="it-IT" dirty="0" err="1"/>
              <a:t>orders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recharge</a:t>
            </a:r>
            <a:r>
              <a:rPr lang="it-IT" dirty="0"/>
              <a:t>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332173" y="377862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</a:t>
            </a:r>
            <a:r>
              <a:rPr lang="it-IT" dirty="0" err="1"/>
              <a:t>orders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1607595" y="4344128"/>
            <a:ext cx="2095130" cy="10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9801" y="4320167"/>
            <a:ext cx="1622766" cy="9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</a:t>
            </a:r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3189734" y="2991505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3"/>
          </p:cNvCxnSpPr>
          <p:nvPr/>
        </p:nvCxnSpPr>
        <p:spPr>
          <a:xfrm flipH="1" flipV="1">
            <a:off x="2464542" y="2586801"/>
            <a:ext cx="1111323" cy="52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2490814" y="2435514"/>
            <a:ext cx="1364585" cy="64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480463" y="2037495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4006737" y="1295291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4725571" y="1817432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stCxn id="22" idx="3"/>
          </p:cNvCxnSpPr>
          <p:nvPr/>
        </p:nvCxnSpPr>
        <p:spPr>
          <a:xfrm flipH="1">
            <a:off x="2812432" y="3713268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83F5BF-6858-994E-86DD-1FE594CE9EB2}"/>
              </a:ext>
            </a:extLst>
          </p:cNvPr>
          <p:cNvSpPr txBox="1"/>
          <p:nvPr/>
        </p:nvSpPr>
        <p:spPr>
          <a:xfrm>
            <a:off x="2930327" y="2883940"/>
            <a:ext cx="4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1CFFA3C-951D-CA48-8018-2DF8A3B2D577}"/>
              </a:ext>
            </a:extLst>
          </p:cNvPr>
          <p:cNvSpPr txBox="1"/>
          <p:nvPr/>
        </p:nvSpPr>
        <p:spPr>
          <a:xfrm>
            <a:off x="3154803" y="2386495"/>
            <a:ext cx="4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3BBD4B-1725-E34E-9878-DC97ED38B8B2}"/>
              </a:ext>
            </a:extLst>
          </p:cNvPr>
          <p:cNvSpPr txBox="1"/>
          <p:nvPr/>
        </p:nvSpPr>
        <p:spPr>
          <a:xfrm>
            <a:off x="4139644" y="2160762"/>
            <a:ext cx="4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2F56569-1C9D-DF40-A32C-B4B264D6B567}"/>
              </a:ext>
            </a:extLst>
          </p:cNvPr>
          <p:cNvSpPr txBox="1"/>
          <p:nvPr/>
        </p:nvSpPr>
        <p:spPr>
          <a:xfrm>
            <a:off x="4747764" y="2136120"/>
            <a:ext cx="4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571261" y="4524353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4344486" y="4135501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orders</a:t>
            </a:r>
            <a:endParaRPr lang="it-IT" dirty="0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sopra pacco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6000566" y="5954933"/>
            <a:ext cx="10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7094197" y="528185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9630054" y="543574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8880433" y="5113928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3702725" y="830032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Andrea Vaiuso</cp:lastModifiedBy>
  <cp:revision>1</cp:revision>
  <dcterms:created xsi:type="dcterms:W3CDTF">2022-01-04T16:32:46Z</dcterms:created>
  <dcterms:modified xsi:type="dcterms:W3CDTF">2022-01-04T17:07:21Z</dcterms:modified>
</cp:coreProperties>
</file>