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6" r:id="rId2"/>
    <p:sldId id="274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8" d="100"/>
          <a:sy n="88" d="100"/>
        </p:scale>
        <p:origin x="4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10DF-18C9-4374-AA5D-F99E76BB7C27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EB9A-7E55-451C-8D34-50EFEFF8C1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28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softlab-s.p.a.?trk=hb_tab_compy_id_374606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://www.soft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SoftlabOfficial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youtube.com/channel/UCCs1KFrjTY3n4J1gs90CEwg" TargetMode="External"/><Relationship Id="rId4" Type="http://schemas.openxmlformats.org/officeDocument/2006/relationships/hyperlink" Target="https://www.facebook.com/Softlab-Laboratori-per-la-produzione-industriale-del-software-1124712727569029" TargetMode="Externa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987290" y="6356349"/>
            <a:ext cx="953795" cy="365125"/>
          </a:xfrm>
        </p:spPr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31" y="6086327"/>
            <a:ext cx="1470787" cy="739204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 flipH="1">
            <a:off x="76200" y="6038850"/>
            <a:ext cx="12070143" cy="336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142518" y="6086327"/>
            <a:ext cx="207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Laboratori per la produzione industriale del software S.p.A.</a:t>
            </a:r>
          </a:p>
        </p:txBody>
      </p:sp>
      <p:pic>
        <p:nvPicPr>
          <p:cNvPr id="12" name="Immagine 1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712" y="6528118"/>
            <a:ext cx="282008" cy="287329"/>
          </a:xfrm>
          <a:prstGeom prst="rect">
            <a:avLst/>
          </a:prstGeom>
        </p:spPr>
      </p:pic>
      <p:pic>
        <p:nvPicPr>
          <p:cNvPr id="13" name="Immagine 12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9788" y="6532881"/>
            <a:ext cx="297971" cy="292650"/>
          </a:xfrm>
          <a:prstGeom prst="rect">
            <a:avLst/>
          </a:prstGeom>
        </p:spPr>
      </p:pic>
      <p:pic>
        <p:nvPicPr>
          <p:cNvPr id="14" name="Immagine 13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827" y="6532881"/>
            <a:ext cx="313933" cy="292650"/>
          </a:xfrm>
          <a:prstGeom prst="rect">
            <a:avLst/>
          </a:prstGeom>
        </p:spPr>
      </p:pic>
      <p:pic>
        <p:nvPicPr>
          <p:cNvPr id="15" name="Immagine 14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3828" y="6532881"/>
            <a:ext cx="297971" cy="29265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92" y="6109045"/>
            <a:ext cx="2584835" cy="7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7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91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16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1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3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2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6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6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4062-0BDA-4C91-831E-4075727FCEC5}" type="datetimeFigureOut">
              <a:rPr lang="it-IT" smtClean="0"/>
              <a:t>04/07/2018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033CB-1480-420E-A896-AF0E6C6832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9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23999" y="3429000"/>
            <a:ext cx="6516217" cy="1656184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4000">
                <a:schemeClr val="tx1">
                  <a:lumMod val="65000"/>
                  <a:lumOff val="35000"/>
                </a:schemeClr>
              </a:gs>
              <a:gs pos="71000">
                <a:schemeClr val="tx1">
                  <a:lumMod val="85000"/>
                  <a:lumOff val="1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15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t-IT" sz="2800" dirty="0" smtClean="0"/>
              <a:t>Architettura prevista con l’implementazione della fase 2</a:t>
            </a:r>
          </a:p>
          <a:p>
            <a:r>
              <a:rPr lang="it-IT" sz="2100" dirty="0" smtClean="0"/>
              <a:t>Redatto </a:t>
            </a:r>
            <a:r>
              <a:rPr lang="it-IT" sz="2100" dirty="0"/>
              <a:t>da </a:t>
            </a:r>
            <a:r>
              <a:rPr lang="it-IT" sz="2100" dirty="0" err="1"/>
              <a:t>Softlab</a:t>
            </a:r>
            <a:r>
              <a:rPr lang="it-IT" sz="2100" dirty="0"/>
              <a:t> S.p.a.</a:t>
            </a:r>
          </a:p>
          <a:p>
            <a:r>
              <a:rPr lang="it-IT" sz="2100" dirty="0" smtClean="0"/>
              <a:t>Roma 2/7/2018</a:t>
            </a:r>
            <a:endParaRPr lang="it-IT" sz="21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523999" y="1122363"/>
            <a:ext cx="9828585" cy="1629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6000" b="1" dirty="0" smtClean="0"/>
              <a:t>G</a:t>
            </a:r>
            <a:r>
              <a:rPr lang="it-IT" sz="6000" dirty="0" smtClean="0"/>
              <a:t>-</a:t>
            </a:r>
            <a:r>
              <a:rPr lang="it-IT" sz="6000" dirty="0" err="1" smtClean="0"/>
              <a:t>Evolution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Voucher Management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0038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arrotondato 26"/>
          <p:cNvSpPr/>
          <p:nvPr/>
        </p:nvSpPr>
        <p:spPr>
          <a:xfrm>
            <a:off x="4439816" y="833377"/>
            <a:ext cx="4836206" cy="2656612"/>
          </a:xfrm>
          <a:prstGeom prst="roundRect">
            <a:avLst>
              <a:gd name="adj" fmla="val 6106"/>
            </a:avLst>
          </a:prstGeom>
          <a:noFill/>
          <a:ln w="349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4 11"/>
          <p:cNvCxnSpPr>
            <a:stCxn id="129" idx="3"/>
            <a:endCxn id="174" idx="1"/>
          </p:cNvCxnSpPr>
          <p:nvPr/>
        </p:nvCxnSpPr>
        <p:spPr>
          <a:xfrm flipV="1">
            <a:off x="8958673" y="4995199"/>
            <a:ext cx="1122978" cy="476"/>
          </a:xfrm>
          <a:prstGeom prst="bentConnector3">
            <a:avLst>
              <a:gd name="adj1" fmla="val 5000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tangolo arrotondato 122"/>
          <p:cNvSpPr/>
          <p:nvPr/>
        </p:nvSpPr>
        <p:spPr>
          <a:xfrm>
            <a:off x="10198204" y="1359009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tangolo arrotondato 36"/>
          <p:cNvSpPr/>
          <p:nvPr/>
        </p:nvSpPr>
        <p:spPr>
          <a:xfrm>
            <a:off x="389926" y="876300"/>
            <a:ext cx="3054706" cy="2493185"/>
          </a:xfrm>
          <a:prstGeom prst="roundRect">
            <a:avLst>
              <a:gd name="adj" fmla="val 5320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ttangolo arrotondato 119"/>
          <p:cNvSpPr/>
          <p:nvPr/>
        </p:nvSpPr>
        <p:spPr>
          <a:xfrm>
            <a:off x="9840416" y="1138481"/>
            <a:ext cx="1800200" cy="29919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4925"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552586" y="1340768"/>
            <a:ext cx="1701436" cy="1937657"/>
            <a:chOff x="544399" y="1209308"/>
            <a:chExt cx="1701436" cy="2124965"/>
          </a:xfrm>
        </p:grpSpPr>
        <p:sp>
          <p:nvSpPr>
            <p:cNvPr id="4" name="Rettangolo arrotondato 3"/>
            <p:cNvSpPr/>
            <p:nvPr/>
          </p:nvSpPr>
          <p:spPr>
            <a:xfrm>
              <a:off x="544399" y="1209308"/>
              <a:ext cx="1701436" cy="2124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NEXUS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Disco magnetico 7"/>
            <p:cNvSpPr/>
            <p:nvPr/>
          </p:nvSpPr>
          <p:spPr>
            <a:xfrm>
              <a:off x="1134733" y="1603369"/>
              <a:ext cx="938281" cy="1441144"/>
            </a:xfrm>
            <a:prstGeom prst="flowChartMagneticDisk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 per gestione voucher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9408368" y="873532"/>
            <a:ext cx="1800200" cy="3039661"/>
            <a:chOff x="8405742" y="873532"/>
            <a:chExt cx="1800200" cy="3707596"/>
          </a:xfrm>
        </p:grpSpPr>
        <p:sp>
          <p:nvSpPr>
            <p:cNvPr id="5" name="Rettangolo arrotondato 4"/>
            <p:cNvSpPr/>
            <p:nvPr/>
          </p:nvSpPr>
          <p:spPr>
            <a:xfrm>
              <a:off x="8405742" y="873532"/>
              <a:ext cx="1800200" cy="3707596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6000">
                  <a:schemeClr val="accent6">
                    <a:lumMod val="60000"/>
                    <a:lumOff val="40000"/>
                  </a:schemeClr>
                </a:gs>
                <a:gs pos="70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34925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Ins="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</a:t>
              </a:r>
              <a:endPara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Immagine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055440"/>
              <a:ext cx="287650" cy="247136"/>
            </a:xfrm>
            <a:prstGeom prst="rect">
              <a:avLst/>
            </a:prstGeom>
          </p:spPr>
        </p:pic>
        <p:pic>
          <p:nvPicPr>
            <p:cNvPr id="93" name="Immagin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273478"/>
              <a:ext cx="287650" cy="247136"/>
            </a:xfrm>
            <a:prstGeom prst="rect">
              <a:avLst/>
            </a:prstGeom>
          </p:spPr>
        </p:pic>
        <p:pic>
          <p:nvPicPr>
            <p:cNvPr id="94" name="Immagine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492883"/>
              <a:ext cx="287650" cy="247136"/>
            </a:xfrm>
            <a:prstGeom prst="rect">
              <a:avLst/>
            </a:prstGeom>
          </p:spPr>
        </p:pic>
        <p:pic>
          <p:nvPicPr>
            <p:cNvPr id="95" name="Immagin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2314" y="1710921"/>
              <a:ext cx="287650" cy="247136"/>
            </a:xfrm>
            <a:prstGeom prst="rect">
              <a:avLst/>
            </a:prstGeom>
          </p:spPr>
        </p:pic>
        <p:pic>
          <p:nvPicPr>
            <p:cNvPr id="96" name="Immagin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1936880"/>
              <a:ext cx="287650" cy="247136"/>
            </a:xfrm>
            <a:prstGeom prst="rect">
              <a:avLst/>
            </a:prstGeom>
          </p:spPr>
        </p:pic>
        <p:pic>
          <p:nvPicPr>
            <p:cNvPr id="97" name="Immagin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154918"/>
              <a:ext cx="287650" cy="247136"/>
            </a:xfrm>
            <a:prstGeom prst="rect">
              <a:avLst/>
            </a:prstGeom>
          </p:spPr>
        </p:pic>
        <p:pic>
          <p:nvPicPr>
            <p:cNvPr id="98" name="Immagin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382901"/>
              <a:ext cx="287650" cy="247136"/>
            </a:xfrm>
            <a:prstGeom prst="rect">
              <a:avLst/>
            </a:prstGeom>
          </p:spPr>
        </p:pic>
        <p:pic>
          <p:nvPicPr>
            <p:cNvPr id="99" name="Immagin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600939"/>
              <a:ext cx="287650" cy="247136"/>
            </a:xfrm>
            <a:prstGeom prst="rect">
              <a:avLst/>
            </a:prstGeom>
          </p:spPr>
        </p:pic>
        <p:pic>
          <p:nvPicPr>
            <p:cNvPr id="100" name="Immagine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2895865"/>
              <a:ext cx="287650" cy="247136"/>
            </a:xfrm>
            <a:prstGeom prst="rect">
              <a:avLst/>
            </a:prstGeom>
          </p:spPr>
        </p:pic>
        <p:pic>
          <p:nvPicPr>
            <p:cNvPr id="101" name="Immagine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228203"/>
              <a:ext cx="287650" cy="247136"/>
            </a:xfrm>
            <a:prstGeom prst="rect">
              <a:avLst/>
            </a:prstGeom>
          </p:spPr>
        </p:pic>
        <p:pic>
          <p:nvPicPr>
            <p:cNvPr id="106" name="Immagin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3671660"/>
              <a:ext cx="287650" cy="247136"/>
            </a:xfrm>
            <a:prstGeom prst="rect">
              <a:avLst/>
            </a:prstGeom>
          </p:spPr>
        </p:pic>
        <p:pic>
          <p:nvPicPr>
            <p:cNvPr id="107" name="Immagin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72005" y="4210364"/>
              <a:ext cx="287650" cy="247136"/>
            </a:xfrm>
            <a:prstGeom prst="rect">
              <a:avLst/>
            </a:prstGeom>
          </p:spPr>
        </p:pic>
        <p:sp>
          <p:nvSpPr>
            <p:cNvPr id="108" name="CasellaDiTesto 107"/>
            <p:cNvSpPr txBox="1"/>
            <p:nvPr/>
          </p:nvSpPr>
          <p:spPr>
            <a:xfrm>
              <a:off x="9129803" y="1138481"/>
              <a:ext cx="217215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asellaDiTesto 108"/>
            <p:cNvSpPr txBox="1"/>
            <p:nvPr/>
          </p:nvSpPr>
          <p:spPr>
            <a:xfrm>
              <a:off x="9140739" y="1285361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CasellaDiTesto 109"/>
            <p:cNvSpPr txBox="1"/>
            <p:nvPr/>
          </p:nvSpPr>
          <p:spPr>
            <a:xfrm>
              <a:off x="9127148" y="1437519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asellaDiTesto 110"/>
            <p:cNvSpPr txBox="1"/>
            <p:nvPr/>
          </p:nvSpPr>
          <p:spPr>
            <a:xfrm>
              <a:off x="9127290" y="1606580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CasellaDiTesto 111"/>
            <p:cNvSpPr txBox="1"/>
            <p:nvPr/>
          </p:nvSpPr>
          <p:spPr>
            <a:xfrm>
              <a:off x="9125027" y="1731421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asellaDiTesto 112"/>
            <p:cNvSpPr txBox="1"/>
            <p:nvPr/>
          </p:nvSpPr>
          <p:spPr>
            <a:xfrm>
              <a:off x="9140739" y="2848069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CasellaDiTesto 113"/>
            <p:cNvSpPr txBox="1"/>
            <p:nvPr/>
          </p:nvSpPr>
          <p:spPr>
            <a:xfrm>
              <a:off x="9143139" y="1857624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CasellaDiTesto 114"/>
            <p:cNvSpPr txBox="1"/>
            <p:nvPr/>
          </p:nvSpPr>
          <p:spPr>
            <a:xfrm>
              <a:off x="9079791" y="1973025"/>
              <a:ext cx="366599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CasellaDiTesto 115"/>
            <p:cNvSpPr txBox="1"/>
            <p:nvPr/>
          </p:nvSpPr>
          <p:spPr>
            <a:xfrm>
              <a:off x="9079793" y="2145801"/>
              <a:ext cx="366597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CasellaDiTesto 116"/>
            <p:cNvSpPr txBox="1"/>
            <p:nvPr/>
          </p:nvSpPr>
          <p:spPr>
            <a:xfrm>
              <a:off x="9082373" y="2329204"/>
              <a:ext cx="366597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CasellaDiTesto 117"/>
            <p:cNvSpPr txBox="1"/>
            <p:nvPr/>
          </p:nvSpPr>
          <p:spPr>
            <a:xfrm>
              <a:off x="9145364" y="2551006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CasellaDiTesto 118"/>
            <p:cNvSpPr txBox="1"/>
            <p:nvPr/>
          </p:nvSpPr>
          <p:spPr>
            <a:xfrm>
              <a:off x="9132517" y="3224466"/>
              <a:ext cx="217073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CasellaDiTesto 123"/>
            <p:cNvSpPr txBox="1"/>
            <p:nvPr/>
          </p:nvSpPr>
          <p:spPr>
            <a:xfrm>
              <a:off x="9082370" y="3670163"/>
              <a:ext cx="366597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CasellaDiTesto 124"/>
            <p:cNvSpPr txBox="1"/>
            <p:nvPr/>
          </p:nvSpPr>
          <p:spPr>
            <a:xfrm>
              <a:off x="9088777" y="4210364"/>
              <a:ext cx="366597" cy="33786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4" y="889919"/>
            <a:ext cx="1202008" cy="3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tangolo arrotondato 128"/>
          <p:cNvSpPr/>
          <p:nvPr/>
        </p:nvSpPr>
        <p:spPr>
          <a:xfrm>
            <a:off x="335360" y="3993568"/>
            <a:ext cx="8623313" cy="2004214"/>
          </a:xfrm>
          <a:prstGeom prst="roundRect">
            <a:avLst>
              <a:gd name="adj" fmla="val 20353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G-</a:t>
            </a: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Evo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ttangolo arrotondato 129"/>
          <p:cNvSpPr/>
          <p:nvPr/>
        </p:nvSpPr>
        <p:spPr>
          <a:xfrm>
            <a:off x="1616032" y="5373474"/>
            <a:ext cx="1238872" cy="50379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64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ttangolo arrotondato 131"/>
          <p:cNvSpPr/>
          <p:nvPr/>
        </p:nvSpPr>
        <p:spPr>
          <a:xfrm>
            <a:off x="2423592" y="4181891"/>
            <a:ext cx="5976664" cy="33592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45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 Management (Service/</a:t>
            </a: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Management)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Connettore 4 135"/>
          <p:cNvCxnSpPr>
            <a:stCxn id="132" idx="1"/>
            <a:endCxn id="130" idx="0"/>
          </p:cNvCxnSpPr>
          <p:nvPr/>
        </p:nvCxnSpPr>
        <p:spPr>
          <a:xfrm rot="10800000" flipV="1">
            <a:off x="2235468" y="4349852"/>
            <a:ext cx="188124" cy="10236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aborazione alternativa 157"/>
          <p:cNvSpPr/>
          <p:nvPr/>
        </p:nvSpPr>
        <p:spPr>
          <a:xfrm>
            <a:off x="7227511" y="877460"/>
            <a:ext cx="1821003" cy="2492025"/>
          </a:xfrm>
          <a:prstGeom prst="flowChartAlternateProcess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21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Piattaforma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ttangolo arrotondato 158"/>
          <p:cNvSpPr/>
          <p:nvPr/>
        </p:nvSpPr>
        <p:spPr>
          <a:xfrm>
            <a:off x="7464152" y="1556792"/>
            <a:ext cx="1266715" cy="57872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Interface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itolo 1"/>
          <p:cNvSpPr txBox="1">
            <a:spLocks/>
          </p:cNvSpPr>
          <p:nvPr/>
        </p:nvSpPr>
        <p:spPr>
          <a:xfrm>
            <a:off x="457200" y="116632"/>
            <a:ext cx="8229600" cy="59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Architettura a tendere </a:t>
            </a: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(fase 2)</a:t>
            </a:r>
            <a:r>
              <a:rPr kumimoji="0" lang="it-IT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	</a:t>
            </a:r>
            <a:endParaRPr kumimoji="0" lang="it-IT" sz="6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198" name="Connettore diritto 197"/>
          <p:cNvCxnSpPr/>
          <p:nvPr/>
        </p:nvCxnSpPr>
        <p:spPr>
          <a:xfrm flipV="1">
            <a:off x="87086" y="778601"/>
            <a:ext cx="12009120" cy="261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arrotondato 2"/>
          <p:cNvSpPr/>
          <p:nvPr/>
        </p:nvSpPr>
        <p:spPr>
          <a:xfrm>
            <a:off x="474204" y="4546463"/>
            <a:ext cx="1030507" cy="1357705"/>
          </a:xfrm>
          <a:prstGeom prst="roundRect">
            <a:avLst/>
          </a:prstGeom>
          <a:gradFill flip="none" rotWithShape="1">
            <a:gsLst>
              <a:gs pos="0">
                <a:srgbClr val="7030A0"/>
              </a:gs>
              <a:gs pos="5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Portale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Elaborazione alternativa 173"/>
          <p:cNvSpPr/>
          <p:nvPr/>
        </p:nvSpPr>
        <p:spPr>
          <a:xfrm>
            <a:off x="10081651" y="4491143"/>
            <a:ext cx="941137" cy="1008112"/>
          </a:xfrm>
          <a:prstGeom prst="flowChartAlternateProcess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0"/>
                  <a:lumOff val="100000"/>
                </a:schemeClr>
              </a:gs>
              <a:gs pos="0">
                <a:srgbClr val="FFFF00"/>
              </a:gs>
            </a:gsLst>
            <a:lin ang="2700000" scaled="1"/>
            <a:tileRect/>
          </a:gradFill>
          <a:ln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SAP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4600610" y="889920"/>
            <a:ext cx="2506182" cy="2479566"/>
          </a:xfrm>
          <a:prstGeom prst="roundRect">
            <a:avLst>
              <a:gd name="adj" fmla="val 9989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8000">
                <a:schemeClr val="bg1">
                  <a:lumMod val="65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 di</a:t>
            </a:r>
            <a:r>
              <a:rPr kumimoji="0" lang="it-IT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scambio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uppo 101"/>
          <p:cNvGrpSpPr/>
          <p:nvPr/>
        </p:nvGrpSpPr>
        <p:grpSpPr>
          <a:xfrm>
            <a:off x="4773193" y="1793885"/>
            <a:ext cx="742661" cy="547421"/>
            <a:chOff x="4372014" y="1095305"/>
            <a:chExt cx="742661" cy="498570"/>
          </a:xfrm>
        </p:grpSpPr>
        <p:pic>
          <p:nvPicPr>
            <p:cNvPr id="103" name="Immagin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04" name="Immagine 10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05" name="Immagin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21" name="Gruppo 120"/>
          <p:cNvGrpSpPr/>
          <p:nvPr/>
        </p:nvGrpSpPr>
        <p:grpSpPr>
          <a:xfrm>
            <a:off x="4776788" y="1298160"/>
            <a:ext cx="742661" cy="547421"/>
            <a:chOff x="4372014" y="1095305"/>
            <a:chExt cx="742661" cy="498570"/>
          </a:xfrm>
        </p:grpSpPr>
        <p:pic>
          <p:nvPicPr>
            <p:cNvPr id="122" name="Immagin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014" y="1095305"/>
              <a:ext cx="379790" cy="276796"/>
            </a:xfrm>
            <a:prstGeom prst="rect">
              <a:avLst/>
            </a:prstGeom>
          </p:spPr>
        </p:pic>
        <p:pic>
          <p:nvPicPr>
            <p:cNvPr id="161" name="Immagine 1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4834" y="1232216"/>
              <a:ext cx="379790" cy="276796"/>
            </a:xfrm>
            <a:prstGeom prst="rect">
              <a:avLst/>
            </a:prstGeom>
          </p:spPr>
        </p:pic>
        <p:pic>
          <p:nvPicPr>
            <p:cNvPr id="162" name="Immagin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4885" y="1317079"/>
              <a:ext cx="379790" cy="276796"/>
            </a:xfrm>
            <a:prstGeom prst="rect">
              <a:avLst/>
            </a:prstGeom>
          </p:spPr>
        </p:pic>
      </p:grpSp>
      <p:grpSp>
        <p:nvGrpSpPr>
          <p:cNvPr id="163" name="Gruppo 162"/>
          <p:cNvGrpSpPr/>
          <p:nvPr/>
        </p:nvGrpSpPr>
        <p:grpSpPr>
          <a:xfrm>
            <a:off x="8735084" y="1752403"/>
            <a:ext cx="877526" cy="161044"/>
            <a:chOff x="2732107" y="2035529"/>
            <a:chExt cx="1619699" cy="130766"/>
          </a:xfrm>
        </p:grpSpPr>
        <p:cxnSp>
          <p:nvCxnSpPr>
            <p:cNvPr id="165" name="Connettore 2 164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/>
          <p:cNvSpPr txBox="1"/>
          <p:nvPr/>
        </p:nvSpPr>
        <p:spPr>
          <a:xfrm>
            <a:off x="5670366" y="1249574"/>
            <a:ext cx="1361383" cy="1169551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FF00"/>
                </a:solidFill>
              </a:rPr>
              <a:t>TRIPS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CRASH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ANOMALIE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VOUCHER</a:t>
            </a:r>
          </a:p>
          <a:p>
            <a:r>
              <a:rPr lang="it-IT" sz="1400" dirty="0" smtClean="0">
                <a:solidFill>
                  <a:srgbClr val="FFFF00"/>
                </a:solidFill>
              </a:rPr>
              <a:t>SCARTI</a:t>
            </a:r>
            <a:endParaRPr lang="it-IT" sz="1400" dirty="0">
              <a:solidFill>
                <a:srgbClr val="FFFF00"/>
              </a:solidFill>
            </a:endParaRPr>
          </a:p>
        </p:txBody>
      </p:sp>
      <p:grpSp>
        <p:nvGrpSpPr>
          <p:cNvPr id="172" name="Gruppo 171"/>
          <p:cNvGrpSpPr/>
          <p:nvPr/>
        </p:nvGrpSpPr>
        <p:grpSpPr>
          <a:xfrm>
            <a:off x="6816080" y="1772816"/>
            <a:ext cx="617520" cy="143782"/>
            <a:chOff x="2732107" y="2035529"/>
            <a:chExt cx="1619699" cy="130766"/>
          </a:xfrm>
        </p:grpSpPr>
        <p:cxnSp>
          <p:nvCxnSpPr>
            <p:cNvPr id="173" name="Connettore 2 172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2 174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CasellaDiTesto 184"/>
          <p:cNvSpPr txBox="1"/>
          <p:nvPr/>
        </p:nvSpPr>
        <p:spPr>
          <a:xfrm>
            <a:off x="7464152" y="2276872"/>
            <a:ext cx="1266715" cy="738664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rgbClr val="FFC000"/>
                </a:solidFill>
              </a:rPr>
              <a:t>AGENTI</a:t>
            </a:r>
          </a:p>
          <a:p>
            <a:r>
              <a:rPr lang="it-IT" sz="1400" dirty="0" smtClean="0">
                <a:solidFill>
                  <a:srgbClr val="FFC000"/>
                </a:solidFill>
              </a:rPr>
              <a:t>INSTALLATORI</a:t>
            </a:r>
          </a:p>
          <a:p>
            <a:r>
              <a:rPr lang="it-IT" sz="1400" dirty="0">
                <a:solidFill>
                  <a:srgbClr val="FFC000"/>
                </a:solidFill>
              </a:rPr>
              <a:t>V</a:t>
            </a:r>
            <a:r>
              <a:rPr lang="it-IT" sz="1400" dirty="0" smtClean="0">
                <a:solidFill>
                  <a:srgbClr val="FFC000"/>
                </a:solidFill>
              </a:rPr>
              <a:t>OUCHER</a:t>
            </a:r>
            <a:endParaRPr lang="it-IT" sz="1400" dirty="0">
              <a:solidFill>
                <a:srgbClr val="FFC000"/>
              </a:solidFill>
            </a:endParaRPr>
          </a:p>
        </p:txBody>
      </p:sp>
      <p:sp>
        <p:nvSpPr>
          <p:cNvPr id="126" name="Cilindro 125">
            <a:extLst>
              <a:ext uri="{FF2B5EF4-FFF2-40B4-BE49-F238E27FC236}">
                <a16:creationId xmlns:a16="http://schemas.microsoft.com/office/drawing/2014/main" id="{92279F5A-571F-5044-9FFB-9023E8F8B7CF}"/>
              </a:ext>
            </a:extLst>
          </p:cNvPr>
          <p:cNvSpPr/>
          <p:nvPr/>
        </p:nvSpPr>
        <p:spPr>
          <a:xfrm>
            <a:off x="4022856" y="4546463"/>
            <a:ext cx="1627346" cy="1357706"/>
          </a:xfrm>
          <a:prstGeom prst="can">
            <a:avLst>
              <a:gd name="adj" fmla="val 17348"/>
            </a:avLst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Anagrafiche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Agenzie;</a:t>
            </a:r>
            <a:r>
              <a:rPr kumimoji="0" lang="it-IT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</a:t>
            </a:r>
            <a:endParaRPr kumimoji="0" lang="it-IT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Installatori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</a:t>
            </a:r>
            <a:endParaRPr kumimoji="0" lang="it-IT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 smtClean="0">
                <a:solidFill>
                  <a:prstClr val="white"/>
                </a:solidFill>
                <a:latin typeface="Calibri" panose="020F0502020204030204"/>
              </a:rPr>
              <a:t>Product; Device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ilindro 126">
            <a:extLst>
              <a:ext uri="{FF2B5EF4-FFF2-40B4-BE49-F238E27FC236}">
                <a16:creationId xmlns:a16="http://schemas.microsoft.com/office/drawing/2014/main" id="{9388D001-A669-C24E-B84C-61EE68DD371C}"/>
              </a:ext>
            </a:extLst>
          </p:cNvPr>
          <p:cNvSpPr/>
          <p:nvPr/>
        </p:nvSpPr>
        <p:spPr>
          <a:xfrm>
            <a:off x="3004571" y="4774078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Cilindro 132">
            <a:extLst>
              <a:ext uri="{FF2B5EF4-FFF2-40B4-BE49-F238E27FC236}">
                <a16:creationId xmlns:a16="http://schemas.microsoft.com/office/drawing/2014/main" id="{EF1DDCB7-8979-B247-AFDD-758A2538BFD5}"/>
              </a:ext>
            </a:extLst>
          </p:cNvPr>
          <p:cNvSpPr/>
          <p:nvPr/>
        </p:nvSpPr>
        <p:spPr>
          <a:xfrm>
            <a:off x="2999656" y="5323168"/>
            <a:ext cx="951369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Contrct-product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ilindro 134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5733530" y="4725144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Vouchers</a:t>
            </a:r>
          </a:p>
        </p:txBody>
      </p:sp>
      <p:sp>
        <p:nvSpPr>
          <p:cNvPr id="164" name="Cilindro 163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5733530" y="5323469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Scarti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Cilindro 170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773309" y="5323168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Anomalie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Cilindro 175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6773180" y="4730683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Flussi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Cilindro 176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806184" y="4732835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Comunicazioni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Cilindro 177">
            <a:extLst>
              <a:ext uri="{FF2B5EF4-FFF2-40B4-BE49-F238E27FC236}">
                <a16:creationId xmlns:a16="http://schemas.microsoft.com/office/drawing/2014/main" id="{59CD6469-32E3-E943-A133-66F975E98D62}"/>
              </a:ext>
            </a:extLst>
          </p:cNvPr>
          <p:cNvSpPr/>
          <p:nvPr/>
        </p:nvSpPr>
        <p:spPr>
          <a:xfrm>
            <a:off x="7813088" y="5308864"/>
            <a:ext cx="949676" cy="534786"/>
          </a:xfrm>
          <a:prstGeom prst="can">
            <a:avLst/>
          </a:prstGeom>
          <a:solidFill>
            <a:schemeClr val="accent4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9" name="Gruppo 178"/>
          <p:cNvGrpSpPr/>
          <p:nvPr/>
        </p:nvGrpSpPr>
        <p:grpSpPr>
          <a:xfrm rot="16200000">
            <a:off x="2036491" y="3374396"/>
            <a:ext cx="1527980" cy="173522"/>
            <a:chOff x="2732107" y="2035529"/>
            <a:chExt cx="1619699" cy="130766"/>
          </a:xfrm>
        </p:grpSpPr>
        <p:cxnSp>
          <p:nvCxnSpPr>
            <p:cNvPr id="180" name="Connettore 2 179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2 180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ttangolo arrotondato 181"/>
          <p:cNvSpPr/>
          <p:nvPr/>
        </p:nvSpPr>
        <p:spPr>
          <a:xfrm>
            <a:off x="2286580" y="2066960"/>
            <a:ext cx="1077568" cy="57872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21000">
                <a:schemeClr val="bg1">
                  <a:lumMod val="75000"/>
                </a:schemeClr>
              </a:gs>
              <a:gs pos="43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Eventi di portafoglio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4" name="Gruppo 183"/>
          <p:cNvGrpSpPr/>
          <p:nvPr/>
        </p:nvGrpSpPr>
        <p:grpSpPr>
          <a:xfrm rot="16200000">
            <a:off x="4598590" y="3211814"/>
            <a:ext cx="1692879" cy="138220"/>
            <a:chOff x="2732107" y="2035529"/>
            <a:chExt cx="1619699" cy="130766"/>
          </a:xfrm>
        </p:grpSpPr>
        <p:cxnSp>
          <p:nvCxnSpPr>
            <p:cNvPr id="187" name="Connettore 2 186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2 187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o 188"/>
          <p:cNvGrpSpPr/>
          <p:nvPr/>
        </p:nvGrpSpPr>
        <p:grpSpPr>
          <a:xfrm rot="16200000">
            <a:off x="7372965" y="3587074"/>
            <a:ext cx="1147210" cy="128936"/>
            <a:chOff x="2732107" y="2035529"/>
            <a:chExt cx="1619699" cy="130766"/>
          </a:xfrm>
        </p:grpSpPr>
        <p:cxnSp>
          <p:nvCxnSpPr>
            <p:cNvPr id="190" name="Connettore 2 189"/>
            <p:cNvCxnSpPr/>
            <p:nvPr/>
          </p:nvCxnSpPr>
          <p:spPr>
            <a:xfrm flipV="1">
              <a:off x="2732107" y="2035529"/>
              <a:ext cx="1619698" cy="7779"/>
            </a:xfrm>
            <a:prstGeom prst="straightConnector1">
              <a:avLst/>
            </a:prstGeom>
            <a:ln w="50800" cmpd="sng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/>
            <p:nvPr/>
          </p:nvCxnSpPr>
          <p:spPr>
            <a:xfrm flipH="1">
              <a:off x="2732107" y="2166295"/>
              <a:ext cx="1619699" cy="0"/>
            </a:xfrm>
            <a:prstGeom prst="straightConnector1">
              <a:avLst/>
            </a:prstGeom>
            <a:ln w="5080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0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2" grpId="0" animBg="1"/>
      <p:bldP spid="3" grpId="0" animBg="1"/>
      <p:bldP spid="126" grpId="0" animBg="1"/>
      <p:bldP spid="127" grpId="0" animBg="1"/>
      <p:bldP spid="133" grpId="0" animBg="1"/>
      <p:bldP spid="135" grpId="0" animBg="1"/>
      <p:bldP spid="164" grpId="0" animBg="1"/>
      <p:bldP spid="171" grpId="0" animBg="1"/>
      <p:bldP spid="176" grpId="0" animBg="1"/>
      <p:bldP spid="177" grpId="0" animBg="1"/>
      <p:bldP spid="178" grpId="0" animBg="1"/>
    </p:bldLst>
  </p:timing>
</p:sld>
</file>

<file path=ppt/theme/theme1.xml><?xml version="1.0" encoding="utf-8"?>
<a:theme xmlns:a="http://schemas.openxmlformats.org/drawingml/2006/main" name="G-E&amp;So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-E&amp;Soft" id="{6036BF34-0F85-41E8-B8A9-B67FA7408F10}" vid="{637C3556-B64C-42F4-A89A-343B9AB6514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15562</TotalTime>
  <Words>91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G-E&amp;Soft</vt:lpstr>
      <vt:lpstr>Presentazione standard di PowerPoint</vt:lpstr>
      <vt:lpstr>Presentazione standard di PowerPoint</vt:lpstr>
    </vt:vector>
  </TitlesOfParts>
  <Company>Intesa-Sanpaolo SpA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 di interazione tra Groupama (NEXUS) e Octo Telematics</dc:title>
  <dc:creator>SIMONAZZI LORENZO</dc:creator>
  <cp:lastModifiedBy>Fabrizio Santomaggio</cp:lastModifiedBy>
  <cp:revision>174</cp:revision>
  <dcterms:created xsi:type="dcterms:W3CDTF">2018-02-09T14:49:15Z</dcterms:created>
  <dcterms:modified xsi:type="dcterms:W3CDTF">2018-07-04T08:50:46Z</dcterms:modified>
</cp:coreProperties>
</file>