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7" r:id="rId19"/>
    <p:sldId id="272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7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21/02/2019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197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93</cp:revision>
  <dcterms:created xsi:type="dcterms:W3CDTF">2018-10-31T15:03:21Z</dcterms:created>
  <dcterms:modified xsi:type="dcterms:W3CDTF">2019-02-21T12:35:25Z</dcterms:modified>
</cp:coreProperties>
</file>