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7"/>
  </p:notesMasterIdLst>
  <p:sldIdLst>
    <p:sldId id="256" r:id="rId3"/>
    <p:sldId id="290" r:id="rId4"/>
    <p:sldId id="288" r:id="rId5"/>
    <p:sldId id="289" r:id="rId6"/>
    <p:sldId id="284" r:id="rId7"/>
    <p:sldId id="285" r:id="rId8"/>
    <p:sldId id="282" r:id="rId9"/>
    <p:sldId id="281" r:id="rId10"/>
    <p:sldId id="268" r:id="rId11"/>
    <p:sldId id="269" r:id="rId12"/>
    <p:sldId id="258" r:id="rId13"/>
    <p:sldId id="257" r:id="rId14"/>
    <p:sldId id="259" r:id="rId15"/>
    <p:sldId id="260" r:id="rId16"/>
    <p:sldId id="261" r:id="rId17"/>
    <p:sldId id="262" r:id="rId18"/>
    <p:sldId id="287" r:id="rId19"/>
    <p:sldId id="263" r:id="rId20"/>
    <p:sldId id="291" r:id="rId21"/>
    <p:sldId id="283" r:id="rId22"/>
    <p:sldId id="265" r:id="rId23"/>
    <p:sldId id="266" r:id="rId24"/>
    <p:sldId id="270" r:id="rId25"/>
    <p:sldId id="271" r:id="rId26"/>
    <p:sldId id="267" r:id="rId27"/>
    <p:sldId id="278" r:id="rId28"/>
    <p:sldId id="279" r:id="rId29"/>
    <p:sldId id="277" r:id="rId30"/>
    <p:sldId id="272" r:id="rId31"/>
    <p:sldId id="275" r:id="rId32"/>
    <p:sldId id="276" r:id="rId33"/>
    <p:sldId id="292" r:id="rId34"/>
    <p:sldId id="274" r:id="rId35"/>
    <p:sldId id="280" r:id="rId3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A2E55"/>
    <a:srgbClr val="8D031C"/>
    <a:srgbClr val="EDB5B5"/>
    <a:srgbClr val="00F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CBF0C-CE44-499E-BCEB-7948FB131314}" type="datetimeFigureOut">
              <a:rPr lang="it-IT" smtClean="0"/>
              <a:t>12/04/2019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77AAB-FEA8-4B7B-8919-0A792C10AE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16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4D47F4-EDE4-4564-86BF-2FEC89B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37B9BBB-C976-4389-A6FA-26E9FAC17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69DBA0-33D9-47EB-9DE4-8AF466EF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12/04/2019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6D0027-D84B-47A4-829B-067CB403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1297B4-F2DB-4255-A97D-9EC6031F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91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8FE709-5E60-411E-9744-F258346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2C65262-3AB2-4033-964E-B8B564120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632A00-AC60-405A-BF0F-CA81FB54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12/04/2019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A877CE-87C2-4F9A-A88D-A761CF41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6B7C42-B792-466A-B2A8-3C199199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33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009D924-DEDF-4AA8-9406-7E3041492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E2488A9-BD3E-4F34-B6B8-D85416778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983CA8-80C5-45D8-9502-447A0D62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12/04/2019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4482D2-5047-4717-8B17-2A9AA82D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D3ABCC-7606-4E73-B769-E28B99BD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8006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8872D8-ED7F-4BB3-8331-24D7E5DB3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7F8BFFD-7B57-4AA2-A34A-906FA9457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72E4E3-9660-4830-ADBC-7ECDE965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12/04/2019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C9DAC3-6228-4482-AC5B-8ADE65E4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80011A-18AD-4622-BF38-91424244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8097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E3F7D5-564C-4560-B418-FD993EDE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8D5280-F527-499E-ACF2-94B96B86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1EC56B-5D36-4C61-B839-9CE35C7F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12/04/2019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6D7F9-5782-4139-9DCD-F684B5CF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7C3168-7090-4A5D-A2B5-1F2DBA25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8247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1B05CC-A2E5-4677-83B2-D358DBF6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4588E9D-27D1-4878-AC65-E6DEC5CB8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3F19D8-DBCA-4CC9-9080-FF8472FA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12/04/2019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4EDF96-9EB0-4D9B-8C5C-3BD9449F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2068BA-E9E1-42E0-923B-92A1D99A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42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74CA59-62A9-4934-A00D-50432267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8AE2C5-CD07-4753-854C-F0949656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51B53C-63A4-4627-8309-DA7A5933E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17F965-A761-486F-9A3A-C6B6D756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12/04/2019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FE835C2-AD40-4E7B-ACD1-C8F5B86F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29CC7F-1264-43A4-BA42-B8D803A6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842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3C20A-1107-4EAA-A9F9-6A8B81B4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50AB89-89CE-49C5-B315-30CDB4E4D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BAC3EAD-8B13-4080-898E-A1EEDA8DB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017D63D-4AF7-4A82-ACD5-F9FDCBDA2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8087B8E-2F63-4A1A-B7C1-F8478F4DD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F3FCEB7-A08D-4F82-B90C-68E809C0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12/04/2019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C31B1BC-48EF-40C7-BD08-B0AA8161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3FF9F15-8FBE-4632-8C68-C393BB3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0535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EAF4E9-A566-4531-85EF-10E11B0F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8E7C993-5CB2-41F8-A202-D740B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12/04/2019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CF42F9-8541-45CA-A18C-9B3F8762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EEF4F9D-83A5-4CF1-8C1A-654520F3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5628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0C2A5FD-FA44-4BFA-B346-84F1FF2F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12/04/2019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9D5AEFD-FFA5-4540-B26C-2DC77B84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E8E1EE-A5DB-4EC9-9F7A-11C7FC4A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1892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D174DC-F8AF-43C5-8C28-D3F712C4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621AC6-D25F-4328-9B72-3021EF58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73131F0-289D-4784-BA78-CE9086B2B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579FC9-2217-45EC-A08E-CF050C6C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12/04/2019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7FD71E-7D58-4A91-8F80-233F8374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66F294-E2E5-48AD-BA5C-C5A19433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32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6FBE75-1AC8-4A91-9C12-FA90E6E7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ED2D6F-5144-4067-A7DD-9DB716CE6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5C2024-3369-45E7-8196-19BD3ECD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12/04/2019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95BD08-BF0A-4F0D-B4F6-40882B8C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D46BAA-9811-41B4-A89C-4023C5D4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612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5D3883-26AA-42A8-A165-B7189A68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FF40285-136D-4518-B29A-256E26BE3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3B54186-9D59-4EA5-BDF3-E335585AE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FC8018-58DC-4236-8364-DDD860F4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12/04/2019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391689-6BDF-4A3B-83EE-60DCEECE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488C18-AC27-46E9-B7B8-73544CA3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48770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EBCFF8-181F-4F49-BE9B-86F98EAC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16B36D4-9B89-419C-BBFE-F79F3E892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D919FB-0D6B-4E55-AB2F-F5ACC2A1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12/04/2019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0CCC91-9942-4EE9-9F2D-2502C6CB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9A0CD0-797E-4D6B-846D-DC600EB6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64426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C833D9A-22FD-4085-9C53-5FE3DA20F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082210-36A2-4407-9A6A-C68131CB8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53F2E6-8605-4DDA-8618-918DFAD5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12/04/2019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93240E-F9EA-4DF9-8260-68962274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56AD42-9916-4997-8B39-9080AACF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623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655735-AF09-46DD-B112-2C864462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29F9BC-38DD-4B50-89F2-5BB7C1BB8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949B91-38EA-4C66-813C-2159E678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12/04/2019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F8403E-0DFC-4D57-B9F5-49329DD1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25F091-AB22-4507-82D2-2BF733E6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156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A0C7B4-56E4-495B-90D9-EF01D667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1D0578-0663-4B25-ABE5-43EFA32C7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6227C67-839B-496C-BCAC-FCA66EE07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665D7C5-9E72-4F90-A2A1-B223EC5A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12/04/2019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008F02-4A57-49B6-9F9C-0AB41D13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1DABB4-4EDE-4729-B969-59782D8D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155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D1B72E-2D61-429E-8C1A-BA199FBD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FA0C92-6DD2-4A71-9820-4527FF8CC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2FE9FCD-5E91-4AAC-9504-A227F8813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F899A78-931C-4665-8CB6-82F252303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FB31BE0-286B-4A00-9999-389DAE9C2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EC51928-E096-4581-9205-02B8F990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12/04/2019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FF54AB4-4CC9-457C-8BD4-10413B6C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ED08DB7-1C80-4F4A-9F89-656382A4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587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EFF310-8661-4E8C-8A2A-6E35B1A5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F0620F-86A8-4F7C-B4D5-C00C29448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12/04/2019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465730-7737-4FCA-A988-DA5FF84C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90A3B1D-AE3B-4DB9-9856-8A0B3A67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870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5F4109A-76FA-4C6E-BC12-91E9FAB9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12/04/2019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C207982-5D0A-4505-8C62-6A61DA73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366CDE-74AE-4251-8B7A-A9C837B1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390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321DA-D986-4817-B8E2-8DDD1114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646CEA-3ED1-4B55-BE79-785969F6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171E935-750D-4681-90EB-1AD607162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1A87BAB-41B2-4211-88CD-70576494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12/04/2019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30293E-A314-4913-88C9-7DDF97E5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31FAB0-87F9-455E-9132-75BCF7C6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815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DD7BA2-D688-456D-BA11-E7A136F3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E13911A-5919-475C-86D8-A86368352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D2402-7246-40D1-8384-3D756ADD9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DE7940-FC6E-45D6-99B1-AB8327AB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12/04/2019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C0A4301-78CD-486F-B72C-C16D4B53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33C2FF-3254-49A7-B4E9-710887E3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07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E595364-6ED9-4713-8891-4715B4BA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505939-D7F2-4764-82E2-7BE5B3238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3F7DE9-5EF3-4506-8676-AEDC31AED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341DB-7226-48ED-93C6-4CA0570B6B59}" type="datetimeFigureOut">
              <a:rPr lang="it-IT" smtClean="0"/>
              <a:t>12/04/2019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E7A7C7-79F0-42AD-ABF3-9FFE309AE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01F7E5-C5AF-44AF-8334-306951C4D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86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BEB120A-36E7-4DE1-B4A5-215052A8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55C164-775D-4CC6-A4C0-4099A9E46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A0DC9D-70A3-4A1C-BB4D-9AC1B22CA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5F648-2F94-41D1-A59D-39CB3696F9AB}" type="datetimeFigureOut">
              <a:rPr lang="it-IT" smtClean="0"/>
              <a:t>12/04/2019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C1220D-F5DF-4A99-AE99-253682EB8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C8BE02-A14A-41F3-B643-A90BBE6CC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10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1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1.png"/><Relationship Id="rId4" Type="http://schemas.openxmlformats.org/officeDocument/2006/relationships/image" Target="../media/image8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0.png"/><Relationship Id="rId10" Type="http://schemas.openxmlformats.org/officeDocument/2006/relationships/image" Target="../media/image23.png"/><Relationship Id="rId4" Type="http://schemas.openxmlformats.org/officeDocument/2006/relationships/image" Target="../media/image80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11.pn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30.png"/><Relationship Id="rId4" Type="http://schemas.openxmlformats.org/officeDocument/2006/relationships/image" Target="../media/image221.pn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3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5.png"/><Relationship Id="rId5" Type="http://schemas.openxmlformats.org/officeDocument/2006/relationships/image" Target="../media/image31.png"/><Relationship Id="rId10" Type="http://schemas.openxmlformats.org/officeDocument/2006/relationships/image" Target="../media/image28.png"/><Relationship Id="rId4" Type="http://schemas.openxmlformats.org/officeDocument/2006/relationships/image" Target="../media/image211.png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3" Type="http://schemas.openxmlformats.org/officeDocument/2006/relationships/image" Target="../media/image150.png"/><Relationship Id="rId7" Type="http://schemas.openxmlformats.org/officeDocument/2006/relationships/image" Target="../media/image261.png"/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5" Type="http://schemas.openxmlformats.org/officeDocument/2006/relationships/image" Target="../media/image241.png"/><Relationship Id="rId4" Type="http://schemas.openxmlformats.org/officeDocument/2006/relationships/image" Target="../media/image1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3" Type="http://schemas.openxmlformats.org/officeDocument/2006/relationships/image" Target="../media/image150.png"/><Relationship Id="rId7" Type="http://schemas.openxmlformats.org/officeDocument/2006/relationships/image" Target="../media/image261.png"/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5" Type="http://schemas.openxmlformats.org/officeDocument/2006/relationships/image" Target="../media/image241.png"/><Relationship Id="rId10" Type="http://schemas.openxmlformats.org/officeDocument/2006/relationships/image" Target="../media/image39.png"/><Relationship Id="rId4" Type="http://schemas.openxmlformats.org/officeDocument/2006/relationships/image" Target="../media/image160.png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3" Type="http://schemas.openxmlformats.org/officeDocument/2006/relationships/image" Target="../media/image314.png"/><Relationship Id="rId7" Type="http://schemas.openxmlformats.org/officeDocument/2006/relationships/image" Target="../media/image261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5" Type="http://schemas.openxmlformats.org/officeDocument/2006/relationships/image" Target="../media/image241.png"/><Relationship Id="rId4" Type="http://schemas.openxmlformats.org/officeDocument/2006/relationships/image" Target="../media/image3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40.png"/><Relationship Id="rId18" Type="http://schemas.openxmlformats.org/officeDocument/2006/relationships/image" Target="../media/image390.png"/><Relationship Id="rId3" Type="http://schemas.openxmlformats.org/officeDocument/2006/relationships/image" Target="../media/image240.png"/><Relationship Id="rId21" Type="http://schemas.openxmlformats.org/officeDocument/2006/relationships/image" Target="../media/image42.png"/><Relationship Id="rId7" Type="http://schemas.openxmlformats.org/officeDocument/2006/relationships/image" Target="../media/image280.png"/><Relationship Id="rId12" Type="http://schemas.openxmlformats.org/officeDocument/2006/relationships/image" Target="../media/image330.png"/><Relationship Id="rId17" Type="http://schemas.openxmlformats.org/officeDocument/2006/relationships/image" Target="../media/image380.png"/><Relationship Id="rId2" Type="http://schemas.openxmlformats.org/officeDocument/2006/relationships/image" Target="../media/image230.png"/><Relationship Id="rId16" Type="http://schemas.openxmlformats.org/officeDocument/2006/relationships/image" Target="../media/image370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20.png"/><Relationship Id="rId5" Type="http://schemas.openxmlformats.org/officeDocument/2006/relationships/image" Target="../media/image260.png"/><Relationship Id="rId15" Type="http://schemas.openxmlformats.org/officeDocument/2006/relationships/image" Target="../media/image360.png"/><Relationship Id="rId10" Type="http://schemas.openxmlformats.org/officeDocument/2006/relationships/image" Target="../media/image312.png"/><Relationship Id="rId19" Type="http://schemas.openxmlformats.org/officeDocument/2006/relationships/image" Target="../media/image40.png"/><Relationship Id="rId4" Type="http://schemas.openxmlformats.org/officeDocument/2006/relationships/image" Target="../media/image250.png"/><Relationship Id="rId9" Type="http://schemas.openxmlformats.org/officeDocument/2006/relationships/image" Target="../media/image300.png"/><Relationship Id="rId14" Type="http://schemas.openxmlformats.org/officeDocument/2006/relationships/image" Target="../media/image35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5.png"/><Relationship Id="rId7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.png"/><Relationship Id="rId10" Type="http://schemas.openxmlformats.org/officeDocument/2006/relationships/image" Target="../media/image510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.png"/><Relationship Id="rId4" Type="http://schemas.openxmlformats.org/officeDocument/2006/relationships/image" Target="../media/image45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3" Type="http://schemas.openxmlformats.org/officeDocument/2006/relationships/image" Target="../media/image540.png"/><Relationship Id="rId7" Type="http://schemas.openxmlformats.org/officeDocument/2006/relationships/image" Target="../media/image58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Relationship Id="rId9" Type="http://schemas.openxmlformats.org/officeDocument/2006/relationships/image" Target="../media/image6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4.png"/><Relationship Id="rId4" Type="http://schemas.openxmlformats.org/officeDocument/2006/relationships/image" Target="../media/image31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3.png"/><Relationship Id="rId4" Type="http://schemas.openxmlformats.org/officeDocument/2006/relationships/image" Target="../media/image3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7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2.png"/><Relationship Id="rId4" Type="http://schemas.openxmlformats.org/officeDocument/2006/relationships/image" Target="../media/image3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1.png"/><Relationship Id="rId4" Type="http://schemas.openxmlformats.org/officeDocument/2006/relationships/image" Target="../media/image3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111.png"/><Relationship Id="rId7" Type="http://schemas.openxmlformats.org/officeDocument/2006/relationships/image" Target="../media/image31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2.png"/><Relationship Id="rId5" Type="http://schemas.openxmlformats.org/officeDocument/2006/relationships/image" Target="../media/image46.png"/><Relationship Id="rId9" Type="http://schemas.openxmlformats.org/officeDocument/2006/relationships/image" Target="../media/image5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o 25">
            <a:extLst>
              <a:ext uri="{FF2B5EF4-FFF2-40B4-BE49-F238E27FC236}">
                <a16:creationId xmlns:a16="http://schemas.microsoft.com/office/drawing/2014/main" id="{2D6810B6-2C6B-442B-93DE-4A8D29D74893}"/>
              </a:ext>
            </a:extLst>
          </p:cNvPr>
          <p:cNvGrpSpPr/>
          <p:nvPr/>
        </p:nvGrpSpPr>
        <p:grpSpPr>
          <a:xfrm>
            <a:off x="2620565" y="1451113"/>
            <a:ext cx="8856006" cy="3273287"/>
            <a:chOff x="2620565" y="1451113"/>
            <a:chExt cx="8856006" cy="3273287"/>
          </a:xfrm>
        </p:grpSpPr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312E38FE-114C-4538-A669-14C9E214791C}"/>
                </a:ext>
              </a:extLst>
            </p:cNvPr>
            <p:cNvSpPr/>
            <p:nvPr/>
          </p:nvSpPr>
          <p:spPr>
            <a:xfrm>
              <a:off x="2672866" y="1451113"/>
              <a:ext cx="5053153" cy="32732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3564D526-CE79-47C6-9EE5-B2FDFB221312}"/>
                </a:ext>
              </a:extLst>
            </p:cNvPr>
            <p:cNvSpPr/>
            <p:nvPr/>
          </p:nvSpPr>
          <p:spPr>
            <a:xfrm>
              <a:off x="7726019" y="1451113"/>
              <a:ext cx="3273287" cy="32732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219D0818-7A21-4AC2-8FDC-C4FA04185824}"/>
                </a:ext>
              </a:extLst>
            </p:cNvPr>
            <p:cNvSpPr/>
            <p:nvPr/>
          </p:nvSpPr>
          <p:spPr>
            <a:xfrm>
              <a:off x="7663073" y="3028126"/>
              <a:ext cx="112641" cy="1126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A5B7620C-0992-4847-8FD0-B2CBC7905C47}"/>
                </a:ext>
              </a:extLst>
            </p:cNvPr>
            <p:cNvSpPr/>
            <p:nvPr/>
          </p:nvSpPr>
          <p:spPr>
            <a:xfrm>
              <a:off x="10946298" y="3018183"/>
              <a:ext cx="112641" cy="1126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45598359-11C1-4ECD-9FF4-62BC4E47D143}"/>
                </a:ext>
              </a:extLst>
            </p:cNvPr>
            <p:cNvCxnSpPr>
              <a:stCxn id="10" idx="0"/>
              <a:endCxn id="10" idx="2"/>
            </p:cNvCxnSpPr>
            <p:nvPr/>
          </p:nvCxnSpPr>
          <p:spPr>
            <a:xfrm>
              <a:off x="9362663" y="1451113"/>
              <a:ext cx="0" cy="32732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700F4F3A-A90B-4D46-94FF-3EBEC6BEDFB6}"/>
                </a:ext>
              </a:extLst>
            </p:cNvPr>
            <p:cNvSpPr/>
            <p:nvPr/>
          </p:nvSpPr>
          <p:spPr>
            <a:xfrm>
              <a:off x="9306342" y="3028126"/>
              <a:ext cx="112641" cy="11264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4B88DD1E-A48A-4821-94F5-0CABD828575E}"/>
                </a:ext>
              </a:extLst>
            </p:cNvPr>
            <p:cNvSpPr txBox="1"/>
            <p:nvPr/>
          </p:nvSpPr>
          <p:spPr>
            <a:xfrm>
              <a:off x="9418983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P</a:t>
              </a: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390B99AE-39E3-4CFF-A771-910832B29931}"/>
                </a:ext>
              </a:extLst>
            </p:cNvPr>
            <p:cNvSpPr txBox="1"/>
            <p:nvPr/>
          </p:nvSpPr>
          <p:spPr>
            <a:xfrm>
              <a:off x="11062252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5E94B702-F23F-4345-8B9E-93F677ABF085}"/>
                </a:ext>
              </a:extLst>
            </p:cNvPr>
            <p:cNvSpPr txBox="1"/>
            <p:nvPr/>
          </p:nvSpPr>
          <p:spPr>
            <a:xfrm>
              <a:off x="7786049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U</a:t>
              </a:r>
            </a:p>
          </p:txBody>
        </p: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DB3E1DA3-41B1-43A9-8FE5-3D6BB7B75C27}"/>
                </a:ext>
              </a:extLst>
            </p:cNvPr>
            <p:cNvGrpSpPr/>
            <p:nvPr/>
          </p:nvGrpSpPr>
          <p:grpSpPr>
            <a:xfrm>
              <a:off x="2620565" y="2889837"/>
              <a:ext cx="699406" cy="369332"/>
              <a:chOff x="3127006" y="2889837"/>
              <a:chExt cx="699406" cy="369332"/>
            </a:xfrm>
          </p:grpSpPr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6F557097-C2E0-4C4D-82E7-72FFF6D6D7D8}"/>
                  </a:ext>
                </a:extLst>
              </p:cNvPr>
              <p:cNvSpPr/>
              <p:nvPr/>
            </p:nvSpPr>
            <p:spPr>
              <a:xfrm>
                <a:off x="3127006" y="3028126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8B7E9719-A96A-44A2-8807-F8B6E3C010F9}"/>
                  </a:ext>
                </a:extLst>
              </p:cNvPr>
              <p:cNvSpPr txBox="1"/>
              <p:nvPr/>
            </p:nvSpPr>
            <p:spPr>
              <a:xfrm>
                <a:off x="3239647" y="2889837"/>
                <a:ext cx="586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UU</a:t>
                </a:r>
              </a:p>
            </p:txBody>
          </p:sp>
        </p:grpSp>
      </p:grp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6A716771-413E-484A-87CA-1304A1817A98}"/>
              </a:ext>
            </a:extLst>
          </p:cNvPr>
          <p:cNvCxnSpPr>
            <a:cxnSpLocks/>
          </p:cNvCxnSpPr>
          <p:nvPr/>
        </p:nvCxnSpPr>
        <p:spPr>
          <a:xfrm flipV="1">
            <a:off x="7719393" y="3321194"/>
            <a:ext cx="3283225" cy="99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95BD9E4-5D04-4569-97B9-7CE07193F7FD}"/>
              </a:ext>
            </a:extLst>
          </p:cNvPr>
          <p:cNvCxnSpPr>
            <a:cxnSpLocks/>
          </p:cNvCxnSpPr>
          <p:nvPr/>
        </p:nvCxnSpPr>
        <p:spPr>
          <a:xfrm flipV="1">
            <a:off x="4432854" y="3334027"/>
            <a:ext cx="3283225" cy="99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07D4E53-3F82-4652-AF10-A9CEAFC087EB}"/>
              </a:ext>
            </a:extLst>
          </p:cNvPr>
          <p:cNvCxnSpPr/>
          <p:nvPr/>
        </p:nvCxnSpPr>
        <p:spPr>
          <a:xfrm>
            <a:off x="4436617" y="1448765"/>
            <a:ext cx="0" cy="327328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e 31">
            <a:extLst>
              <a:ext uri="{FF2B5EF4-FFF2-40B4-BE49-F238E27FC236}">
                <a16:creationId xmlns:a16="http://schemas.microsoft.com/office/drawing/2014/main" id="{7E0A3CA0-146C-4511-922F-C02BC1BACC3E}"/>
              </a:ext>
            </a:extLst>
          </p:cNvPr>
          <p:cNvSpPr/>
          <p:nvPr/>
        </p:nvSpPr>
        <p:spPr>
          <a:xfrm>
            <a:off x="4376686" y="3040266"/>
            <a:ext cx="112641" cy="1126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06C9D58-808D-4CCB-A6DE-22C18214654A}"/>
              </a:ext>
            </a:extLst>
          </p:cNvPr>
          <p:cNvSpPr txBox="1"/>
          <p:nvPr/>
        </p:nvSpPr>
        <p:spPr>
          <a:xfrm>
            <a:off x="4489327" y="2901977"/>
            <a:ext cx="85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UU*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C8625A0-5C09-4B18-A592-C88119B5FF05}"/>
              </a:ext>
            </a:extLst>
          </p:cNvPr>
          <p:cNvSpPr txBox="1"/>
          <p:nvPr/>
        </p:nvSpPr>
        <p:spPr>
          <a:xfrm>
            <a:off x="5756815" y="3292932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d</a:t>
            </a:r>
            <a:r>
              <a:rPr lang="it-IT" baseline="-25000" dirty="0"/>
              <a:t>U, D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013779E-8CEA-40EB-815B-BCA2AA257C03}"/>
              </a:ext>
            </a:extLst>
          </p:cNvPr>
          <p:cNvSpPr txBox="1"/>
          <p:nvPr/>
        </p:nvSpPr>
        <p:spPr>
          <a:xfrm>
            <a:off x="9017897" y="327905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d</a:t>
            </a:r>
            <a:r>
              <a:rPr lang="it-IT" baseline="-25000" dirty="0"/>
              <a:t>U, D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F43D923-0B3C-4693-A3E3-9BBC0B910290}"/>
              </a:ext>
            </a:extLst>
          </p:cNvPr>
          <p:cNvCxnSpPr>
            <a:cxnSpLocks/>
          </p:cNvCxnSpPr>
          <p:nvPr/>
        </p:nvCxnSpPr>
        <p:spPr>
          <a:xfrm>
            <a:off x="2672866" y="3351610"/>
            <a:ext cx="1759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58FAF1AC-AF3A-49BE-8004-0AA299D17BE9}"/>
              </a:ext>
            </a:extLst>
          </p:cNvPr>
          <p:cNvSpPr txBox="1"/>
          <p:nvPr/>
        </p:nvSpPr>
        <p:spPr>
          <a:xfrm>
            <a:off x="3271811" y="329759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r</a:t>
            </a:r>
            <a:r>
              <a:rPr lang="it-IT" baseline="-25000" dirty="0"/>
              <a:t>UU, UU*</a:t>
            </a:r>
          </a:p>
        </p:txBody>
      </p:sp>
    </p:spTree>
    <p:extLst>
      <p:ext uri="{BB962C8B-B14F-4D97-AF65-F5344CB8AC3E}">
        <p14:creationId xmlns:p14="http://schemas.microsoft.com/office/powerpoint/2010/main" val="3842713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540000" y="1080000"/>
            <a:ext cx="72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540000" y="2520000"/>
            <a:ext cx="72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8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6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45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59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433260" cy="276999"/>
              </a:xfrm>
              <a:prstGeom prst="rect">
                <a:avLst/>
              </a:prstGeom>
              <a:blipFill>
                <a:blip r:embed="rId2"/>
                <a:stretch>
                  <a:fillRect l="-6944" t="-4348" r="-41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46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0" y="1476000"/>
                <a:ext cx="327461" cy="276999"/>
              </a:xfrm>
              <a:prstGeom prst="rect">
                <a:avLst/>
              </a:prstGeom>
              <a:blipFill>
                <a:blip r:embed="rId3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61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00" y="1476000"/>
                <a:ext cx="325667" cy="276999"/>
              </a:xfrm>
              <a:prstGeom prst="rect">
                <a:avLst/>
              </a:prstGeom>
              <a:blipFill>
                <a:blip r:embed="rId4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209F2D7-C073-4EC4-9D78-8DB8FBEFBCEA}"/>
              </a:ext>
            </a:extLst>
          </p:cNvPr>
          <p:cNvCxnSpPr/>
          <p:nvPr/>
        </p:nvCxnSpPr>
        <p:spPr>
          <a:xfrm>
            <a:off x="7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e 27">
            <a:extLst>
              <a:ext uri="{FF2B5EF4-FFF2-40B4-BE49-F238E27FC236}">
                <a16:creationId xmlns:a16="http://schemas.microsoft.com/office/drawing/2014/main" id="{E5993E80-EE53-4206-AEEE-37D4EDB89BF0}"/>
              </a:ext>
            </a:extLst>
          </p:cNvPr>
          <p:cNvSpPr>
            <a:spLocks noChangeAspect="1"/>
          </p:cNvSpPr>
          <p:nvPr/>
        </p:nvSpPr>
        <p:spPr>
          <a:xfrm>
            <a:off x="373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886870A-4F7B-4F25-9F30-0F29AE837545}"/>
              </a:ext>
            </a:extLst>
          </p:cNvPr>
          <p:cNvCxnSpPr/>
          <p:nvPr/>
        </p:nvCxnSpPr>
        <p:spPr>
          <a:xfrm>
            <a:off x="756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E9EF3AC4-EE93-46E1-9950-A51B2EB25536}"/>
              </a:ext>
            </a:extLst>
          </p:cNvPr>
          <p:cNvCxnSpPr/>
          <p:nvPr/>
        </p:nvCxnSpPr>
        <p:spPr>
          <a:xfrm>
            <a:off x="61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e 24">
            <a:extLst>
              <a:ext uri="{FF2B5EF4-FFF2-40B4-BE49-F238E27FC236}">
                <a16:creationId xmlns:a16="http://schemas.microsoft.com/office/drawing/2014/main" id="{162C99AE-6251-4EF8-B3F5-BE46920A0902}"/>
              </a:ext>
            </a:extLst>
          </p:cNvPr>
          <p:cNvSpPr>
            <a:spLocks noChangeAspect="1"/>
          </p:cNvSpPr>
          <p:nvPr/>
        </p:nvSpPr>
        <p:spPr>
          <a:xfrm>
            <a:off x="17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29C54FAA-98D9-45EC-B7E0-9D5F1AA33944}"/>
              </a:ext>
            </a:extLst>
          </p:cNvPr>
          <p:cNvSpPr>
            <a:spLocks noChangeAspect="1"/>
          </p:cNvSpPr>
          <p:nvPr/>
        </p:nvSpPr>
        <p:spPr>
          <a:xfrm>
            <a:off x="53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64A5DE71-1DDA-477F-9084-F41C77FC76D2}"/>
              </a:ext>
            </a:extLst>
          </p:cNvPr>
          <p:cNvSpPr>
            <a:spLocks noChangeAspect="1"/>
          </p:cNvSpPr>
          <p:nvPr/>
        </p:nvSpPr>
        <p:spPr>
          <a:xfrm>
            <a:off x="679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D0965E21-FEB7-484E-B3CC-D94FB2A3670B}"/>
              </a:ext>
            </a:extLst>
          </p:cNvPr>
          <p:cNvCxnSpPr/>
          <p:nvPr/>
        </p:nvCxnSpPr>
        <p:spPr>
          <a:xfrm>
            <a:off x="5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D2F7120D-767C-4BC2-9975-8DE17C6BE100}"/>
              </a:ext>
            </a:extLst>
          </p:cNvPr>
          <p:cNvCxnSpPr/>
          <p:nvPr/>
        </p:nvCxnSpPr>
        <p:spPr>
          <a:xfrm>
            <a:off x="73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58814B51-298B-4167-8DC3-B723076C751A}"/>
              </a:ext>
            </a:extLst>
          </p:cNvPr>
          <p:cNvCxnSpPr/>
          <p:nvPr/>
        </p:nvCxnSpPr>
        <p:spPr>
          <a:xfrm>
            <a:off x="378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649E3A99-49FE-4FF3-BA9E-6F0B015D3035}"/>
              </a:ext>
            </a:extLst>
          </p:cNvPr>
          <p:cNvCxnSpPr/>
          <p:nvPr/>
        </p:nvCxnSpPr>
        <p:spPr>
          <a:xfrm>
            <a:off x="54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ED8AFA31-0785-48E1-80A3-FA4E97B3CA23}"/>
              </a:ext>
            </a:extLst>
          </p:cNvPr>
          <p:cNvCxnSpPr/>
          <p:nvPr/>
        </p:nvCxnSpPr>
        <p:spPr>
          <a:xfrm>
            <a:off x="684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/>
              <p:nvPr/>
            </p:nvSpPr>
            <p:spPr>
              <a:xfrm>
                <a:off x="5940000" y="1988709"/>
                <a:ext cx="347146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000" y="1988709"/>
                <a:ext cx="347146" cy="215444"/>
              </a:xfrm>
              <a:prstGeom prst="rect">
                <a:avLst/>
              </a:prstGeom>
              <a:blipFill>
                <a:blip r:embed="rId5"/>
                <a:stretch>
                  <a:fillRect l="-12281" r="-1754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EBD96312-58B9-4EA9-B1E1-24F8293F397E}"/>
                  </a:ext>
                </a:extLst>
              </p:cNvPr>
              <p:cNvSpPr txBox="1"/>
              <p:nvPr/>
            </p:nvSpPr>
            <p:spPr>
              <a:xfrm>
                <a:off x="4410000" y="1987200"/>
                <a:ext cx="347275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EBD96312-58B9-4EA9-B1E1-24F8293F3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000" y="1987200"/>
                <a:ext cx="347275" cy="215444"/>
              </a:xfrm>
              <a:prstGeom prst="rect">
                <a:avLst/>
              </a:prstGeom>
              <a:blipFill>
                <a:blip r:embed="rId6"/>
                <a:stretch>
                  <a:fillRect l="-12281" r="-1754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D9AECF90-BC03-4639-9887-FAD72ADFF958}"/>
                  </a:ext>
                </a:extLst>
              </p:cNvPr>
              <p:cNvSpPr txBox="1"/>
              <p:nvPr/>
            </p:nvSpPr>
            <p:spPr>
              <a:xfrm>
                <a:off x="2610000" y="1987200"/>
                <a:ext cx="429027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D9AECF90-BC03-4639-9887-FAD72ADFF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000" y="1987200"/>
                <a:ext cx="429027" cy="215444"/>
              </a:xfrm>
              <a:prstGeom prst="rect">
                <a:avLst/>
              </a:prstGeom>
              <a:blipFill>
                <a:blip r:embed="rId7"/>
                <a:stretch>
                  <a:fillRect l="-8451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C00A0A3-F853-4F29-ADAA-159B0E1822DE}"/>
              </a:ext>
            </a:extLst>
          </p:cNvPr>
          <p:cNvCxnSpPr/>
          <p:nvPr/>
        </p:nvCxnSpPr>
        <p:spPr>
          <a:xfrm>
            <a:off x="540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59CAEBD-4950-4E4A-9E4F-7B557642D29F}"/>
              </a:ext>
            </a:extLst>
          </p:cNvPr>
          <p:cNvCxnSpPr/>
          <p:nvPr/>
        </p:nvCxnSpPr>
        <p:spPr>
          <a:xfrm>
            <a:off x="3780000" y="1980000"/>
            <a:ext cx="162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760E5D2-37B6-435D-9469-7641F049A8D0}"/>
              </a:ext>
            </a:extLst>
          </p:cNvPr>
          <p:cNvCxnSpPr/>
          <p:nvPr/>
        </p:nvCxnSpPr>
        <p:spPr>
          <a:xfrm>
            <a:off x="1800000" y="1980000"/>
            <a:ext cx="198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49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872E7B81-B1D8-4352-85BE-BD2F22FFF37D}"/>
              </a:ext>
            </a:extLst>
          </p:cNvPr>
          <p:cNvGrpSpPr/>
          <p:nvPr/>
        </p:nvGrpSpPr>
        <p:grpSpPr>
          <a:xfrm>
            <a:off x="3223095" y="113803"/>
            <a:ext cx="6321288" cy="6321287"/>
            <a:chOff x="1919578" y="651013"/>
            <a:chExt cx="5555975" cy="5555974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3564D526-CE79-47C6-9EE5-B2FDFB221312}"/>
                </a:ext>
              </a:extLst>
            </p:cNvPr>
            <p:cNvSpPr/>
            <p:nvPr/>
          </p:nvSpPr>
          <p:spPr>
            <a:xfrm>
              <a:off x="1919579" y="651013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85101526-E3F1-4555-A759-3A46B804B2B2}"/>
                </a:ext>
              </a:extLst>
            </p:cNvPr>
            <p:cNvSpPr/>
            <p:nvPr/>
          </p:nvSpPr>
          <p:spPr>
            <a:xfrm>
              <a:off x="1919578" y="3429000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C76FEF86-0F51-48C7-A589-3CB5ABE342E0}"/>
                </a:ext>
              </a:extLst>
            </p:cNvPr>
            <p:cNvSpPr/>
            <p:nvPr/>
          </p:nvSpPr>
          <p:spPr>
            <a:xfrm>
              <a:off x="4697565" y="3429000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F69F4CC-E103-448F-A421-2AAC38F0CEB2}"/>
                </a:ext>
              </a:extLst>
            </p:cNvPr>
            <p:cNvSpPr/>
            <p:nvPr/>
          </p:nvSpPr>
          <p:spPr>
            <a:xfrm>
              <a:off x="4697566" y="651013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1675BC8-62ED-4381-A697-47A99D9249B0}"/>
              </a:ext>
            </a:extLst>
          </p:cNvPr>
          <p:cNvCxnSpPr/>
          <p:nvPr/>
        </p:nvCxnSpPr>
        <p:spPr>
          <a:xfrm>
            <a:off x="1451610" y="6435091"/>
            <a:ext cx="98412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5A725ECE-CFE5-4427-8DDC-321CF0C1DC75}"/>
              </a:ext>
            </a:extLst>
          </p:cNvPr>
          <p:cNvCxnSpPr>
            <a:cxnSpLocks/>
          </p:cNvCxnSpPr>
          <p:nvPr/>
        </p:nvCxnSpPr>
        <p:spPr>
          <a:xfrm>
            <a:off x="6138000" y="1680210"/>
            <a:ext cx="54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C3420678-2091-4435-AB3E-44F7C318B2AD}"/>
              </a:ext>
            </a:extLst>
          </p:cNvPr>
          <p:cNvCxnSpPr/>
          <p:nvPr/>
        </p:nvCxnSpPr>
        <p:spPr>
          <a:xfrm>
            <a:off x="6138000" y="4850130"/>
            <a:ext cx="54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41ACAC45-4455-42A8-AE03-517F241A29A8}"/>
              </a:ext>
            </a:extLst>
          </p:cNvPr>
          <p:cNvCxnSpPr/>
          <p:nvPr/>
        </p:nvCxnSpPr>
        <p:spPr>
          <a:xfrm>
            <a:off x="6138000" y="6436857"/>
            <a:ext cx="540000" cy="0"/>
          </a:xfrm>
          <a:prstGeom prst="straightConnector1">
            <a:avLst/>
          </a:prstGeom>
          <a:ln w="38100">
            <a:solidFill>
              <a:schemeClr val="dk1">
                <a:alpha val="99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057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F7356FE6-44F9-4FC1-AF5D-2E613163D1BB}"/>
              </a:ext>
            </a:extLst>
          </p:cNvPr>
          <p:cNvGrpSpPr/>
          <p:nvPr/>
        </p:nvGrpSpPr>
        <p:grpSpPr>
          <a:xfrm>
            <a:off x="1179871" y="2654773"/>
            <a:ext cx="9411926" cy="1827361"/>
            <a:chOff x="1179871" y="2654773"/>
            <a:chExt cx="9411926" cy="1827361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2D6810B6-2C6B-442B-93DE-4A8D29D74893}"/>
                </a:ext>
              </a:extLst>
            </p:cNvPr>
            <p:cNvGrpSpPr/>
            <p:nvPr/>
          </p:nvGrpSpPr>
          <p:grpSpPr>
            <a:xfrm>
              <a:off x="4359964" y="2655320"/>
              <a:ext cx="4916745" cy="1817288"/>
              <a:chOff x="2620565" y="1451113"/>
              <a:chExt cx="8856006" cy="3273287"/>
            </a:xfrm>
          </p:grpSpPr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312E38FE-114C-4538-A669-14C9E214791C}"/>
                  </a:ext>
                </a:extLst>
              </p:cNvPr>
              <p:cNvSpPr/>
              <p:nvPr/>
            </p:nvSpPr>
            <p:spPr>
              <a:xfrm>
                <a:off x="2672866" y="1451113"/>
                <a:ext cx="5053153" cy="32732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3564D526-CE79-47C6-9EE5-B2FDFB221312}"/>
                  </a:ext>
                </a:extLst>
              </p:cNvPr>
              <p:cNvSpPr/>
              <p:nvPr/>
            </p:nvSpPr>
            <p:spPr>
              <a:xfrm>
                <a:off x="7726019" y="1451113"/>
                <a:ext cx="3273287" cy="32732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" name="Ovale 12">
                <a:extLst>
                  <a:ext uri="{FF2B5EF4-FFF2-40B4-BE49-F238E27FC236}">
                    <a16:creationId xmlns:a16="http://schemas.microsoft.com/office/drawing/2014/main" id="{219D0818-7A21-4AC2-8FDC-C4FA04185824}"/>
                  </a:ext>
                </a:extLst>
              </p:cNvPr>
              <p:cNvSpPr/>
              <p:nvPr/>
            </p:nvSpPr>
            <p:spPr>
              <a:xfrm>
                <a:off x="7663073" y="3028126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A5B7620C-0992-4847-8FD0-B2CBC7905C47}"/>
                  </a:ext>
                </a:extLst>
              </p:cNvPr>
              <p:cNvSpPr/>
              <p:nvPr/>
            </p:nvSpPr>
            <p:spPr>
              <a:xfrm>
                <a:off x="10946298" y="3018183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45598359-11C1-4ECD-9FF4-62BC4E47D143}"/>
                  </a:ext>
                </a:extLst>
              </p:cNvPr>
              <p:cNvCxnSpPr>
                <a:stCxn id="10" idx="0"/>
                <a:endCxn id="10" idx="2"/>
              </p:cNvCxnSpPr>
              <p:nvPr/>
            </p:nvCxnSpPr>
            <p:spPr>
              <a:xfrm>
                <a:off x="9362663" y="1451113"/>
                <a:ext cx="0" cy="327328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700F4F3A-A90B-4D46-94FF-3EBEC6BEDFB6}"/>
                  </a:ext>
                </a:extLst>
              </p:cNvPr>
              <p:cNvSpPr/>
              <p:nvPr/>
            </p:nvSpPr>
            <p:spPr>
              <a:xfrm>
                <a:off x="9306342" y="3028126"/>
                <a:ext cx="112641" cy="1126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B88DD1E-A48A-4821-94F5-0CABD828575E}"/>
                  </a:ext>
                </a:extLst>
              </p:cNvPr>
              <p:cNvSpPr txBox="1"/>
              <p:nvPr/>
            </p:nvSpPr>
            <p:spPr>
              <a:xfrm>
                <a:off x="9418984" y="2766312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P</a:t>
                </a:r>
              </a:p>
            </p:txBody>
          </p:sp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90B99AE-39E3-4CFF-A771-910832B29931}"/>
                  </a:ext>
                </a:extLst>
              </p:cNvPr>
              <p:cNvSpPr txBox="1"/>
              <p:nvPr/>
            </p:nvSpPr>
            <p:spPr>
              <a:xfrm>
                <a:off x="11062252" y="2745724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D</a:t>
                </a:r>
              </a:p>
            </p:txBody>
          </p:sp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5E94B702-F23F-4345-8B9E-93F677ABF085}"/>
                  </a:ext>
                </a:extLst>
              </p:cNvPr>
              <p:cNvSpPr txBox="1"/>
              <p:nvPr/>
            </p:nvSpPr>
            <p:spPr>
              <a:xfrm>
                <a:off x="7786049" y="2766312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</a:t>
                </a:r>
              </a:p>
            </p:txBody>
          </p:sp>
          <p:grpSp>
            <p:nvGrpSpPr>
              <p:cNvPr id="25" name="Gruppo 24">
                <a:extLst>
                  <a:ext uri="{FF2B5EF4-FFF2-40B4-BE49-F238E27FC236}">
                    <a16:creationId xmlns:a16="http://schemas.microsoft.com/office/drawing/2014/main" id="{DB3E1DA3-41B1-43A9-8FE5-3D6BB7B75C27}"/>
                  </a:ext>
                </a:extLst>
              </p:cNvPr>
              <p:cNvGrpSpPr/>
              <p:nvPr/>
            </p:nvGrpSpPr>
            <p:grpSpPr>
              <a:xfrm>
                <a:off x="2620565" y="2762308"/>
                <a:ext cx="1274924" cy="665239"/>
                <a:chOff x="3127006" y="2762308"/>
                <a:chExt cx="1274924" cy="665239"/>
              </a:xfrm>
            </p:grpSpPr>
            <p:sp>
              <p:nvSpPr>
                <p:cNvPr id="12" name="Ovale 11">
                  <a:extLst>
                    <a:ext uri="{FF2B5EF4-FFF2-40B4-BE49-F238E27FC236}">
                      <a16:creationId xmlns:a16="http://schemas.microsoft.com/office/drawing/2014/main" id="{6F557097-C2E0-4C4D-82E7-72FFF6D6D7D8}"/>
                    </a:ext>
                  </a:extLst>
                </p:cNvPr>
                <p:cNvSpPr/>
                <p:nvPr/>
              </p:nvSpPr>
              <p:spPr>
                <a:xfrm>
                  <a:off x="3127006" y="3028126"/>
                  <a:ext cx="112641" cy="1126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8B7E9719-A96A-44A2-8807-F8B6E3C010F9}"/>
                    </a:ext>
                  </a:extLst>
                </p:cNvPr>
                <p:cNvSpPr txBox="1"/>
                <p:nvPr/>
              </p:nvSpPr>
              <p:spPr>
                <a:xfrm>
                  <a:off x="3239647" y="2762308"/>
                  <a:ext cx="1162283" cy="6652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dirty="0"/>
                    <a:t>UU</a:t>
                  </a:r>
                </a:p>
              </p:txBody>
            </p:sp>
          </p:grpSp>
        </p:grp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C4E207F8-7247-48B6-8687-FC8A23D0F2BC}"/>
                </a:ext>
              </a:extLst>
            </p:cNvPr>
            <p:cNvSpPr/>
            <p:nvPr/>
          </p:nvSpPr>
          <p:spPr>
            <a:xfrm>
              <a:off x="9011177" y="2655229"/>
              <a:ext cx="1580620" cy="1817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B7722F5C-0907-4000-94EF-736711972E37}"/>
                </a:ext>
              </a:extLst>
            </p:cNvPr>
            <p:cNvSpPr/>
            <p:nvPr/>
          </p:nvSpPr>
          <p:spPr>
            <a:xfrm>
              <a:off x="1179871" y="2654773"/>
              <a:ext cx="3208252" cy="1817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BFD9550F-99C5-4DE0-8AEB-081B6B02B879}"/>
                </a:ext>
              </a:extLst>
            </p:cNvPr>
            <p:cNvCxnSpPr/>
            <p:nvPr/>
          </p:nvCxnSpPr>
          <p:spPr>
            <a:xfrm>
              <a:off x="9779493" y="2655321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E31C88BE-AA12-407F-B7D4-2FCA03388F68}"/>
                </a:ext>
              </a:extLst>
            </p:cNvPr>
            <p:cNvCxnSpPr/>
            <p:nvPr/>
          </p:nvCxnSpPr>
          <p:spPr>
            <a:xfrm>
              <a:off x="5807568" y="2664846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392925C6-0169-4272-A1E1-240E38FA5B04}"/>
                </a:ext>
              </a:extLst>
            </p:cNvPr>
            <p:cNvCxnSpPr/>
            <p:nvPr/>
          </p:nvCxnSpPr>
          <p:spPr>
            <a:xfrm>
              <a:off x="2778618" y="2655321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ttore 2 57">
              <a:extLst>
                <a:ext uri="{FF2B5EF4-FFF2-40B4-BE49-F238E27FC236}">
                  <a16:creationId xmlns:a16="http://schemas.microsoft.com/office/drawing/2014/main" id="{1BF1AF8A-9E29-445A-9826-7557578D25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4554" y="3830145"/>
              <a:ext cx="3013014" cy="91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nettore 2 58">
              <a:extLst>
                <a:ext uri="{FF2B5EF4-FFF2-40B4-BE49-F238E27FC236}">
                  <a16:creationId xmlns:a16="http://schemas.microsoft.com/office/drawing/2014/main" id="{F1D61B3E-469D-4606-87C8-7C12A70BC158}"/>
                </a:ext>
              </a:extLst>
            </p:cNvPr>
            <p:cNvCxnSpPr>
              <a:cxnSpLocks/>
            </p:cNvCxnSpPr>
            <p:nvPr/>
          </p:nvCxnSpPr>
          <p:spPr>
            <a:xfrm>
              <a:off x="5807568" y="3829746"/>
              <a:ext cx="229496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nettore 2 59">
              <a:extLst>
                <a:ext uri="{FF2B5EF4-FFF2-40B4-BE49-F238E27FC236}">
                  <a16:creationId xmlns:a16="http://schemas.microsoft.com/office/drawing/2014/main" id="{8FF15AE6-1DCA-48C4-A604-5BD7EB0A7E0F}"/>
                </a:ext>
              </a:extLst>
            </p:cNvPr>
            <p:cNvCxnSpPr>
              <a:cxnSpLocks/>
            </p:cNvCxnSpPr>
            <p:nvPr/>
          </p:nvCxnSpPr>
          <p:spPr>
            <a:xfrm>
              <a:off x="8105608" y="3827598"/>
              <a:ext cx="16738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AD0522D1-1366-44F4-B509-7A0CFAF99C28}"/>
                </a:ext>
              </a:extLst>
            </p:cNvPr>
            <p:cNvSpPr txBox="1"/>
            <p:nvPr/>
          </p:nvSpPr>
          <p:spPr>
            <a:xfrm>
              <a:off x="3839237" y="3792560"/>
              <a:ext cx="1111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UU</a:t>
              </a:r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3203C033-55E8-4925-9767-18AA772D327D}"/>
                </a:ext>
              </a:extLst>
            </p:cNvPr>
            <p:cNvSpPr txBox="1"/>
            <p:nvPr/>
          </p:nvSpPr>
          <p:spPr>
            <a:xfrm>
              <a:off x="6761886" y="3752519"/>
              <a:ext cx="1111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U</a:t>
              </a:r>
            </a:p>
          </p:txBody>
        </p:sp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573E0CC8-28BB-4598-A02A-E7CB7DD87C39}"/>
                </a:ext>
              </a:extLst>
            </p:cNvPr>
            <p:cNvSpPr txBox="1"/>
            <p:nvPr/>
          </p:nvSpPr>
          <p:spPr>
            <a:xfrm>
              <a:off x="8589891" y="3747928"/>
              <a:ext cx="572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D</a:t>
              </a:r>
            </a:p>
          </p:txBody>
        </p:sp>
        <p:sp>
          <p:nvSpPr>
            <p:cNvPr id="65" name="Ovale 64">
              <a:extLst>
                <a:ext uri="{FF2B5EF4-FFF2-40B4-BE49-F238E27FC236}">
                  <a16:creationId xmlns:a16="http://schemas.microsoft.com/office/drawing/2014/main" id="{00E6A5DC-8499-4328-8374-2271D228DE7B}"/>
                </a:ext>
              </a:extLst>
            </p:cNvPr>
            <p:cNvSpPr/>
            <p:nvPr/>
          </p:nvSpPr>
          <p:spPr>
            <a:xfrm>
              <a:off x="9747828" y="3520829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Ovale 65">
              <a:extLst>
                <a:ext uri="{FF2B5EF4-FFF2-40B4-BE49-F238E27FC236}">
                  <a16:creationId xmlns:a16="http://schemas.microsoft.com/office/drawing/2014/main" id="{DAC0E079-3F69-4971-8157-68522F255226}"/>
                </a:ext>
              </a:extLst>
            </p:cNvPr>
            <p:cNvSpPr/>
            <p:nvPr/>
          </p:nvSpPr>
          <p:spPr>
            <a:xfrm>
              <a:off x="5779742" y="3543914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Ovale 66">
              <a:extLst>
                <a:ext uri="{FF2B5EF4-FFF2-40B4-BE49-F238E27FC236}">
                  <a16:creationId xmlns:a16="http://schemas.microsoft.com/office/drawing/2014/main" id="{6FD7D677-7989-4C4C-8999-B8571520DFC5}"/>
                </a:ext>
              </a:extLst>
            </p:cNvPr>
            <p:cNvSpPr/>
            <p:nvPr/>
          </p:nvSpPr>
          <p:spPr>
            <a:xfrm>
              <a:off x="2749146" y="3550957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8" name="Ovale 67">
            <a:extLst>
              <a:ext uri="{FF2B5EF4-FFF2-40B4-BE49-F238E27FC236}">
                <a16:creationId xmlns:a16="http://schemas.microsoft.com/office/drawing/2014/main" id="{3714F538-704C-49DC-8823-AA3DA4D4C5CA}"/>
              </a:ext>
            </a:extLst>
          </p:cNvPr>
          <p:cNvSpPr/>
          <p:nvPr/>
        </p:nvSpPr>
        <p:spPr>
          <a:xfrm>
            <a:off x="3791544" y="4676037"/>
            <a:ext cx="62537" cy="625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B40A95A7-DF1C-46C3-9F76-611DCBF90543}"/>
              </a:ext>
            </a:extLst>
          </p:cNvPr>
          <p:cNvSpPr/>
          <p:nvPr/>
        </p:nvSpPr>
        <p:spPr>
          <a:xfrm>
            <a:off x="7311902" y="4676039"/>
            <a:ext cx="62537" cy="625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6172DAC-FAE9-459C-BDA5-AE978FEEB41A}"/>
              </a:ext>
            </a:extLst>
          </p:cNvPr>
          <p:cNvSpPr txBox="1"/>
          <p:nvPr/>
        </p:nvSpPr>
        <p:spPr>
          <a:xfrm>
            <a:off x="3826362" y="4549152"/>
            <a:ext cx="240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Cell centred variables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60EED823-34AE-45CE-8DFF-C6810A881D59}"/>
              </a:ext>
            </a:extLst>
          </p:cNvPr>
          <p:cNvSpPr txBox="1"/>
          <p:nvPr/>
        </p:nvSpPr>
        <p:spPr>
          <a:xfrm>
            <a:off x="7357698" y="4544798"/>
            <a:ext cx="240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Face variables</a:t>
            </a:r>
          </a:p>
        </p:txBody>
      </p:sp>
    </p:spTree>
    <p:extLst>
      <p:ext uri="{BB962C8B-B14F-4D97-AF65-F5344CB8AC3E}">
        <p14:creationId xmlns:p14="http://schemas.microsoft.com/office/powerpoint/2010/main" val="452062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77010125-EB6A-48CA-BCF1-9F58BC74DAFF}"/>
              </a:ext>
            </a:extLst>
          </p:cNvPr>
          <p:cNvGrpSpPr/>
          <p:nvPr/>
        </p:nvGrpSpPr>
        <p:grpSpPr>
          <a:xfrm>
            <a:off x="631956" y="370915"/>
            <a:ext cx="10414040" cy="1766202"/>
            <a:chOff x="631956" y="370915"/>
            <a:chExt cx="10414040" cy="1766202"/>
          </a:xfrm>
        </p:grpSpPr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5356F5A1-C3F2-409E-9DDC-E6DF0CBEC8EC}"/>
                </a:ext>
              </a:extLst>
            </p:cNvPr>
            <p:cNvSpPr txBox="1"/>
            <p:nvPr/>
          </p:nvSpPr>
          <p:spPr>
            <a:xfrm>
              <a:off x="1711122" y="1772313"/>
              <a:ext cx="7177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0.5 m</a:t>
              </a:r>
            </a:p>
          </p:txBody>
        </p:sp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869CAC8-5ECC-423A-87E1-63DAEEBBBD59}"/>
                </a:ext>
              </a:extLst>
            </p:cNvPr>
            <p:cNvCxnSpPr/>
            <p:nvPr/>
          </p:nvCxnSpPr>
          <p:spPr>
            <a:xfrm>
              <a:off x="720000" y="720000"/>
              <a:ext cx="1026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B1D8D201-B55B-4D46-85B3-E62A5AEED512}"/>
                </a:ext>
              </a:extLst>
            </p:cNvPr>
            <p:cNvCxnSpPr/>
            <p:nvPr/>
          </p:nvCxnSpPr>
          <p:spPr>
            <a:xfrm>
              <a:off x="720000" y="720000"/>
              <a:ext cx="0" cy="972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4BC94D75-C421-4554-929F-16A66801239C}"/>
                </a:ext>
              </a:extLst>
            </p:cNvPr>
            <p:cNvCxnSpPr/>
            <p:nvPr/>
          </p:nvCxnSpPr>
          <p:spPr>
            <a:xfrm>
              <a:off x="10980000" y="720000"/>
              <a:ext cx="0" cy="972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A2D2125A-24DA-4B01-92E5-EAB4856D4213}"/>
                </a:ext>
              </a:extLst>
            </p:cNvPr>
            <p:cNvCxnSpPr/>
            <p:nvPr/>
          </p:nvCxnSpPr>
          <p:spPr>
            <a:xfrm>
              <a:off x="72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77FFDE90-A794-4E93-A07B-E6C4C1BDD560}"/>
                </a:ext>
              </a:extLst>
            </p:cNvPr>
            <p:cNvCxnSpPr/>
            <p:nvPr/>
          </p:nvCxnSpPr>
          <p:spPr>
            <a:xfrm>
              <a:off x="180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50629DE5-B457-4823-8FE1-A9FEDB046FB7}"/>
                </a:ext>
              </a:extLst>
            </p:cNvPr>
            <p:cNvCxnSpPr/>
            <p:nvPr/>
          </p:nvCxnSpPr>
          <p:spPr>
            <a:xfrm>
              <a:off x="288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4BE67FBB-AFB5-4813-9A1E-A39F4A783DF5}"/>
                </a:ext>
              </a:extLst>
            </p:cNvPr>
            <p:cNvCxnSpPr/>
            <p:nvPr/>
          </p:nvCxnSpPr>
          <p:spPr>
            <a:xfrm>
              <a:off x="396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F16719F2-7A3E-42C6-8201-518FD45E8066}"/>
                </a:ext>
              </a:extLst>
            </p:cNvPr>
            <p:cNvCxnSpPr/>
            <p:nvPr/>
          </p:nvCxnSpPr>
          <p:spPr>
            <a:xfrm>
              <a:off x="504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B434C052-0F6A-406B-BB25-6DCB05D9528A}"/>
                </a:ext>
              </a:extLst>
            </p:cNvPr>
            <p:cNvCxnSpPr/>
            <p:nvPr/>
          </p:nvCxnSpPr>
          <p:spPr>
            <a:xfrm>
              <a:off x="612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5044ED0E-B21B-474F-AE7B-885510263E4C}"/>
                </a:ext>
              </a:extLst>
            </p:cNvPr>
            <p:cNvCxnSpPr/>
            <p:nvPr/>
          </p:nvCxnSpPr>
          <p:spPr>
            <a:xfrm>
              <a:off x="720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EAF2E82F-A8EF-46A2-9346-7322D807E953}"/>
                </a:ext>
              </a:extLst>
            </p:cNvPr>
            <p:cNvCxnSpPr/>
            <p:nvPr/>
          </p:nvCxnSpPr>
          <p:spPr>
            <a:xfrm>
              <a:off x="828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A5B1E170-93DC-48E3-91B0-AF4D2B01AA95}"/>
                </a:ext>
              </a:extLst>
            </p:cNvPr>
            <p:cNvCxnSpPr/>
            <p:nvPr/>
          </p:nvCxnSpPr>
          <p:spPr>
            <a:xfrm>
              <a:off x="936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A3F8E93A-857D-4AFB-8793-5FAC091F13DB}"/>
                </a:ext>
              </a:extLst>
            </p:cNvPr>
            <p:cNvCxnSpPr/>
            <p:nvPr/>
          </p:nvCxnSpPr>
          <p:spPr>
            <a:xfrm>
              <a:off x="1044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2DFAE547-6ECC-4E3A-8B93-BB6461C40BED}"/>
                </a:ext>
              </a:extLst>
            </p:cNvPr>
            <p:cNvCxnSpPr/>
            <p:nvPr/>
          </p:nvCxnSpPr>
          <p:spPr>
            <a:xfrm>
              <a:off x="126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75C72E80-7FCF-44AE-8FA4-85CB2CB32A1C}"/>
                </a:ext>
              </a:extLst>
            </p:cNvPr>
            <p:cNvCxnSpPr/>
            <p:nvPr/>
          </p:nvCxnSpPr>
          <p:spPr>
            <a:xfrm>
              <a:off x="234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0DF49405-EC9A-4A29-A7A2-8CBD1F75C06E}"/>
                </a:ext>
              </a:extLst>
            </p:cNvPr>
            <p:cNvCxnSpPr/>
            <p:nvPr/>
          </p:nvCxnSpPr>
          <p:spPr>
            <a:xfrm>
              <a:off x="342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1841E9EC-A42C-4CD6-80FA-DA59ED136DE9}"/>
                </a:ext>
              </a:extLst>
            </p:cNvPr>
            <p:cNvCxnSpPr/>
            <p:nvPr/>
          </p:nvCxnSpPr>
          <p:spPr>
            <a:xfrm>
              <a:off x="450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6C1DD3E6-1B31-4F5A-937D-130AEA1AF328}"/>
                </a:ext>
              </a:extLst>
            </p:cNvPr>
            <p:cNvCxnSpPr/>
            <p:nvPr/>
          </p:nvCxnSpPr>
          <p:spPr>
            <a:xfrm>
              <a:off x="558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A17CAAB7-8979-4E4D-B8B3-DA79A9B8CA8F}"/>
                </a:ext>
              </a:extLst>
            </p:cNvPr>
            <p:cNvCxnSpPr/>
            <p:nvPr/>
          </p:nvCxnSpPr>
          <p:spPr>
            <a:xfrm>
              <a:off x="666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530A78A6-E8CF-499A-BD77-1238916B3793}"/>
                </a:ext>
              </a:extLst>
            </p:cNvPr>
            <p:cNvCxnSpPr/>
            <p:nvPr/>
          </p:nvCxnSpPr>
          <p:spPr>
            <a:xfrm>
              <a:off x="774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0B6A8AFB-A0C7-44EA-822B-1B4762B58267}"/>
                </a:ext>
              </a:extLst>
            </p:cNvPr>
            <p:cNvCxnSpPr/>
            <p:nvPr/>
          </p:nvCxnSpPr>
          <p:spPr>
            <a:xfrm>
              <a:off x="882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9D76C2C1-9A93-4ED2-9216-D8BA52107043}"/>
                </a:ext>
              </a:extLst>
            </p:cNvPr>
            <p:cNvCxnSpPr/>
            <p:nvPr/>
          </p:nvCxnSpPr>
          <p:spPr>
            <a:xfrm>
              <a:off x="990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diritto 36">
              <a:extLst>
                <a:ext uri="{FF2B5EF4-FFF2-40B4-BE49-F238E27FC236}">
                  <a16:creationId xmlns:a16="http://schemas.microsoft.com/office/drawing/2014/main" id="{1007ED39-6335-4940-B999-B1A0C2F5729D}"/>
                </a:ext>
              </a:extLst>
            </p:cNvPr>
            <p:cNvCxnSpPr/>
            <p:nvPr/>
          </p:nvCxnSpPr>
          <p:spPr>
            <a:xfrm>
              <a:off x="104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diritto 37">
              <a:extLst>
                <a:ext uri="{FF2B5EF4-FFF2-40B4-BE49-F238E27FC236}">
                  <a16:creationId xmlns:a16="http://schemas.microsoft.com/office/drawing/2014/main" id="{962FDC13-E11E-428C-A054-1071D93A1684}"/>
                </a:ext>
              </a:extLst>
            </p:cNvPr>
            <p:cNvCxnSpPr/>
            <p:nvPr/>
          </p:nvCxnSpPr>
          <p:spPr>
            <a:xfrm>
              <a:off x="93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860CA18A-3EFA-4DA1-A0B1-2EC693174315}"/>
                </a:ext>
              </a:extLst>
            </p:cNvPr>
            <p:cNvCxnSpPr/>
            <p:nvPr/>
          </p:nvCxnSpPr>
          <p:spPr>
            <a:xfrm>
              <a:off x="99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diritto 39">
              <a:extLst>
                <a:ext uri="{FF2B5EF4-FFF2-40B4-BE49-F238E27FC236}">
                  <a16:creationId xmlns:a16="http://schemas.microsoft.com/office/drawing/2014/main" id="{CDF696EC-C596-402E-A625-E5BD857D9AC6}"/>
                </a:ext>
              </a:extLst>
            </p:cNvPr>
            <p:cNvCxnSpPr/>
            <p:nvPr/>
          </p:nvCxnSpPr>
          <p:spPr>
            <a:xfrm>
              <a:off x="88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diritto 40">
              <a:extLst>
                <a:ext uri="{FF2B5EF4-FFF2-40B4-BE49-F238E27FC236}">
                  <a16:creationId xmlns:a16="http://schemas.microsoft.com/office/drawing/2014/main" id="{B4C61DD7-E2F1-485A-874B-30F0C0C4D047}"/>
                </a:ext>
              </a:extLst>
            </p:cNvPr>
            <p:cNvCxnSpPr/>
            <p:nvPr/>
          </p:nvCxnSpPr>
          <p:spPr>
            <a:xfrm>
              <a:off x="82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diritto 41">
              <a:extLst>
                <a:ext uri="{FF2B5EF4-FFF2-40B4-BE49-F238E27FC236}">
                  <a16:creationId xmlns:a16="http://schemas.microsoft.com/office/drawing/2014/main" id="{9DC72378-B0B6-47CB-BC65-80D131732B57}"/>
                </a:ext>
              </a:extLst>
            </p:cNvPr>
            <p:cNvCxnSpPr/>
            <p:nvPr/>
          </p:nvCxnSpPr>
          <p:spPr>
            <a:xfrm>
              <a:off x="77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F0605C7B-D4D3-4635-8971-917BE7B9E93D}"/>
                </a:ext>
              </a:extLst>
            </p:cNvPr>
            <p:cNvCxnSpPr/>
            <p:nvPr/>
          </p:nvCxnSpPr>
          <p:spPr>
            <a:xfrm>
              <a:off x="72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C2A3124E-439C-4B25-AED9-13D6BE2629F6}"/>
                </a:ext>
              </a:extLst>
            </p:cNvPr>
            <p:cNvCxnSpPr/>
            <p:nvPr/>
          </p:nvCxnSpPr>
          <p:spPr>
            <a:xfrm>
              <a:off x="66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944F2AB2-9361-47AF-8996-224BA27F780F}"/>
                </a:ext>
              </a:extLst>
            </p:cNvPr>
            <p:cNvCxnSpPr/>
            <p:nvPr/>
          </p:nvCxnSpPr>
          <p:spPr>
            <a:xfrm>
              <a:off x="61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D9C30C59-2F2A-4009-85BC-8517EF2284B5}"/>
                </a:ext>
              </a:extLst>
            </p:cNvPr>
            <p:cNvCxnSpPr/>
            <p:nvPr/>
          </p:nvCxnSpPr>
          <p:spPr>
            <a:xfrm>
              <a:off x="55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08C46399-054C-4471-8C5F-CECC4822DFEF}"/>
                </a:ext>
              </a:extLst>
            </p:cNvPr>
            <p:cNvCxnSpPr/>
            <p:nvPr/>
          </p:nvCxnSpPr>
          <p:spPr>
            <a:xfrm>
              <a:off x="50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0F6EC4D6-BA23-47EB-AD70-0111104F9A56}"/>
                </a:ext>
              </a:extLst>
            </p:cNvPr>
            <p:cNvCxnSpPr/>
            <p:nvPr/>
          </p:nvCxnSpPr>
          <p:spPr>
            <a:xfrm>
              <a:off x="28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DE5E146E-42FF-4D4E-91DD-C75D29A2ACA4}"/>
                </a:ext>
              </a:extLst>
            </p:cNvPr>
            <p:cNvCxnSpPr/>
            <p:nvPr/>
          </p:nvCxnSpPr>
          <p:spPr>
            <a:xfrm>
              <a:off x="34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020938B8-CC65-417A-85FF-F5CF9133D4CD}"/>
                </a:ext>
              </a:extLst>
            </p:cNvPr>
            <p:cNvCxnSpPr/>
            <p:nvPr/>
          </p:nvCxnSpPr>
          <p:spPr>
            <a:xfrm>
              <a:off x="45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40BD1376-DFAB-40A2-8077-62399CF5555B}"/>
                </a:ext>
              </a:extLst>
            </p:cNvPr>
            <p:cNvCxnSpPr/>
            <p:nvPr/>
          </p:nvCxnSpPr>
          <p:spPr>
            <a:xfrm>
              <a:off x="23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C6B1E3FA-2E07-4DC0-989D-B5DFD523D44E}"/>
                </a:ext>
              </a:extLst>
            </p:cNvPr>
            <p:cNvCxnSpPr/>
            <p:nvPr/>
          </p:nvCxnSpPr>
          <p:spPr>
            <a:xfrm>
              <a:off x="39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381147A9-09EF-462F-BFEE-EDDDFE7FE09E}"/>
                </a:ext>
              </a:extLst>
            </p:cNvPr>
            <p:cNvCxnSpPr/>
            <p:nvPr/>
          </p:nvCxnSpPr>
          <p:spPr>
            <a:xfrm>
              <a:off x="12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A73B42F3-324C-48BB-AE7B-36EB0E38FF4D}"/>
                </a:ext>
              </a:extLst>
            </p:cNvPr>
            <p:cNvCxnSpPr/>
            <p:nvPr/>
          </p:nvCxnSpPr>
          <p:spPr>
            <a:xfrm>
              <a:off x="18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nettore 2 2">
              <a:extLst>
                <a:ext uri="{FF2B5EF4-FFF2-40B4-BE49-F238E27FC236}">
                  <a16:creationId xmlns:a16="http://schemas.microsoft.com/office/drawing/2014/main" id="{24265DCA-A02E-4274-AB22-8FB2ABC38E9A}"/>
                </a:ext>
              </a:extLst>
            </p:cNvPr>
            <p:cNvCxnSpPr/>
            <p:nvPr/>
          </p:nvCxnSpPr>
          <p:spPr>
            <a:xfrm>
              <a:off x="720000" y="900000"/>
              <a:ext cx="102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8AAB7C97-9098-4DBC-A883-C2DCB3285E0F}"/>
                </a:ext>
              </a:extLst>
            </p:cNvPr>
            <p:cNvCxnSpPr/>
            <p:nvPr/>
          </p:nvCxnSpPr>
          <p:spPr>
            <a:xfrm>
              <a:off x="5315599" y="720000"/>
              <a:ext cx="0" cy="972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2 54">
              <a:extLst>
                <a:ext uri="{FF2B5EF4-FFF2-40B4-BE49-F238E27FC236}">
                  <a16:creationId xmlns:a16="http://schemas.microsoft.com/office/drawing/2014/main" id="{88F3B1B7-078B-4F4C-9134-2010EABABA9D}"/>
                </a:ext>
              </a:extLst>
            </p:cNvPr>
            <p:cNvCxnSpPr/>
            <p:nvPr/>
          </p:nvCxnSpPr>
          <p:spPr>
            <a:xfrm>
              <a:off x="1800000" y="1800000"/>
              <a:ext cx="54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A98176CA-C010-456E-971B-722D6EC5EA32}"/>
                </a:ext>
              </a:extLst>
            </p:cNvPr>
            <p:cNvCxnSpPr/>
            <p:nvPr/>
          </p:nvCxnSpPr>
          <p:spPr>
            <a:xfrm>
              <a:off x="3150000" y="1692000"/>
              <a:ext cx="0" cy="108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85FF5513-BAA0-4A6E-9C87-37001D1FB430}"/>
                </a:ext>
              </a:extLst>
            </p:cNvPr>
            <p:cNvSpPr txBox="1"/>
            <p:nvPr/>
          </p:nvSpPr>
          <p:spPr>
            <a:xfrm>
              <a:off x="5413018" y="875936"/>
              <a:ext cx="849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9.5 m</a:t>
              </a:r>
            </a:p>
          </p:txBody>
        </p: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550DBFE8-C992-4057-B1E1-BA432647651D}"/>
                </a:ext>
              </a:extLst>
            </p:cNvPr>
            <p:cNvSpPr txBox="1"/>
            <p:nvPr/>
          </p:nvSpPr>
          <p:spPr>
            <a:xfrm>
              <a:off x="4724405" y="1088112"/>
              <a:ext cx="68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0.9 m</a:t>
              </a:r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76A39CF7-7B64-4B2E-A7F8-326073D90129}"/>
                </a:ext>
              </a:extLst>
            </p:cNvPr>
            <p:cNvSpPr txBox="1"/>
            <p:nvPr/>
          </p:nvSpPr>
          <p:spPr>
            <a:xfrm>
              <a:off x="2795873" y="1745999"/>
              <a:ext cx="713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0.1 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asellaDiTesto 60">
                  <a:extLst>
                    <a:ext uri="{FF2B5EF4-FFF2-40B4-BE49-F238E27FC236}">
                      <a16:creationId xmlns:a16="http://schemas.microsoft.com/office/drawing/2014/main" id="{0B03DF1E-61A1-417F-9167-0EB9F4A0BE3D}"/>
                    </a:ext>
                  </a:extLst>
                </p:cNvPr>
                <p:cNvSpPr txBox="1"/>
                <p:nvPr/>
              </p:nvSpPr>
              <p:spPr>
                <a:xfrm>
                  <a:off x="5579998" y="370915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1" name="CasellaDiTesto 60">
                  <a:extLst>
                    <a:ext uri="{FF2B5EF4-FFF2-40B4-BE49-F238E27FC236}">
                      <a16:creationId xmlns:a16="http://schemas.microsoft.com/office/drawing/2014/main" id="{0B03DF1E-61A1-417F-9167-0EB9F4A0B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998" y="370915"/>
                  <a:ext cx="5400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asellaDiTesto 61">
                  <a:extLst>
                    <a:ext uri="{FF2B5EF4-FFF2-40B4-BE49-F238E27FC236}">
                      <a16:creationId xmlns:a16="http://schemas.microsoft.com/office/drawing/2014/main" id="{1FE97CBB-2D8E-43BA-A8A8-7B41560A758F}"/>
                    </a:ext>
                  </a:extLst>
                </p:cNvPr>
                <p:cNvSpPr txBox="1"/>
                <p:nvPr/>
              </p:nvSpPr>
              <p:spPr>
                <a:xfrm>
                  <a:off x="5579999" y="1767785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2" name="CasellaDiTesto 61">
                  <a:extLst>
                    <a:ext uri="{FF2B5EF4-FFF2-40B4-BE49-F238E27FC236}">
                      <a16:creationId xmlns:a16="http://schemas.microsoft.com/office/drawing/2014/main" id="{1FE97CBB-2D8E-43BA-A8A8-7B41560A75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999" y="1767785"/>
                  <a:ext cx="5400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sellaDiTesto 62">
                  <a:extLst>
                    <a:ext uri="{FF2B5EF4-FFF2-40B4-BE49-F238E27FC236}">
                      <a16:creationId xmlns:a16="http://schemas.microsoft.com/office/drawing/2014/main" id="{7FFE3980-D3A9-487A-B0E0-864CB4BF23A1}"/>
                    </a:ext>
                  </a:extLst>
                </p:cNvPr>
                <p:cNvSpPr txBox="1"/>
                <p:nvPr/>
              </p:nvSpPr>
              <p:spPr>
                <a:xfrm>
                  <a:off x="10505996" y="1054514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3" name="CasellaDiTesto 62">
                  <a:extLst>
                    <a:ext uri="{FF2B5EF4-FFF2-40B4-BE49-F238E27FC236}">
                      <a16:creationId xmlns:a16="http://schemas.microsoft.com/office/drawing/2014/main" id="{7FFE3980-D3A9-487A-B0E0-864CB4BF23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5996" y="1054514"/>
                  <a:ext cx="54000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49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sellaDiTesto 63">
                  <a:extLst>
                    <a:ext uri="{FF2B5EF4-FFF2-40B4-BE49-F238E27FC236}">
                      <a16:creationId xmlns:a16="http://schemas.microsoft.com/office/drawing/2014/main" id="{3A4FAA56-56FA-4FD9-A9AE-F09E76BDA169}"/>
                    </a:ext>
                  </a:extLst>
                </p:cNvPr>
                <p:cNvSpPr txBox="1"/>
                <p:nvPr/>
              </p:nvSpPr>
              <p:spPr>
                <a:xfrm>
                  <a:off x="631956" y="1089021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4" name="CasellaDiTesto 63">
                  <a:extLst>
                    <a:ext uri="{FF2B5EF4-FFF2-40B4-BE49-F238E27FC236}">
                      <a16:creationId xmlns:a16="http://schemas.microsoft.com/office/drawing/2014/main" id="{3A4FAA56-56FA-4FD9-A9AE-F09E76BDA1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56" y="1089021"/>
                  <a:ext cx="54000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8800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869CAC8-5ECC-423A-87E1-63DAEEBBBD59}"/>
              </a:ext>
            </a:extLst>
          </p:cNvPr>
          <p:cNvCxnSpPr/>
          <p:nvPr/>
        </p:nvCxnSpPr>
        <p:spPr>
          <a:xfrm>
            <a:off x="720000" y="720000"/>
            <a:ext cx="1026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1D8D201-B55B-4D46-85B3-E62A5AEED512}"/>
              </a:ext>
            </a:extLst>
          </p:cNvPr>
          <p:cNvCxnSpPr/>
          <p:nvPr/>
        </p:nvCxnSpPr>
        <p:spPr>
          <a:xfrm>
            <a:off x="720000" y="720000"/>
            <a:ext cx="0" cy="9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BC94D75-C421-4554-929F-16A66801239C}"/>
              </a:ext>
            </a:extLst>
          </p:cNvPr>
          <p:cNvCxnSpPr/>
          <p:nvPr/>
        </p:nvCxnSpPr>
        <p:spPr>
          <a:xfrm>
            <a:off x="10980000" y="720000"/>
            <a:ext cx="0" cy="9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2D2125A-24DA-4B01-92E5-EAB4856D4213}"/>
              </a:ext>
            </a:extLst>
          </p:cNvPr>
          <p:cNvCxnSpPr/>
          <p:nvPr/>
        </p:nvCxnSpPr>
        <p:spPr>
          <a:xfrm>
            <a:off x="72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77FFDE90-A794-4E93-A07B-E6C4C1BDD560}"/>
              </a:ext>
            </a:extLst>
          </p:cNvPr>
          <p:cNvCxnSpPr/>
          <p:nvPr/>
        </p:nvCxnSpPr>
        <p:spPr>
          <a:xfrm>
            <a:off x="180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50629DE5-B457-4823-8FE1-A9FEDB046FB7}"/>
              </a:ext>
            </a:extLst>
          </p:cNvPr>
          <p:cNvCxnSpPr/>
          <p:nvPr/>
        </p:nvCxnSpPr>
        <p:spPr>
          <a:xfrm>
            <a:off x="288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4BE67FBB-AFB5-4813-9A1E-A39F4A783DF5}"/>
              </a:ext>
            </a:extLst>
          </p:cNvPr>
          <p:cNvCxnSpPr/>
          <p:nvPr/>
        </p:nvCxnSpPr>
        <p:spPr>
          <a:xfrm>
            <a:off x="396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F16719F2-7A3E-42C6-8201-518FD45E8066}"/>
              </a:ext>
            </a:extLst>
          </p:cNvPr>
          <p:cNvCxnSpPr/>
          <p:nvPr/>
        </p:nvCxnSpPr>
        <p:spPr>
          <a:xfrm>
            <a:off x="504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B434C052-0F6A-406B-BB25-6DCB05D9528A}"/>
              </a:ext>
            </a:extLst>
          </p:cNvPr>
          <p:cNvCxnSpPr/>
          <p:nvPr/>
        </p:nvCxnSpPr>
        <p:spPr>
          <a:xfrm>
            <a:off x="612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5044ED0E-B21B-474F-AE7B-885510263E4C}"/>
              </a:ext>
            </a:extLst>
          </p:cNvPr>
          <p:cNvCxnSpPr/>
          <p:nvPr/>
        </p:nvCxnSpPr>
        <p:spPr>
          <a:xfrm>
            <a:off x="720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EAF2E82F-A8EF-46A2-9346-7322D807E953}"/>
              </a:ext>
            </a:extLst>
          </p:cNvPr>
          <p:cNvCxnSpPr/>
          <p:nvPr/>
        </p:nvCxnSpPr>
        <p:spPr>
          <a:xfrm>
            <a:off x="828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A5B1E170-93DC-48E3-91B0-AF4D2B01AA95}"/>
              </a:ext>
            </a:extLst>
          </p:cNvPr>
          <p:cNvCxnSpPr/>
          <p:nvPr/>
        </p:nvCxnSpPr>
        <p:spPr>
          <a:xfrm>
            <a:off x="936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A3F8E93A-857D-4AFB-8793-5FAC091F13DB}"/>
              </a:ext>
            </a:extLst>
          </p:cNvPr>
          <p:cNvCxnSpPr/>
          <p:nvPr/>
        </p:nvCxnSpPr>
        <p:spPr>
          <a:xfrm>
            <a:off x="1044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2DFAE547-6ECC-4E3A-8B93-BB6461C40BED}"/>
              </a:ext>
            </a:extLst>
          </p:cNvPr>
          <p:cNvCxnSpPr/>
          <p:nvPr/>
        </p:nvCxnSpPr>
        <p:spPr>
          <a:xfrm>
            <a:off x="126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5C72E80-7FCF-44AE-8FA4-85CB2CB32A1C}"/>
              </a:ext>
            </a:extLst>
          </p:cNvPr>
          <p:cNvCxnSpPr/>
          <p:nvPr/>
        </p:nvCxnSpPr>
        <p:spPr>
          <a:xfrm>
            <a:off x="234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0DF49405-EC9A-4A29-A7A2-8CBD1F75C06E}"/>
              </a:ext>
            </a:extLst>
          </p:cNvPr>
          <p:cNvCxnSpPr/>
          <p:nvPr/>
        </p:nvCxnSpPr>
        <p:spPr>
          <a:xfrm>
            <a:off x="342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841E9EC-A42C-4CD6-80FA-DA59ED136DE9}"/>
              </a:ext>
            </a:extLst>
          </p:cNvPr>
          <p:cNvCxnSpPr/>
          <p:nvPr/>
        </p:nvCxnSpPr>
        <p:spPr>
          <a:xfrm>
            <a:off x="450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6C1DD3E6-1B31-4F5A-937D-130AEA1AF328}"/>
              </a:ext>
            </a:extLst>
          </p:cNvPr>
          <p:cNvCxnSpPr/>
          <p:nvPr/>
        </p:nvCxnSpPr>
        <p:spPr>
          <a:xfrm>
            <a:off x="558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A17CAAB7-8979-4E4D-B8B3-DA79A9B8CA8F}"/>
              </a:ext>
            </a:extLst>
          </p:cNvPr>
          <p:cNvCxnSpPr/>
          <p:nvPr/>
        </p:nvCxnSpPr>
        <p:spPr>
          <a:xfrm>
            <a:off x="666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530A78A6-E8CF-499A-BD77-1238916B3793}"/>
              </a:ext>
            </a:extLst>
          </p:cNvPr>
          <p:cNvCxnSpPr/>
          <p:nvPr/>
        </p:nvCxnSpPr>
        <p:spPr>
          <a:xfrm>
            <a:off x="774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0B6A8AFB-A0C7-44EA-822B-1B4762B58267}"/>
              </a:ext>
            </a:extLst>
          </p:cNvPr>
          <p:cNvCxnSpPr/>
          <p:nvPr/>
        </p:nvCxnSpPr>
        <p:spPr>
          <a:xfrm>
            <a:off x="882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9D76C2C1-9A93-4ED2-9216-D8BA52107043}"/>
              </a:ext>
            </a:extLst>
          </p:cNvPr>
          <p:cNvCxnSpPr/>
          <p:nvPr/>
        </p:nvCxnSpPr>
        <p:spPr>
          <a:xfrm>
            <a:off x="990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1007ED39-6335-4940-B999-B1A0C2F5729D}"/>
              </a:ext>
            </a:extLst>
          </p:cNvPr>
          <p:cNvCxnSpPr/>
          <p:nvPr/>
        </p:nvCxnSpPr>
        <p:spPr>
          <a:xfrm>
            <a:off x="104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962FDC13-E11E-428C-A054-1071D93A1684}"/>
              </a:ext>
            </a:extLst>
          </p:cNvPr>
          <p:cNvCxnSpPr/>
          <p:nvPr/>
        </p:nvCxnSpPr>
        <p:spPr>
          <a:xfrm>
            <a:off x="93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860CA18A-3EFA-4DA1-A0B1-2EC693174315}"/>
              </a:ext>
            </a:extLst>
          </p:cNvPr>
          <p:cNvCxnSpPr/>
          <p:nvPr/>
        </p:nvCxnSpPr>
        <p:spPr>
          <a:xfrm>
            <a:off x="99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CDF696EC-C596-402E-A625-E5BD857D9AC6}"/>
              </a:ext>
            </a:extLst>
          </p:cNvPr>
          <p:cNvCxnSpPr/>
          <p:nvPr/>
        </p:nvCxnSpPr>
        <p:spPr>
          <a:xfrm>
            <a:off x="88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B4C61DD7-E2F1-485A-874B-30F0C0C4D047}"/>
              </a:ext>
            </a:extLst>
          </p:cNvPr>
          <p:cNvCxnSpPr/>
          <p:nvPr/>
        </p:nvCxnSpPr>
        <p:spPr>
          <a:xfrm>
            <a:off x="82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9DC72378-B0B6-47CB-BC65-80D131732B57}"/>
              </a:ext>
            </a:extLst>
          </p:cNvPr>
          <p:cNvCxnSpPr/>
          <p:nvPr/>
        </p:nvCxnSpPr>
        <p:spPr>
          <a:xfrm>
            <a:off x="77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F0605C7B-D4D3-4635-8971-917BE7B9E93D}"/>
              </a:ext>
            </a:extLst>
          </p:cNvPr>
          <p:cNvCxnSpPr/>
          <p:nvPr/>
        </p:nvCxnSpPr>
        <p:spPr>
          <a:xfrm>
            <a:off x="72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C2A3124E-439C-4B25-AED9-13D6BE2629F6}"/>
              </a:ext>
            </a:extLst>
          </p:cNvPr>
          <p:cNvCxnSpPr/>
          <p:nvPr/>
        </p:nvCxnSpPr>
        <p:spPr>
          <a:xfrm>
            <a:off x="66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44F2AB2-9361-47AF-8996-224BA27F780F}"/>
              </a:ext>
            </a:extLst>
          </p:cNvPr>
          <p:cNvCxnSpPr/>
          <p:nvPr/>
        </p:nvCxnSpPr>
        <p:spPr>
          <a:xfrm>
            <a:off x="61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D9C30C59-2F2A-4009-85BC-8517EF2284B5}"/>
              </a:ext>
            </a:extLst>
          </p:cNvPr>
          <p:cNvCxnSpPr/>
          <p:nvPr/>
        </p:nvCxnSpPr>
        <p:spPr>
          <a:xfrm>
            <a:off x="55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08C46399-054C-4471-8C5F-CECC4822DFEF}"/>
              </a:ext>
            </a:extLst>
          </p:cNvPr>
          <p:cNvCxnSpPr/>
          <p:nvPr/>
        </p:nvCxnSpPr>
        <p:spPr>
          <a:xfrm>
            <a:off x="50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0F6EC4D6-BA23-47EB-AD70-0111104F9A56}"/>
              </a:ext>
            </a:extLst>
          </p:cNvPr>
          <p:cNvCxnSpPr/>
          <p:nvPr/>
        </p:nvCxnSpPr>
        <p:spPr>
          <a:xfrm>
            <a:off x="28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DE5E146E-42FF-4D4E-91DD-C75D29A2ACA4}"/>
              </a:ext>
            </a:extLst>
          </p:cNvPr>
          <p:cNvCxnSpPr/>
          <p:nvPr/>
        </p:nvCxnSpPr>
        <p:spPr>
          <a:xfrm>
            <a:off x="34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020938B8-CC65-417A-85FF-F5CF9133D4CD}"/>
              </a:ext>
            </a:extLst>
          </p:cNvPr>
          <p:cNvCxnSpPr/>
          <p:nvPr/>
        </p:nvCxnSpPr>
        <p:spPr>
          <a:xfrm>
            <a:off x="45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0BD1376-DFAB-40A2-8077-62399CF5555B}"/>
              </a:ext>
            </a:extLst>
          </p:cNvPr>
          <p:cNvCxnSpPr/>
          <p:nvPr/>
        </p:nvCxnSpPr>
        <p:spPr>
          <a:xfrm>
            <a:off x="23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6B1E3FA-2E07-4DC0-989D-B5DFD523D44E}"/>
              </a:ext>
            </a:extLst>
          </p:cNvPr>
          <p:cNvCxnSpPr/>
          <p:nvPr/>
        </p:nvCxnSpPr>
        <p:spPr>
          <a:xfrm>
            <a:off x="39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381147A9-09EF-462F-BFEE-EDDDFE7FE09E}"/>
              </a:ext>
            </a:extLst>
          </p:cNvPr>
          <p:cNvCxnSpPr/>
          <p:nvPr/>
        </p:nvCxnSpPr>
        <p:spPr>
          <a:xfrm>
            <a:off x="12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A73B42F3-324C-48BB-AE7B-36EB0E38FF4D}"/>
              </a:ext>
            </a:extLst>
          </p:cNvPr>
          <p:cNvCxnSpPr/>
          <p:nvPr/>
        </p:nvCxnSpPr>
        <p:spPr>
          <a:xfrm>
            <a:off x="18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24265DCA-A02E-4274-AB22-8FB2ABC38E9A}"/>
              </a:ext>
            </a:extLst>
          </p:cNvPr>
          <p:cNvCxnSpPr/>
          <p:nvPr/>
        </p:nvCxnSpPr>
        <p:spPr>
          <a:xfrm>
            <a:off x="720000" y="900000"/>
            <a:ext cx="102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8AAB7C97-9098-4DBC-A883-C2DCB3285E0F}"/>
              </a:ext>
            </a:extLst>
          </p:cNvPr>
          <p:cNvCxnSpPr/>
          <p:nvPr/>
        </p:nvCxnSpPr>
        <p:spPr>
          <a:xfrm>
            <a:off x="5315599" y="720000"/>
            <a:ext cx="0" cy="972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88F3B1B7-078B-4F4C-9134-2010EABABA9D}"/>
              </a:ext>
            </a:extLst>
          </p:cNvPr>
          <p:cNvCxnSpPr/>
          <p:nvPr/>
        </p:nvCxnSpPr>
        <p:spPr>
          <a:xfrm>
            <a:off x="1800000" y="2160000"/>
            <a:ext cx="5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98176CA-C010-456E-971B-722D6EC5EA32}"/>
              </a:ext>
            </a:extLst>
          </p:cNvPr>
          <p:cNvCxnSpPr/>
          <p:nvPr/>
        </p:nvCxnSpPr>
        <p:spPr>
          <a:xfrm>
            <a:off x="3150000" y="1692000"/>
            <a:ext cx="0" cy="54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5FF5513-BAA0-4A6E-9C87-37001D1FB430}"/>
              </a:ext>
            </a:extLst>
          </p:cNvPr>
          <p:cNvSpPr txBox="1"/>
          <p:nvPr/>
        </p:nvSpPr>
        <p:spPr>
          <a:xfrm>
            <a:off x="5445425" y="875936"/>
            <a:ext cx="785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9.5 m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550DBFE8-C992-4057-B1E1-BA432647651D}"/>
              </a:ext>
            </a:extLst>
          </p:cNvPr>
          <p:cNvSpPr txBox="1"/>
          <p:nvPr/>
        </p:nvSpPr>
        <p:spPr>
          <a:xfrm>
            <a:off x="4686306" y="1088112"/>
            <a:ext cx="728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0.9 m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356F5A1-C3F2-409E-9DDC-E6DF0CBEC8EC}"/>
              </a:ext>
            </a:extLst>
          </p:cNvPr>
          <p:cNvSpPr txBox="1"/>
          <p:nvPr/>
        </p:nvSpPr>
        <p:spPr>
          <a:xfrm>
            <a:off x="1692072" y="2232000"/>
            <a:ext cx="755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76A39CF7-7B64-4B2E-A7F8-326073D90129}"/>
              </a:ext>
            </a:extLst>
          </p:cNvPr>
          <p:cNvSpPr txBox="1"/>
          <p:nvPr/>
        </p:nvSpPr>
        <p:spPr>
          <a:xfrm>
            <a:off x="2776823" y="2232000"/>
            <a:ext cx="751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0B03DF1E-61A1-417F-9167-0EB9F4A0BE3D}"/>
                  </a:ext>
                </a:extLst>
              </p:cNvPr>
              <p:cNvSpPr txBox="1"/>
              <p:nvPr/>
            </p:nvSpPr>
            <p:spPr>
              <a:xfrm>
                <a:off x="5579998" y="370915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0B03DF1E-61A1-417F-9167-0EB9F4A0B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98" y="370915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1FE97CBB-2D8E-43BA-A8A8-7B41560A758F}"/>
                  </a:ext>
                </a:extLst>
              </p:cNvPr>
              <p:cNvSpPr txBox="1"/>
              <p:nvPr/>
            </p:nvSpPr>
            <p:spPr>
              <a:xfrm>
                <a:off x="5579999" y="2232000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1FE97CBB-2D8E-43BA-A8A8-7B41560A7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99" y="2232000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7FFE3980-D3A9-487A-B0E0-864CB4BF23A1}"/>
                  </a:ext>
                </a:extLst>
              </p:cNvPr>
              <p:cNvSpPr txBox="1"/>
              <p:nvPr/>
            </p:nvSpPr>
            <p:spPr>
              <a:xfrm>
                <a:off x="10505996" y="1054514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7FFE3980-D3A9-487A-B0E0-864CB4BF2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996" y="1054514"/>
                <a:ext cx="540000" cy="369332"/>
              </a:xfrm>
              <a:prstGeom prst="rect">
                <a:avLst/>
              </a:prstGeom>
              <a:blipFill>
                <a:blip r:embed="rId4"/>
                <a:stretch>
                  <a:fillRect l="-44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A4FAA56-56FA-4FD9-A9AE-F09E76BDA169}"/>
                  </a:ext>
                </a:extLst>
              </p:cNvPr>
              <p:cNvSpPr txBox="1"/>
              <p:nvPr/>
            </p:nvSpPr>
            <p:spPr>
              <a:xfrm>
                <a:off x="631956" y="1089021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A4FAA56-56FA-4FD9-A9AE-F09E76BDA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56" y="1089021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53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B804E4A-A91B-4913-B05A-C18AFB97CC44}"/>
                  </a:ext>
                </a:extLst>
              </p:cNvPr>
              <p:cNvSpPr txBox="1"/>
              <p:nvPr/>
            </p:nvSpPr>
            <p:spPr>
              <a:xfrm>
                <a:off x="7341912" y="2026833"/>
                <a:ext cx="48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B804E4A-A91B-4913-B05A-C18AFB97C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912" y="2026833"/>
                <a:ext cx="4865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02F7C37E-7914-4D53-A41E-EF9DE6131105}"/>
                  </a:ext>
                </a:extLst>
              </p:cNvPr>
              <p:cNvSpPr txBox="1"/>
              <p:nvPr/>
            </p:nvSpPr>
            <p:spPr>
              <a:xfrm>
                <a:off x="1275898" y="1436194"/>
                <a:ext cx="10634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it-IT" sz="1600" dirty="0"/>
                  <a:t> = 1 m</a:t>
                </a: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02F7C37E-7914-4D53-A41E-EF9DE6131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898" y="1436194"/>
                <a:ext cx="1063437" cy="338554"/>
              </a:xfrm>
              <a:prstGeom prst="rect">
                <a:avLst/>
              </a:prstGeom>
              <a:blipFill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o 12">
            <a:extLst>
              <a:ext uri="{FF2B5EF4-FFF2-40B4-BE49-F238E27FC236}">
                <a16:creationId xmlns:a16="http://schemas.microsoft.com/office/drawing/2014/main" id="{0DB94F92-FE6A-45A9-BBCB-000B87977219}"/>
              </a:ext>
            </a:extLst>
          </p:cNvPr>
          <p:cNvGrpSpPr/>
          <p:nvPr/>
        </p:nvGrpSpPr>
        <p:grpSpPr>
          <a:xfrm>
            <a:off x="360000" y="360000"/>
            <a:ext cx="10800000" cy="1440000"/>
            <a:chOff x="360000" y="360000"/>
            <a:chExt cx="10800000" cy="1440000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452E3E4-5917-4DBC-AD34-4A62D67B7B8D}"/>
                </a:ext>
              </a:extLst>
            </p:cNvPr>
            <p:cNvCxnSpPr/>
            <p:nvPr/>
          </p:nvCxnSpPr>
          <p:spPr>
            <a:xfrm>
              <a:off x="360000" y="360000"/>
              <a:ext cx="108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A6748D5F-8E80-4466-80F2-778883C958B0}"/>
                </a:ext>
              </a:extLst>
            </p:cNvPr>
            <p:cNvCxnSpPr/>
            <p:nvPr/>
          </p:nvCxnSpPr>
          <p:spPr>
            <a:xfrm>
              <a:off x="360000" y="360000"/>
              <a:ext cx="0" cy="108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FCA060FE-2D39-4500-AED6-A2017E21CAAB}"/>
                </a:ext>
              </a:extLst>
            </p:cNvPr>
            <p:cNvCxnSpPr/>
            <p:nvPr/>
          </p:nvCxnSpPr>
          <p:spPr>
            <a:xfrm>
              <a:off x="11160000" y="360000"/>
              <a:ext cx="0" cy="144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44E9C63B-2422-4843-8F90-1C07DFF81060}"/>
                </a:ext>
              </a:extLst>
            </p:cNvPr>
            <p:cNvCxnSpPr/>
            <p:nvPr/>
          </p:nvCxnSpPr>
          <p:spPr>
            <a:xfrm>
              <a:off x="360000" y="1440000"/>
              <a:ext cx="72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A98EC082-797C-4DA4-84AE-2CE9B937620F}"/>
                </a:ext>
              </a:extLst>
            </p:cNvPr>
            <p:cNvCxnSpPr/>
            <p:nvPr/>
          </p:nvCxnSpPr>
          <p:spPr>
            <a:xfrm>
              <a:off x="7560000" y="1800000"/>
              <a:ext cx="36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7560000" y="1440000"/>
              <a:ext cx="0" cy="36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AE849D6-C726-4526-8326-CD22A3AFE0B5}"/>
              </a:ext>
            </a:extLst>
          </p:cNvPr>
          <p:cNvCxnSpPr/>
          <p:nvPr/>
        </p:nvCxnSpPr>
        <p:spPr>
          <a:xfrm>
            <a:off x="360000" y="72000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E7DB5AA-AF7E-4424-9496-702FCCE661A1}"/>
              </a:ext>
            </a:extLst>
          </p:cNvPr>
          <p:cNvCxnSpPr/>
          <p:nvPr/>
        </p:nvCxnSpPr>
        <p:spPr>
          <a:xfrm>
            <a:off x="7560000" y="720000"/>
            <a:ext cx="360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9611C99-F4B3-43AD-9B20-D7F5C718EF1A}"/>
              </a:ext>
            </a:extLst>
          </p:cNvPr>
          <p:cNvCxnSpPr/>
          <p:nvPr/>
        </p:nvCxnSpPr>
        <p:spPr>
          <a:xfrm>
            <a:off x="1440000" y="360000"/>
            <a:ext cx="0" cy="10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C4CB22D-F89F-4AFF-9E4A-6EB304E21FF0}"/>
              </a:ext>
            </a:extLst>
          </p:cNvPr>
          <p:cNvCxnSpPr/>
          <p:nvPr/>
        </p:nvCxnSpPr>
        <p:spPr>
          <a:xfrm>
            <a:off x="1440000" y="1440000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/>
              <p:nvPr/>
            </p:nvSpPr>
            <p:spPr>
              <a:xfrm>
                <a:off x="10684609" y="8860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4609" y="886003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 l="-56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/>
              <p:nvPr/>
            </p:nvSpPr>
            <p:spPr>
              <a:xfrm>
                <a:off x="302104" y="8860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04" y="886003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826000" y="0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000" y="0"/>
                <a:ext cx="54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5826000" y="143066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000" y="1430668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7FD51C1-C924-47C9-A646-5ECCF91E6D61}"/>
              </a:ext>
            </a:extLst>
          </p:cNvPr>
          <p:cNvSpPr txBox="1"/>
          <p:nvPr/>
        </p:nvSpPr>
        <p:spPr>
          <a:xfrm>
            <a:off x="36000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80 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114D81E-EB67-47F9-8ABE-0C2C637D9E58}"/>
              </a:ext>
            </a:extLst>
          </p:cNvPr>
          <p:cNvSpPr txBox="1"/>
          <p:nvPr/>
        </p:nvSpPr>
        <p:spPr>
          <a:xfrm>
            <a:off x="90000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50 m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86A9E45-DC3B-410F-8644-78B01C8C5BE3}"/>
              </a:ext>
            </a:extLst>
          </p:cNvPr>
          <p:cNvSpPr txBox="1"/>
          <p:nvPr/>
        </p:nvSpPr>
        <p:spPr>
          <a:xfrm>
            <a:off x="1308776" y="770861"/>
            <a:ext cx="654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8 m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979DFE59-BCEA-4B2F-9E21-03963BBC54D0}"/>
              </a:ext>
            </a:extLst>
          </p:cNvPr>
          <p:cNvCxnSpPr/>
          <p:nvPr/>
        </p:nvCxnSpPr>
        <p:spPr>
          <a:xfrm>
            <a:off x="5760000" y="2052000"/>
            <a:ext cx="360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BFDE2A58-889E-45BC-BA29-E60F6255CFD9}"/>
              </a:ext>
            </a:extLst>
          </p:cNvPr>
          <p:cNvCxnSpPr/>
          <p:nvPr/>
        </p:nvCxnSpPr>
        <p:spPr>
          <a:xfrm>
            <a:off x="7560000" y="2016000"/>
            <a:ext cx="0" cy="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1D09F6AC-1F48-4D6D-AFDE-29594D4C01DE}"/>
                  </a:ext>
                </a:extLst>
              </p:cNvPr>
              <p:cNvSpPr txBox="1"/>
              <p:nvPr/>
            </p:nvSpPr>
            <p:spPr>
              <a:xfrm>
                <a:off x="9240440" y="1850556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1D09F6AC-1F48-4D6D-AFDE-29594D4C0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440" y="1850556"/>
                <a:ext cx="540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uppo 1">
            <a:extLst>
              <a:ext uri="{FF2B5EF4-FFF2-40B4-BE49-F238E27FC236}">
                <a16:creationId xmlns:a16="http://schemas.microsoft.com/office/drawing/2014/main" id="{B60C4727-91BB-4362-BC4C-91E69A79C841}"/>
              </a:ext>
            </a:extLst>
          </p:cNvPr>
          <p:cNvGrpSpPr/>
          <p:nvPr/>
        </p:nvGrpSpPr>
        <p:grpSpPr>
          <a:xfrm>
            <a:off x="11376000" y="180000"/>
            <a:ext cx="72000" cy="1980000"/>
            <a:chOff x="11376000" y="180000"/>
            <a:chExt cx="72000" cy="1980000"/>
          </a:xfrm>
        </p:grpSpPr>
        <p:cxnSp>
          <p:nvCxnSpPr>
            <p:cNvPr id="31" name="Connettore 2 30">
              <a:extLst>
                <a:ext uri="{FF2B5EF4-FFF2-40B4-BE49-F238E27FC236}">
                  <a16:creationId xmlns:a16="http://schemas.microsoft.com/office/drawing/2014/main" id="{582B8972-AAC0-46CB-A40B-37236DA95C48}"/>
                </a:ext>
              </a:extLst>
            </p:cNvPr>
            <p:cNvCxnSpPr/>
            <p:nvPr/>
          </p:nvCxnSpPr>
          <p:spPr>
            <a:xfrm>
              <a:off x="11412000" y="180000"/>
              <a:ext cx="0" cy="19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00187439-B847-4DF7-96FA-86F32CDA0903}"/>
                </a:ext>
              </a:extLst>
            </p:cNvPr>
            <p:cNvCxnSpPr/>
            <p:nvPr/>
          </p:nvCxnSpPr>
          <p:spPr>
            <a:xfrm>
              <a:off x="11376000" y="1800000"/>
              <a:ext cx="72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A5C6381-6273-4D0E-9CD3-3E534B97E108}"/>
                  </a:ext>
                </a:extLst>
              </p:cNvPr>
              <p:cNvSpPr txBox="1"/>
              <p:nvPr/>
            </p:nvSpPr>
            <p:spPr>
              <a:xfrm>
                <a:off x="11308002" y="20609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A5C6381-6273-4D0E-9CD3-3E534B97E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8002" y="20609"/>
                <a:ext cx="540000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142D079E-4F79-475E-8298-DC2FF2D8DEF8}"/>
                  </a:ext>
                </a:extLst>
              </p:cNvPr>
              <p:cNvSpPr txBox="1"/>
              <p:nvPr/>
            </p:nvSpPr>
            <p:spPr>
              <a:xfrm>
                <a:off x="11334805" y="1605471"/>
                <a:ext cx="48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142D079E-4F79-475E-8298-DC2FF2D8D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4805" y="1605471"/>
                <a:ext cx="48651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633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7DAB429-4351-413D-A673-D057FD01E936}"/>
              </a:ext>
            </a:extLst>
          </p:cNvPr>
          <p:cNvSpPr txBox="1"/>
          <p:nvPr/>
        </p:nvSpPr>
        <p:spPr>
          <a:xfrm>
            <a:off x="72220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d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B2E8E2C-8012-4BD5-A714-A7E86ACE0981}"/>
              </a:ext>
            </a:extLst>
          </p:cNvPr>
          <p:cNvSpPr txBox="1"/>
          <p:nvPr/>
        </p:nvSpPr>
        <p:spPr>
          <a:xfrm>
            <a:off x="82888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FBCDCC2-3F58-44C0-AA24-9178A0DAD21C}"/>
              </a:ext>
            </a:extLst>
          </p:cNvPr>
          <p:cNvSpPr txBox="1"/>
          <p:nvPr/>
        </p:nvSpPr>
        <p:spPr>
          <a:xfrm>
            <a:off x="61146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0DB94F92-FE6A-45A9-BBCB-000B87977219}"/>
              </a:ext>
            </a:extLst>
          </p:cNvPr>
          <p:cNvGrpSpPr/>
          <p:nvPr/>
        </p:nvGrpSpPr>
        <p:grpSpPr>
          <a:xfrm>
            <a:off x="360000" y="360000"/>
            <a:ext cx="10080000" cy="1008000"/>
            <a:chOff x="360000" y="360000"/>
            <a:chExt cx="10080000" cy="1008000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452E3E4-5917-4DBC-AD34-4A62D67B7B8D}"/>
                </a:ext>
              </a:extLst>
            </p:cNvPr>
            <p:cNvCxnSpPr/>
            <p:nvPr/>
          </p:nvCxnSpPr>
          <p:spPr>
            <a:xfrm>
              <a:off x="360000" y="360000"/>
              <a:ext cx="1008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A6748D5F-8E80-4466-80F2-778883C958B0}"/>
                </a:ext>
              </a:extLst>
            </p:cNvPr>
            <p:cNvCxnSpPr/>
            <p:nvPr/>
          </p:nvCxnSpPr>
          <p:spPr>
            <a:xfrm>
              <a:off x="360000" y="360000"/>
              <a:ext cx="0" cy="86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FCA060FE-2D39-4500-AED6-A2017E21CAAB}"/>
                </a:ext>
              </a:extLst>
            </p:cNvPr>
            <p:cNvCxnSpPr/>
            <p:nvPr/>
          </p:nvCxnSpPr>
          <p:spPr>
            <a:xfrm>
              <a:off x="10440000" y="360000"/>
              <a:ext cx="0" cy="86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44E9C63B-2422-4843-8F90-1C07DFF81060}"/>
                </a:ext>
              </a:extLst>
            </p:cNvPr>
            <p:cNvCxnSpPr/>
            <p:nvPr/>
          </p:nvCxnSpPr>
          <p:spPr>
            <a:xfrm>
              <a:off x="360000" y="1224000"/>
              <a:ext cx="576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A98EC082-797C-4DA4-84AE-2CE9B937620F}"/>
                </a:ext>
              </a:extLst>
            </p:cNvPr>
            <p:cNvCxnSpPr/>
            <p:nvPr/>
          </p:nvCxnSpPr>
          <p:spPr>
            <a:xfrm>
              <a:off x="9000000" y="1224000"/>
              <a:ext cx="144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6840000" y="1224000"/>
              <a:ext cx="0" cy="14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AE849D6-C726-4526-8326-CD22A3AFE0B5}"/>
              </a:ext>
            </a:extLst>
          </p:cNvPr>
          <p:cNvCxnSpPr/>
          <p:nvPr/>
        </p:nvCxnSpPr>
        <p:spPr>
          <a:xfrm>
            <a:off x="360000" y="720000"/>
            <a:ext cx="57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E7DB5AA-AF7E-4424-9496-702FCCE661A1}"/>
              </a:ext>
            </a:extLst>
          </p:cNvPr>
          <p:cNvCxnSpPr/>
          <p:nvPr/>
        </p:nvCxnSpPr>
        <p:spPr>
          <a:xfrm>
            <a:off x="9000000" y="720000"/>
            <a:ext cx="14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9611C99-F4B3-43AD-9B20-D7F5C718EF1A}"/>
              </a:ext>
            </a:extLst>
          </p:cNvPr>
          <p:cNvCxnSpPr/>
          <p:nvPr/>
        </p:nvCxnSpPr>
        <p:spPr>
          <a:xfrm>
            <a:off x="1440000" y="360000"/>
            <a:ext cx="0" cy="864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C4CB22D-F89F-4AFF-9E4A-6EB304E21FF0}"/>
              </a:ext>
            </a:extLst>
          </p:cNvPr>
          <p:cNvCxnSpPr/>
          <p:nvPr/>
        </p:nvCxnSpPr>
        <p:spPr>
          <a:xfrm>
            <a:off x="7200000" y="1224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/>
              <p:nvPr/>
            </p:nvSpPr>
            <p:spPr>
              <a:xfrm>
                <a:off x="9954000" y="8098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4000" y="809803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/>
              <p:nvPr/>
            </p:nvSpPr>
            <p:spPr>
              <a:xfrm>
                <a:off x="289404" y="7844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04" y="784403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040000" y="0"/>
                <a:ext cx="540000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sym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0" y="0"/>
                <a:ext cx="540000" cy="391261"/>
              </a:xfrm>
              <a:prstGeom prst="rect">
                <a:avLst/>
              </a:prstGeom>
              <a:blipFill>
                <a:blip r:embed="rId4"/>
                <a:stretch>
                  <a:fillRect l="-11364" b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5040000" y="115126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0" y="1151268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7FD51C1-C924-47C9-A646-5ECCF91E6D61}"/>
              </a:ext>
            </a:extLst>
          </p:cNvPr>
          <p:cNvSpPr txBox="1"/>
          <p:nvPr/>
        </p:nvSpPr>
        <p:spPr>
          <a:xfrm>
            <a:off x="27618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4 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114D81E-EB67-47F9-8ABE-0C2C637D9E58}"/>
              </a:ext>
            </a:extLst>
          </p:cNvPr>
          <p:cNvSpPr txBox="1"/>
          <p:nvPr/>
        </p:nvSpPr>
        <p:spPr>
          <a:xfrm>
            <a:off x="93683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1 m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86A9E45-DC3B-410F-8644-78B01C8C5BE3}"/>
              </a:ext>
            </a:extLst>
          </p:cNvPr>
          <p:cNvSpPr txBox="1"/>
          <p:nvPr/>
        </p:nvSpPr>
        <p:spPr>
          <a:xfrm>
            <a:off x="1390362" y="784269"/>
            <a:ext cx="654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0.6 m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2F7C37E-7914-4D53-A41E-EF9DE6131105}"/>
              </a:ext>
            </a:extLst>
          </p:cNvPr>
          <p:cNvSpPr txBox="1"/>
          <p:nvPr/>
        </p:nvSpPr>
        <p:spPr>
          <a:xfrm>
            <a:off x="7151846" y="1161685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h</a:t>
            </a:r>
            <a:r>
              <a:rPr lang="it-IT" sz="1600" dirty="0"/>
              <a:t> = 0.1 m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D895C12-F1D8-466B-BC31-C1F6C427659E}"/>
              </a:ext>
            </a:extLst>
          </p:cNvPr>
          <p:cNvCxnSpPr/>
          <p:nvPr/>
        </p:nvCxnSpPr>
        <p:spPr>
          <a:xfrm>
            <a:off x="828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445D097D-A22D-4217-ACE9-10813839B06B}"/>
              </a:ext>
            </a:extLst>
          </p:cNvPr>
          <p:cNvCxnSpPr/>
          <p:nvPr/>
        </p:nvCxnSpPr>
        <p:spPr>
          <a:xfrm>
            <a:off x="900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5E41AE5-48A5-4C34-915E-04692A0CB9AD}"/>
              </a:ext>
            </a:extLst>
          </p:cNvPr>
          <p:cNvCxnSpPr/>
          <p:nvPr/>
        </p:nvCxnSpPr>
        <p:spPr>
          <a:xfrm>
            <a:off x="612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B2C35225-5DE9-4955-A47F-01AE0002E245}"/>
              </a:ext>
            </a:extLst>
          </p:cNvPr>
          <p:cNvCxnSpPr/>
          <p:nvPr/>
        </p:nvCxnSpPr>
        <p:spPr>
          <a:xfrm>
            <a:off x="6840000" y="1224000"/>
            <a:ext cx="14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CEF64C-9884-43CE-9CFC-A993FF79C000}"/>
              </a:ext>
            </a:extLst>
          </p:cNvPr>
          <p:cNvCxnSpPr/>
          <p:nvPr/>
        </p:nvCxnSpPr>
        <p:spPr>
          <a:xfrm>
            <a:off x="6120000" y="1368000"/>
            <a:ext cx="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5FA15EF-FC76-4DDF-A9FC-E47F25A0ADB3}"/>
              </a:ext>
            </a:extLst>
          </p:cNvPr>
          <p:cNvCxnSpPr/>
          <p:nvPr/>
        </p:nvCxnSpPr>
        <p:spPr>
          <a:xfrm>
            <a:off x="8280000" y="1368000"/>
            <a:ext cx="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423C7A5D-B3EB-4A17-83F7-31FC68781814}"/>
              </a:ext>
            </a:extLst>
          </p:cNvPr>
          <p:cNvCxnSpPr/>
          <p:nvPr/>
        </p:nvCxnSpPr>
        <p:spPr>
          <a:xfrm>
            <a:off x="6120000" y="7200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04639A2E-9042-4F4A-A32B-F8E01F0F0C1F}"/>
              </a:ext>
            </a:extLst>
          </p:cNvPr>
          <p:cNvCxnSpPr/>
          <p:nvPr/>
        </p:nvCxnSpPr>
        <p:spPr>
          <a:xfrm>
            <a:off x="8280000" y="7200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A5769590-61B1-47C0-8EB8-2F3512A008E9}"/>
              </a:ext>
            </a:extLst>
          </p:cNvPr>
          <p:cNvCxnSpPr/>
          <p:nvPr/>
        </p:nvCxnSpPr>
        <p:spPr>
          <a:xfrm>
            <a:off x="6840000" y="720000"/>
            <a:ext cx="14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C99A45B3-287D-426D-A557-E3600A617328}"/>
              </a:ext>
            </a:extLst>
          </p:cNvPr>
          <p:cNvCxnSpPr/>
          <p:nvPr/>
        </p:nvCxnSpPr>
        <p:spPr>
          <a:xfrm>
            <a:off x="10620000" y="252000"/>
            <a:ext cx="0" cy="12600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A1E8366-5233-4A85-8CE2-A6441203982A}"/>
              </a:ext>
            </a:extLst>
          </p:cNvPr>
          <p:cNvCxnSpPr/>
          <p:nvPr/>
        </p:nvCxnSpPr>
        <p:spPr>
          <a:xfrm>
            <a:off x="10584000" y="1368000"/>
            <a:ext cx="72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F9EBAB4D-D138-4F72-AA8D-D76707904256}"/>
                  </a:ext>
                </a:extLst>
              </p:cNvPr>
              <p:cNvSpPr txBox="1"/>
              <p:nvPr/>
            </p:nvSpPr>
            <p:spPr>
              <a:xfrm>
                <a:off x="10377611" y="-9698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F9EBAB4D-D138-4F72-AA8D-D76707904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611" y="-96988"/>
                <a:ext cx="540000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6297F5ED-836D-470A-9990-4A434A86F732}"/>
                  </a:ext>
                </a:extLst>
              </p:cNvPr>
              <p:cNvSpPr txBox="1"/>
              <p:nvPr/>
            </p:nvSpPr>
            <p:spPr>
              <a:xfrm>
                <a:off x="10531222" y="1178463"/>
                <a:ext cx="48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6297F5ED-836D-470A-9990-4A434A86F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222" y="1178463"/>
                <a:ext cx="4865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33B5B7FF-FFEF-4959-B95E-D77C2412BB70}"/>
                  </a:ext>
                </a:extLst>
              </p:cNvPr>
              <p:cNvSpPr txBox="1"/>
              <p:nvPr/>
            </p:nvSpPr>
            <p:spPr>
              <a:xfrm>
                <a:off x="143629" y="1416989"/>
                <a:ext cx="48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33B5B7FF-FFEF-4959-B95E-D77C2412B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29" y="1416989"/>
                <a:ext cx="4865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9E20FFC2-DA5E-461C-BBFD-D0D4397F3B78}"/>
              </a:ext>
            </a:extLst>
          </p:cNvPr>
          <p:cNvCxnSpPr/>
          <p:nvPr/>
        </p:nvCxnSpPr>
        <p:spPr>
          <a:xfrm>
            <a:off x="252000" y="1440000"/>
            <a:ext cx="12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EB4B92D-67BC-44E3-B5F1-C3072B0FDD04}"/>
              </a:ext>
            </a:extLst>
          </p:cNvPr>
          <p:cNvCxnSpPr/>
          <p:nvPr/>
        </p:nvCxnSpPr>
        <p:spPr>
          <a:xfrm>
            <a:off x="360000" y="1404000"/>
            <a:ext cx="0" cy="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B6F71516-4FDD-4D99-981C-6242CEA5595D}"/>
                  </a:ext>
                </a:extLst>
              </p:cNvPr>
              <p:cNvSpPr txBox="1"/>
              <p:nvPr/>
            </p:nvSpPr>
            <p:spPr>
              <a:xfrm>
                <a:off x="1368000" y="1248567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B6F71516-4FDD-4D99-981C-6242CEA55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000" y="1248567"/>
                <a:ext cx="540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922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07DFA70C-DC68-425A-AC23-0E13E4DA7578}"/>
                  </a:ext>
                </a:extLst>
              </p:cNvPr>
              <p:cNvSpPr txBox="1"/>
              <p:nvPr/>
            </p:nvSpPr>
            <p:spPr>
              <a:xfrm>
                <a:off x="6480000" y="743339"/>
                <a:ext cx="7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07DFA70C-DC68-425A-AC23-0E13E4DA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0" y="743339"/>
                <a:ext cx="72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FBCDCC2-3F58-44C0-AA24-9178A0DAD21C}"/>
              </a:ext>
            </a:extLst>
          </p:cNvPr>
          <p:cNvSpPr txBox="1"/>
          <p:nvPr/>
        </p:nvSpPr>
        <p:spPr>
          <a:xfrm>
            <a:off x="64764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452E3E4-5917-4DBC-AD34-4A62D67B7B8D}"/>
              </a:ext>
            </a:extLst>
          </p:cNvPr>
          <p:cNvCxnSpPr/>
          <p:nvPr/>
        </p:nvCxnSpPr>
        <p:spPr>
          <a:xfrm>
            <a:off x="360000" y="360000"/>
            <a:ext cx="86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6748D5F-8E80-4466-80F2-778883C958B0}"/>
              </a:ext>
            </a:extLst>
          </p:cNvPr>
          <p:cNvCxnSpPr/>
          <p:nvPr/>
        </p:nvCxnSpPr>
        <p:spPr>
          <a:xfrm>
            <a:off x="360000" y="360000"/>
            <a:ext cx="0" cy="86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FCA060FE-2D39-4500-AED6-A2017E21CAAB}"/>
              </a:ext>
            </a:extLst>
          </p:cNvPr>
          <p:cNvCxnSpPr/>
          <p:nvPr/>
        </p:nvCxnSpPr>
        <p:spPr>
          <a:xfrm>
            <a:off x="9000000" y="360000"/>
            <a:ext cx="0" cy="86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4E9C63B-2422-4843-8F90-1C07DFF81060}"/>
              </a:ext>
            </a:extLst>
          </p:cNvPr>
          <p:cNvCxnSpPr/>
          <p:nvPr/>
        </p:nvCxnSpPr>
        <p:spPr>
          <a:xfrm>
            <a:off x="360000" y="1224000"/>
            <a:ext cx="57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9D4A782E-E9AE-485A-9391-31209AB5A40D}"/>
              </a:ext>
            </a:extLst>
          </p:cNvPr>
          <p:cNvCxnSpPr/>
          <p:nvPr/>
        </p:nvCxnSpPr>
        <p:spPr>
          <a:xfrm>
            <a:off x="7560000" y="1080000"/>
            <a:ext cx="0" cy="144000"/>
          </a:xfrm>
          <a:prstGeom prst="line">
            <a:avLst/>
          </a:prstGeom>
          <a:ln w="127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AE849D6-C726-4526-8326-CD22A3AFE0B5}"/>
              </a:ext>
            </a:extLst>
          </p:cNvPr>
          <p:cNvCxnSpPr/>
          <p:nvPr/>
        </p:nvCxnSpPr>
        <p:spPr>
          <a:xfrm>
            <a:off x="360000" y="720000"/>
            <a:ext cx="57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9611C99-F4B3-43AD-9B20-D7F5C718EF1A}"/>
              </a:ext>
            </a:extLst>
          </p:cNvPr>
          <p:cNvCxnSpPr/>
          <p:nvPr/>
        </p:nvCxnSpPr>
        <p:spPr>
          <a:xfrm>
            <a:off x="1440000" y="360000"/>
            <a:ext cx="0" cy="864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C4CB22D-F89F-4AFF-9E4A-6EB304E21FF0}"/>
              </a:ext>
            </a:extLst>
          </p:cNvPr>
          <p:cNvCxnSpPr/>
          <p:nvPr/>
        </p:nvCxnSpPr>
        <p:spPr>
          <a:xfrm>
            <a:off x="5191899" y="1080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/>
              <p:nvPr/>
            </p:nvSpPr>
            <p:spPr>
              <a:xfrm>
                <a:off x="8546400" y="8098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400" y="809803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 l="-44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/>
              <p:nvPr/>
            </p:nvSpPr>
            <p:spPr>
              <a:xfrm>
                <a:off x="289404" y="7844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04" y="784403"/>
                <a:ext cx="540000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4435200" y="0"/>
                <a:ext cx="540000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sym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200" y="0"/>
                <a:ext cx="540000" cy="391261"/>
              </a:xfrm>
              <a:prstGeom prst="rect">
                <a:avLst/>
              </a:prstGeom>
              <a:blipFill>
                <a:blip r:embed="rId5"/>
                <a:stretch>
                  <a:fillRect l="-11364" b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4366800" y="1152000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800" y="1152000"/>
                <a:ext cx="540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7FD51C1-C924-47C9-A646-5ECCF91E6D61}"/>
              </a:ext>
            </a:extLst>
          </p:cNvPr>
          <p:cNvSpPr txBox="1"/>
          <p:nvPr/>
        </p:nvSpPr>
        <p:spPr>
          <a:xfrm>
            <a:off x="27618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4.5 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114D81E-EB67-47F9-8ABE-0C2C637D9E58}"/>
              </a:ext>
            </a:extLst>
          </p:cNvPr>
          <p:cNvSpPr txBox="1"/>
          <p:nvPr/>
        </p:nvSpPr>
        <p:spPr>
          <a:xfrm>
            <a:off x="79200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1 m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86A9E45-DC3B-410F-8644-78B01C8C5BE3}"/>
              </a:ext>
            </a:extLst>
          </p:cNvPr>
          <p:cNvSpPr txBox="1"/>
          <p:nvPr/>
        </p:nvSpPr>
        <p:spPr>
          <a:xfrm>
            <a:off x="1390362" y="784269"/>
            <a:ext cx="654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0.6 m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2F7C37E-7914-4D53-A41E-EF9DE6131105}"/>
              </a:ext>
            </a:extLst>
          </p:cNvPr>
          <p:cNvSpPr txBox="1"/>
          <p:nvPr/>
        </p:nvSpPr>
        <p:spPr>
          <a:xfrm>
            <a:off x="5113876" y="961200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h</a:t>
            </a:r>
            <a:r>
              <a:rPr lang="it-IT" sz="1600" dirty="0"/>
              <a:t> = 0.1 m</a:t>
            </a:r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5E41AE5-48A5-4C34-915E-04692A0CB9AD}"/>
              </a:ext>
            </a:extLst>
          </p:cNvPr>
          <p:cNvCxnSpPr/>
          <p:nvPr/>
        </p:nvCxnSpPr>
        <p:spPr>
          <a:xfrm>
            <a:off x="6120000" y="1080000"/>
            <a:ext cx="0" cy="144000"/>
          </a:xfrm>
          <a:prstGeom prst="line">
            <a:avLst/>
          </a:prstGeom>
          <a:ln w="127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B2C35225-5DE9-4955-A47F-01AE0002E245}"/>
              </a:ext>
            </a:extLst>
          </p:cNvPr>
          <p:cNvCxnSpPr/>
          <p:nvPr/>
        </p:nvCxnSpPr>
        <p:spPr>
          <a:xfrm>
            <a:off x="7560000" y="1224000"/>
            <a:ext cx="14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CEF64C-9884-43CE-9CFC-A993FF79C000}"/>
              </a:ext>
            </a:extLst>
          </p:cNvPr>
          <p:cNvCxnSpPr/>
          <p:nvPr/>
        </p:nvCxnSpPr>
        <p:spPr>
          <a:xfrm>
            <a:off x="6120000" y="1080000"/>
            <a:ext cx="1440000" cy="0"/>
          </a:xfrm>
          <a:prstGeom prst="line">
            <a:avLst/>
          </a:prstGeom>
          <a:ln w="12700" cap="sq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423C7A5D-B3EB-4A17-83F7-31FC68781814}"/>
              </a:ext>
            </a:extLst>
          </p:cNvPr>
          <p:cNvCxnSpPr/>
          <p:nvPr/>
        </p:nvCxnSpPr>
        <p:spPr>
          <a:xfrm>
            <a:off x="6120000" y="720000"/>
            <a:ext cx="14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A5769590-61B1-47C0-8EB8-2F3512A008E9}"/>
              </a:ext>
            </a:extLst>
          </p:cNvPr>
          <p:cNvCxnSpPr/>
          <p:nvPr/>
        </p:nvCxnSpPr>
        <p:spPr>
          <a:xfrm>
            <a:off x="7560000" y="720000"/>
            <a:ext cx="14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C99A45B3-287D-426D-A557-E3600A617328}"/>
              </a:ext>
            </a:extLst>
          </p:cNvPr>
          <p:cNvCxnSpPr/>
          <p:nvPr/>
        </p:nvCxnSpPr>
        <p:spPr>
          <a:xfrm>
            <a:off x="9180000" y="252000"/>
            <a:ext cx="0" cy="11160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A1E8366-5233-4A85-8CE2-A6441203982A}"/>
              </a:ext>
            </a:extLst>
          </p:cNvPr>
          <p:cNvCxnSpPr/>
          <p:nvPr/>
        </p:nvCxnSpPr>
        <p:spPr>
          <a:xfrm>
            <a:off x="9144000" y="1224000"/>
            <a:ext cx="72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F9EBAB4D-D138-4F72-AA8D-D76707904256}"/>
                  </a:ext>
                </a:extLst>
              </p:cNvPr>
              <p:cNvSpPr txBox="1"/>
              <p:nvPr/>
            </p:nvSpPr>
            <p:spPr>
              <a:xfrm>
                <a:off x="8938800" y="-9698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F9EBAB4D-D138-4F72-AA8D-D76707904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800" y="-96988"/>
                <a:ext cx="540000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6297F5ED-836D-470A-9990-4A434A86F732}"/>
                  </a:ext>
                </a:extLst>
              </p:cNvPr>
              <p:cNvSpPr txBox="1"/>
              <p:nvPr/>
            </p:nvSpPr>
            <p:spPr>
              <a:xfrm>
                <a:off x="9082800" y="1033200"/>
                <a:ext cx="48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6297F5ED-836D-470A-9990-4A434A86F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800" y="1033200"/>
                <a:ext cx="4865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33B5B7FF-FFEF-4959-B95E-D77C2412BB70}"/>
                  </a:ext>
                </a:extLst>
              </p:cNvPr>
              <p:cNvSpPr txBox="1"/>
              <p:nvPr/>
            </p:nvSpPr>
            <p:spPr>
              <a:xfrm>
                <a:off x="143629" y="1416989"/>
                <a:ext cx="48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33B5B7FF-FFEF-4959-B95E-D77C2412B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29" y="1416989"/>
                <a:ext cx="4865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9E20FFC2-DA5E-461C-BBFD-D0D4397F3B78}"/>
              </a:ext>
            </a:extLst>
          </p:cNvPr>
          <p:cNvCxnSpPr/>
          <p:nvPr/>
        </p:nvCxnSpPr>
        <p:spPr>
          <a:xfrm>
            <a:off x="252000" y="1440000"/>
            <a:ext cx="12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EB4B92D-67BC-44E3-B5F1-C3072B0FDD04}"/>
              </a:ext>
            </a:extLst>
          </p:cNvPr>
          <p:cNvCxnSpPr/>
          <p:nvPr/>
        </p:nvCxnSpPr>
        <p:spPr>
          <a:xfrm>
            <a:off x="360000" y="1404000"/>
            <a:ext cx="0" cy="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B6F71516-4FDD-4D99-981C-6242CEA5595D}"/>
                  </a:ext>
                </a:extLst>
              </p:cNvPr>
              <p:cNvSpPr txBox="1"/>
              <p:nvPr/>
            </p:nvSpPr>
            <p:spPr>
              <a:xfrm>
                <a:off x="1368000" y="1248567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B6F71516-4FDD-4D99-981C-6242CEA55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000" y="1248567"/>
                <a:ext cx="540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8D1D970B-39B6-490F-9E83-C2D3C9221CE6}"/>
              </a:ext>
            </a:extLst>
          </p:cNvPr>
          <p:cNvCxnSpPr/>
          <p:nvPr/>
        </p:nvCxnSpPr>
        <p:spPr>
          <a:xfrm>
            <a:off x="6120000" y="1224000"/>
            <a:ext cx="1440000" cy="0"/>
          </a:xfrm>
          <a:prstGeom prst="line">
            <a:avLst/>
          </a:prstGeom>
          <a:ln w="12700" cap="sq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EEF43F02-9CEC-40AD-95D0-852A52B53886}"/>
                  </a:ext>
                </a:extLst>
              </p:cNvPr>
              <p:cNvSpPr txBox="1"/>
              <p:nvPr/>
            </p:nvSpPr>
            <p:spPr>
              <a:xfrm>
                <a:off x="6660000" y="1152000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base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EEF43F02-9CEC-40AD-95D0-852A52B53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1152000"/>
                <a:ext cx="540000" cy="369332"/>
              </a:xfrm>
              <a:prstGeom prst="rect">
                <a:avLst/>
              </a:prstGeom>
              <a:blipFill>
                <a:blip r:embed="rId11"/>
                <a:stretch>
                  <a:fillRect l="-147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8310F4EF-C238-48E8-B781-8CF2E8AC5F8C}"/>
                  </a:ext>
                </a:extLst>
              </p:cNvPr>
              <p:cNvSpPr txBox="1"/>
              <p:nvPr/>
            </p:nvSpPr>
            <p:spPr>
              <a:xfrm>
                <a:off x="2779800" y="802062"/>
                <a:ext cx="7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8310F4EF-C238-48E8-B781-8CF2E8AC5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800" y="802062"/>
                <a:ext cx="720000" cy="369332"/>
              </a:xfrm>
              <a:prstGeom prst="rect">
                <a:avLst/>
              </a:prstGeom>
              <a:blipFill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FB36C35A-6CD6-4BF0-873E-B05BED835E79}"/>
                  </a:ext>
                </a:extLst>
              </p:cNvPr>
              <p:cNvSpPr txBox="1"/>
              <p:nvPr/>
            </p:nvSpPr>
            <p:spPr>
              <a:xfrm>
                <a:off x="7477200" y="1152000"/>
                <a:ext cx="720000" cy="394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FB36C35A-6CD6-4BF0-873E-B05BED835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200" y="1152000"/>
                <a:ext cx="720000" cy="394019"/>
              </a:xfrm>
              <a:prstGeom prst="rect">
                <a:avLst/>
              </a:prstGeom>
              <a:blipFill>
                <a:blip r:embed="rId1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7B603C14-F3F5-44E3-B98B-FC0C78C4F278}"/>
              </a:ext>
            </a:extLst>
          </p:cNvPr>
          <p:cNvCxnSpPr/>
          <p:nvPr/>
        </p:nvCxnSpPr>
        <p:spPr>
          <a:xfrm>
            <a:off x="7306811" y="1130477"/>
            <a:ext cx="253189" cy="20618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552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FB09336C-69A5-4E44-8B04-DB7DEA148F4E}"/>
              </a:ext>
            </a:extLst>
          </p:cNvPr>
          <p:cNvSpPr txBox="1"/>
          <p:nvPr/>
        </p:nvSpPr>
        <p:spPr>
          <a:xfrm>
            <a:off x="2837165" y="2273611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h</a:t>
            </a:r>
            <a:r>
              <a:rPr lang="it-IT" sz="1600" dirty="0"/>
              <a:t> = 0.1 m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452E3E4-5917-4DBC-AD34-4A62D67B7B8D}"/>
              </a:ext>
            </a:extLst>
          </p:cNvPr>
          <p:cNvCxnSpPr/>
          <p:nvPr/>
        </p:nvCxnSpPr>
        <p:spPr>
          <a:xfrm>
            <a:off x="1080000" y="360000"/>
            <a:ext cx="9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4E9C63B-2422-4843-8F90-1C07DFF81060}"/>
              </a:ext>
            </a:extLst>
          </p:cNvPr>
          <p:cNvCxnSpPr/>
          <p:nvPr/>
        </p:nvCxnSpPr>
        <p:spPr>
          <a:xfrm>
            <a:off x="1080000" y="2304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98EC082-797C-4DA4-84AE-2CE9B937620F}"/>
              </a:ext>
            </a:extLst>
          </p:cNvPr>
          <p:cNvCxnSpPr/>
          <p:nvPr/>
        </p:nvCxnSpPr>
        <p:spPr>
          <a:xfrm>
            <a:off x="9180000" y="2304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580720" y="267714"/>
                <a:ext cx="720000" cy="42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sym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20" y="267714"/>
                <a:ext cx="720000" cy="424283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2429999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999" y="2582280"/>
                <a:ext cx="54000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D895C12-F1D8-466B-BC31-C1F6C427659E}"/>
              </a:ext>
            </a:extLst>
          </p:cNvPr>
          <p:cNvCxnSpPr/>
          <p:nvPr/>
        </p:nvCxnSpPr>
        <p:spPr>
          <a:xfrm>
            <a:off x="9180000" y="2304000"/>
            <a:ext cx="0" cy="32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5E41AE5-48A5-4C34-915E-04692A0CB9AD}"/>
              </a:ext>
            </a:extLst>
          </p:cNvPr>
          <p:cNvCxnSpPr/>
          <p:nvPr/>
        </p:nvCxnSpPr>
        <p:spPr>
          <a:xfrm>
            <a:off x="2700000" y="2304000"/>
            <a:ext cx="0" cy="32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EE15DEAB-3916-4B96-82F1-94ED16D96874}"/>
              </a:ext>
            </a:extLst>
          </p:cNvPr>
          <p:cNvGrpSpPr/>
          <p:nvPr/>
        </p:nvGrpSpPr>
        <p:grpSpPr>
          <a:xfrm>
            <a:off x="4320000" y="2304000"/>
            <a:ext cx="3240000" cy="324000"/>
            <a:chOff x="4320000" y="2304000"/>
            <a:chExt cx="3240000" cy="324000"/>
          </a:xfrm>
        </p:grpSpPr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4320000" y="2304000"/>
              <a:ext cx="0" cy="32400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445D097D-A22D-4217-ACE9-10813839B06B}"/>
                </a:ext>
              </a:extLst>
            </p:cNvPr>
            <p:cNvCxnSpPr/>
            <p:nvPr/>
          </p:nvCxnSpPr>
          <p:spPr>
            <a:xfrm>
              <a:off x="7560000" y="2304000"/>
              <a:ext cx="0" cy="32400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B2C35225-5DE9-4955-A47F-01AE0002E245}"/>
                </a:ext>
              </a:extLst>
            </p:cNvPr>
            <p:cNvCxnSpPr/>
            <p:nvPr/>
          </p:nvCxnSpPr>
          <p:spPr>
            <a:xfrm>
              <a:off x="4320000" y="2304000"/>
              <a:ext cx="3240000" cy="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CEF64C-9884-43CE-9CFC-A993FF79C000}"/>
              </a:ext>
            </a:extLst>
          </p:cNvPr>
          <p:cNvCxnSpPr/>
          <p:nvPr/>
        </p:nvCxnSpPr>
        <p:spPr>
          <a:xfrm>
            <a:off x="2700000" y="2628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5FA15EF-FC76-4DDF-A9FC-E47F25A0ADB3}"/>
              </a:ext>
            </a:extLst>
          </p:cNvPr>
          <p:cNvCxnSpPr/>
          <p:nvPr/>
        </p:nvCxnSpPr>
        <p:spPr>
          <a:xfrm>
            <a:off x="7560000" y="2628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B19A5D58-3AF7-478D-9CC0-19189F8F96A7}"/>
              </a:ext>
            </a:extLst>
          </p:cNvPr>
          <p:cNvCxnSpPr/>
          <p:nvPr/>
        </p:nvCxnSpPr>
        <p:spPr>
          <a:xfrm>
            <a:off x="4320000" y="2628000"/>
            <a:ext cx="3240000" cy="0"/>
          </a:xfrm>
          <a:prstGeom prst="line">
            <a:avLst/>
          </a:prstGeom>
          <a:ln w="19050" cap="sq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E366008C-B4FF-4653-9516-743E923E98D8}"/>
              </a:ext>
            </a:extLst>
          </p:cNvPr>
          <p:cNvCxnSpPr/>
          <p:nvPr/>
        </p:nvCxnSpPr>
        <p:spPr>
          <a:xfrm>
            <a:off x="1080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16C6B173-3E7E-4F85-B48C-8DFCE4E74055}"/>
              </a:ext>
            </a:extLst>
          </p:cNvPr>
          <p:cNvCxnSpPr/>
          <p:nvPr/>
        </p:nvCxnSpPr>
        <p:spPr>
          <a:xfrm>
            <a:off x="1080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C2672F0D-64E3-4D21-8110-3E4D9521AEBC}"/>
              </a:ext>
            </a:extLst>
          </p:cNvPr>
          <p:cNvCxnSpPr/>
          <p:nvPr/>
        </p:nvCxnSpPr>
        <p:spPr>
          <a:xfrm>
            <a:off x="54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7DA2048B-06A9-4DAC-88E1-A95860FC1FD5}"/>
              </a:ext>
            </a:extLst>
          </p:cNvPr>
          <p:cNvCxnSpPr/>
          <p:nvPr/>
        </p:nvCxnSpPr>
        <p:spPr>
          <a:xfrm>
            <a:off x="54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/>
              <p:nvPr/>
            </p:nvSpPr>
            <p:spPr>
              <a:xfrm>
                <a:off x="9059399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99" y="2582280"/>
                <a:ext cx="54000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/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/>
              <p:nvPr/>
            </p:nvSpPr>
            <p:spPr>
              <a:xfrm>
                <a:off x="5670000" y="257720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base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00" y="2577200"/>
                <a:ext cx="540000" cy="400110"/>
              </a:xfrm>
              <a:prstGeom prst="rect">
                <a:avLst/>
              </a:prstGeom>
              <a:blipFill>
                <a:blip r:embed="rId6"/>
                <a:stretch>
                  <a:fillRect l="-20225" r="-5618"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/>
              <p:nvPr/>
            </p:nvSpPr>
            <p:spPr>
              <a:xfrm>
                <a:off x="6840000" y="1298209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00" y="1298209"/>
                <a:ext cx="720000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/>
              <p:nvPr/>
            </p:nvSpPr>
            <p:spPr>
              <a:xfrm>
                <a:off x="6809399" y="2238958"/>
                <a:ext cx="720000" cy="42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399" y="2238958"/>
                <a:ext cx="720000" cy="423770"/>
              </a:xfrm>
              <a:prstGeom prst="rect">
                <a:avLst/>
              </a:prstGeom>
              <a:blipFill>
                <a:blip r:embed="rId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A02C1CC-AEED-401C-95DD-8A9D8F3991E4}"/>
              </a:ext>
            </a:extLst>
          </p:cNvPr>
          <p:cNvCxnSpPr/>
          <p:nvPr/>
        </p:nvCxnSpPr>
        <p:spPr>
          <a:xfrm>
            <a:off x="2908074" y="2304000"/>
            <a:ext cx="0" cy="324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915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tangolo 59">
            <a:extLst>
              <a:ext uri="{FF2B5EF4-FFF2-40B4-BE49-F238E27FC236}">
                <a16:creationId xmlns:a16="http://schemas.microsoft.com/office/drawing/2014/main" id="{38799141-2FBA-45CF-B5F7-811DB761CE67}"/>
              </a:ext>
            </a:extLst>
          </p:cNvPr>
          <p:cNvSpPr/>
          <p:nvPr/>
        </p:nvSpPr>
        <p:spPr>
          <a:xfrm>
            <a:off x="4320000" y="2304000"/>
            <a:ext cx="3240000" cy="32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2545A873-9C45-45AD-B14A-E7D27557DA08}"/>
              </a:ext>
            </a:extLst>
          </p:cNvPr>
          <p:cNvSpPr/>
          <p:nvPr/>
        </p:nvSpPr>
        <p:spPr>
          <a:xfrm>
            <a:off x="7560000" y="2304000"/>
            <a:ext cx="1620000" cy="32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F5C7127-6E61-4D1C-88CF-47FDB9B76328}"/>
              </a:ext>
            </a:extLst>
          </p:cNvPr>
          <p:cNvSpPr/>
          <p:nvPr/>
        </p:nvSpPr>
        <p:spPr>
          <a:xfrm>
            <a:off x="2700000" y="2304000"/>
            <a:ext cx="1620000" cy="32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471129F-2C52-4BE2-AEFE-138B4DA6EDA4}"/>
              </a:ext>
            </a:extLst>
          </p:cNvPr>
          <p:cNvSpPr/>
          <p:nvPr/>
        </p:nvSpPr>
        <p:spPr>
          <a:xfrm>
            <a:off x="540000" y="360000"/>
            <a:ext cx="10800000" cy="194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FB09336C-69A5-4E44-8B04-DB7DEA148F4E}"/>
              </a:ext>
            </a:extLst>
          </p:cNvPr>
          <p:cNvSpPr txBox="1"/>
          <p:nvPr/>
        </p:nvSpPr>
        <p:spPr>
          <a:xfrm>
            <a:off x="2837165" y="2273611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h</a:t>
            </a:r>
            <a:r>
              <a:rPr lang="it-IT" sz="1600" dirty="0"/>
              <a:t> = 0.1 m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452E3E4-5917-4DBC-AD34-4A62D67B7B8D}"/>
              </a:ext>
            </a:extLst>
          </p:cNvPr>
          <p:cNvCxnSpPr/>
          <p:nvPr/>
        </p:nvCxnSpPr>
        <p:spPr>
          <a:xfrm>
            <a:off x="1620000" y="360000"/>
            <a:ext cx="86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4E9C63B-2422-4843-8F90-1C07DFF81060}"/>
              </a:ext>
            </a:extLst>
          </p:cNvPr>
          <p:cNvCxnSpPr/>
          <p:nvPr/>
        </p:nvCxnSpPr>
        <p:spPr>
          <a:xfrm>
            <a:off x="1620000" y="2304000"/>
            <a:ext cx="108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98EC082-797C-4DA4-84AE-2CE9B937620F}"/>
              </a:ext>
            </a:extLst>
          </p:cNvPr>
          <p:cNvCxnSpPr/>
          <p:nvPr/>
        </p:nvCxnSpPr>
        <p:spPr>
          <a:xfrm>
            <a:off x="9180000" y="2304000"/>
            <a:ext cx="108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580720" y="267714"/>
                <a:ext cx="720000" cy="42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sym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20" y="267714"/>
                <a:ext cx="720000" cy="424283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2429999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999" y="2582280"/>
                <a:ext cx="54000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D895C12-F1D8-466B-BC31-C1F6C427659E}"/>
              </a:ext>
            </a:extLst>
          </p:cNvPr>
          <p:cNvCxnSpPr/>
          <p:nvPr/>
        </p:nvCxnSpPr>
        <p:spPr>
          <a:xfrm>
            <a:off x="9180000" y="2304000"/>
            <a:ext cx="0" cy="32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5E41AE5-48A5-4C34-915E-04692A0CB9AD}"/>
              </a:ext>
            </a:extLst>
          </p:cNvPr>
          <p:cNvCxnSpPr/>
          <p:nvPr/>
        </p:nvCxnSpPr>
        <p:spPr>
          <a:xfrm>
            <a:off x="2700000" y="2304000"/>
            <a:ext cx="0" cy="32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CEF64C-9884-43CE-9CFC-A993FF79C000}"/>
              </a:ext>
            </a:extLst>
          </p:cNvPr>
          <p:cNvCxnSpPr/>
          <p:nvPr/>
        </p:nvCxnSpPr>
        <p:spPr>
          <a:xfrm>
            <a:off x="2700000" y="2628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5FA15EF-FC76-4DDF-A9FC-E47F25A0ADB3}"/>
              </a:ext>
            </a:extLst>
          </p:cNvPr>
          <p:cNvCxnSpPr/>
          <p:nvPr/>
        </p:nvCxnSpPr>
        <p:spPr>
          <a:xfrm>
            <a:off x="7560000" y="2628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uppo 2">
            <a:extLst>
              <a:ext uri="{FF2B5EF4-FFF2-40B4-BE49-F238E27FC236}">
                <a16:creationId xmlns:a16="http://schemas.microsoft.com/office/drawing/2014/main" id="{4F6ECF50-4AF2-47BC-86BC-64B4B349F76A}"/>
              </a:ext>
            </a:extLst>
          </p:cNvPr>
          <p:cNvGrpSpPr/>
          <p:nvPr/>
        </p:nvGrpSpPr>
        <p:grpSpPr>
          <a:xfrm>
            <a:off x="4320000" y="2304000"/>
            <a:ext cx="3240000" cy="324000"/>
            <a:chOff x="4320000" y="2304000"/>
            <a:chExt cx="3240000" cy="324000"/>
          </a:xfrm>
        </p:grpSpPr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EE15DEAB-3916-4B96-82F1-94ED16D96874}"/>
                </a:ext>
              </a:extLst>
            </p:cNvPr>
            <p:cNvGrpSpPr/>
            <p:nvPr/>
          </p:nvGrpSpPr>
          <p:grpSpPr>
            <a:xfrm>
              <a:off x="4320000" y="2304000"/>
              <a:ext cx="3240000" cy="324000"/>
              <a:chOff x="4320000" y="2304000"/>
              <a:chExt cx="3240000" cy="324000"/>
            </a:xfrm>
          </p:grpSpPr>
          <p:cxnSp>
            <p:nvCxnSpPr>
              <p:cNvPr id="12" name="Connettore diritto 11">
                <a:extLst>
                  <a:ext uri="{FF2B5EF4-FFF2-40B4-BE49-F238E27FC236}">
                    <a16:creationId xmlns:a16="http://schemas.microsoft.com/office/drawing/2014/main" id="{9D4A782E-E9AE-485A-9391-31209AB5A40D}"/>
                  </a:ext>
                </a:extLst>
              </p:cNvPr>
              <p:cNvCxnSpPr/>
              <p:nvPr/>
            </p:nvCxnSpPr>
            <p:spPr>
              <a:xfrm>
                <a:off x="4320000" y="2304000"/>
                <a:ext cx="0" cy="324000"/>
              </a:xfrm>
              <a:prstGeom prst="line">
                <a:avLst/>
              </a:prstGeom>
              <a:ln w="19050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ttore diritto 26">
                <a:extLst>
                  <a:ext uri="{FF2B5EF4-FFF2-40B4-BE49-F238E27FC236}">
                    <a16:creationId xmlns:a16="http://schemas.microsoft.com/office/drawing/2014/main" id="{445D097D-A22D-4217-ACE9-10813839B06B}"/>
                  </a:ext>
                </a:extLst>
              </p:cNvPr>
              <p:cNvCxnSpPr/>
              <p:nvPr/>
            </p:nvCxnSpPr>
            <p:spPr>
              <a:xfrm>
                <a:off x="7560000" y="2304000"/>
                <a:ext cx="0" cy="324000"/>
              </a:xfrm>
              <a:prstGeom prst="line">
                <a:avLst/>
              </a:prstGeom>
              <a:ln w="19050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B2C35225-5DE9-4955-A47F-01AE0002E245}"/>
                  </a:ext>
                </a:extLst>
              </p:cNvPr>
              <p:cNvCxnSpPr/>
              <p:nvPr/>
            </p:nvCxnSpPr>
            <p:spPr>
              <a:xfrm>
                <a:off x="4320000" y="2304000"/>
                <a:ext cx="3240000" cy="0"/>
              </a:xfrm>
              <a:prstGeom prst="line">
                <a:avLst/>
              </a:prstGeom>
              <a:ln w="19050" cap="sq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Connettore diritto 37">
              <a:extLst>
                <a:ext uri="{FF2B5EF4-FFF2-40B4-BE49-F238E27FC236}">
                  <a16:creationId xmlns:a16="http://schemas.microsoft.com/office/drawing/2014/main" id="{B19A5D58-3AF7-478D-9CC0-19189F8F96A7}"/>
                </a:ext>
              </a:extLst>
            </p:cNvPr>
            <p:cNvCxnSpPr/>
            <p:nvPr/>
          </p:nvCxnSpPr>
          <p:spPr>
            <a:xfrm>
              <a:off x="4320000" y="2628000"/>
              <a:ext cx="3240000" cy="0"/>
            </a:xfrm>
            <a:prstGeom prst="line">
              <a:avLst/>
            </a:prstGeom>
            <a:ln w="19050" cap="sq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E366008C-B4FF-4653-9516-743E923E98D8}"/>
              </a:ext>
            </a:extLst>
          </p:cNvPr>
          <p:cNvCxnSpPr/>
          <p:nvPr/>
        </p:nvCxnSpPr>
        <p:spPr>
          <a:xfrm>
            <a:off x="10800000" y="2304000"/>
            <a:ext cx="540000" cy="0"/>
          </a:xfrm>
          <a:prstGeom prst="line">
            <a:avLst/>
          </a:prstGeom>
          <a:ln w="12700" cap="sq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16C6B173-3E7E-4F85-B48C-8DFCE4E74055}"/>
              </a:ext>
            </a:extLst>
          </p:cNvPr>
          <p:cNvCxnSpPr/>
          <p:nvPr/>
        </p:nvCxnSpPr>
        <p:spPr>
          <a:xfrm>
            <a:off x="10800000" y="360000"/>
            <a:ext cx="540000" cy="0"/>
          </a:xfrm>
          <a:prstGeom prst="line">
            <a:avLst/>
          </a:prstGeom>
          <a:ln w="12700" cap="sq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C2672F0D-64E3-4D21-8110-3E4D9521AEBC}"/>
              </a:ext>
            </a:extLst>
          </p:cNvPr>
          <p:cNvCxnSpPr/>
          <p:nvPr/>
        </p:nvCxnSpPr>
        <p:spPr>
          <a:xfrm>
            <a:off x="108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7DA2048B-06A9-4DAC-88E1-A95860FC1FD5}"/>
              </a:ext>
            </a:extLst>
          </p:cNvPr>
          <p:cNvCxnSpPr/>
          <p:nvPr/>
        </p:nvCxnSpPr>
        <p:spPr>
          <a:xfrm>
            <a:off x="108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/>
              <p:nvPr/>
            </p:nvSpPr>
            <p:spPr>
              <a:xfrm>
                <a:off x="9059399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99" y="2582280"/>
                <a:ext cx="54000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/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/>
              <p:nvPr/>
            </p:nvSpPr>
            <p:spPr>
              <a:xfrm>
                <a:off x="5670000" y="257720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base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00" y="2577200"/>
                <a:ext cx="540000" cy="400110"/>
              </a:xfrm>
              <a:prstGeom prst="rect">
                <a:avLst/>
              </a:prstGeom>
              <a:blipFill>
                <a:blip r:embed="rId6"/>
                <a:stretch>
                  <a:fillRect l="-20225" r="-5618"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/>
              <p:nvPr/>
            </p:nvSpPr>
            <p:spPr>
              <a:xfrm>
                <a:off x="6840000" y="1298209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00" y="1298209"/>
                <a:ext cx="720000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/>
              <p:nvPr/>
            </p:nvSpPr>
            <p:spPr>
              <a:xfrm>
                <a:off x="6809399" y="2238958"/>
                <a:ext cx="720000" cy="42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399" y="2238958"/>
                <a:ext cx="720000" cy="423770"/>
              </a:xfrm>
              <a:prstGeom prst="rect">
                <a:avLst/>
              </a:prstGeom>
              <a:blipFill>
                <a:blip r:embed="rId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A02C1CC-AEED-401C-95DD-8A9D8F3991E4}"/>
              </a:ext>
            </a:extLst>
          </p:cNvPr>
          <p:cNvCxnSpPr/>
          <p:nvPr/>
        </p:nvCxnSpPr>
        <p:spPr>
          <a:xfrm>
            <a:off x="2908074" y="2304000"/>
            <a:ext cx="0" cy="324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FBA2B428-0FB8-4C8D-93C7-58A1EE74361C}"/>
              </a:ext>
            </a:extLst>
          </p:cNvPr>
          <p:cNvCxnSpPr/>
          <p:nvPr/>
        </p:nvCxnSpPr>
        <p:spPr>
          <a:xfrm>
            <a:off x="540000" y="360000"/>
            <a:ext cx="540000" cy="0"/>
          </a:xfrm>
          <a:prstGeom prst="line">
            <a:avLst/>
          </a:prstGeom>
          <a:ln w="12700" cap="sq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0C2AC331-7A4B-4AC6-BE9E-7AB0BEBE40C4}"/>
              </a:ext>
            </a:extLst>
          </p:cNvPr>
          <p:cNvCxnSpPr/>
          <p:nvPr/>
        </p:nvCxnSpPr>
        <p:spPr>
          <a:xfrm>
            <a:off x="540000" y="2304000"/>
            <a:ext cx="540000" cy="0"/>
          </a:xfrm>
          <a:prstGeom prst="line">
            <a:avLst/>
          </a:prstGeom>
          <a:ln w="12700" cap="sq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C044AA8F-9D35-4A72-9459-63B1459B9E77}"/>
              </a:ext>
            </a:extLst>
          </p:cNvPr>
          <p:cNvCxnSpPr/>
          <p:nvPr/>
        </p:nvCxnSpPr>
        <p:spPr>
          <a:xfrm>
            <a:off x="1026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9F10C570-7BB1-4E29-A7E1-47F2A51658E4}"/>
              </a:ext>
            </a:extLst>
          </p:cNvPr>
          <p:cNvCxnSpPr/>
          <p:nvPr/>
        </p:nvCxnSpPr>
        <p:spPr>
          <a:xfrm>
            <a:off x="1026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0C8FE680-51CF-4D12-B521-8CF4D9E5D874}"/>
              </a:ext>
            </a:extLst>
          </p:cNvPr>
          <p:cNvCxnSpPr/>
          <p:nvPr/>
        </p:nvCxnSpPr>
        <p:spPr>
          <a:xfrm>
            <a:off x="540000" y="360000"/>
            <a:ext cx="0" cy="19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2F585E8B-ED62-47F7-96BB-434FB8B64EB5}"/>
              </a:ext>
            </a:extLst>
          </p:cNvPr>
          <p:cNvCxnSpPr/>
          <p:nvPr/>
        </p:nvCxnSpPr>
        <p:spPr>
          <a:xfrm>
            <a:off x="11340000" y="360000"/>
            <a:ext cx="0" cy="19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22C20C18-A568-4EDF-864F-AC103ABD0B88}"/>
                  </a:ext>
                </a:extLst>
              </p:cNvPr>
              <p:cNvSpPr txBox="1"/>
              <p:nvPr/>
            </p:nvSpPr>
            <p:spPr>
              <a:xfrm>
                <a:off x="379826" y="1098154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22C20C18-A568-4EDF-864F-AC103ABD0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26" y="1098154"/>
                <a:ext cx="720000" cy="400110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D8BBBE52-A85B-4644-9FC1-AF64F1CD23F5}"/>
                  </a:ext>
                </a:extLst>
              </p:cNvPr>
              <p:cNvSpPr txBox="1"/>
              <p:nvPr/>
            </p:nvSpPr>
            <p:spPr>
              <a:xfrm>
                <a:off x="10773496" y="1131945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D8BBBE52-A85B-4644-9FC1-AF64F1CD2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496" y="1131945"/>
                <a:ext cx="720000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A2492631-2BD7-45C6-9FCE-5AD2C09FEE72}"/>
              </a:ext>
            </a:extLst>
          </p:cNvPr>
          <p:cNvCxnSpPr/>
          <p:nvPr/>
        </p:nvCxnSpPr>
        <p:spPr>
          <a:xfrm>
            <a:off x="540000" y="1800000"/>
            <a:ext cx="21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05954F07-1CCD-425B-9489-CF879DF35AB6}"/>
              </a:ext>
            </a:extLst>
          </p:cNvPr>
          <p:cNvCxnSpPr/>
          <p:nvPr/>
        </p:nvCxnSpPr>
        <p:spPr>
          <a:xfrm>
            <a:off x="2700000" y="1800000"/>
            <a:ext cx="16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E4F1FDA1-9EAC-4C08-B71E-BFE0BD443455}"/>
              </a:ext>
            </a:extLst>
          </p:cNvPr>
          <p:cNvCxnSpPr/>
          <p:nvPr/>
        </p:nvCxnSpPr>
        <p:spPr>
          <a:xfrm>
            <a:off x="4320000" y="1800000"/>
            <a:ext cx="32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3A15269D-FA14-4D64-BB20-5C03628C07C7}"/>
              </a:ext>
            </a:extLst>
          </p:cNvPr>
          <p:cNvCxnSpPr/>
          <p:nvPr/>
        </p:nvCxnSpPr>
        <p:spPr>
          <a:xfrm>
            <a:off x="9180000" y="1800000"/>
            <a:ext cx="21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11B7311E-0B77-4F34-8FD5-18CD2648E08F}"/>
              </a:ext>
            </a:extLst>
          </p:cNvPr>
          <p:cNvCxnSpPr/>
          <p:nvPr/>
        </p:nvCxnSpPr>
        <p:spPr>
          <a:xfrm>
            <a:off x="7560000" y="1800000"/>
            <a:ext cx="16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6B4AD4DC-782A-43A8-B4EE-2D52BA46E4DA}"/>
              </a:ext>
            </a:extLst>
          </p:cNvPr>
          <p:cNvSpPr txBox="1"/>
          <p:nvPr/>
        </p:nvSpPr>
        <p:spPr>
          <a:xfrm>
            <a:off x="1175569" y="1530000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4 m</a:t>
            </a: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99157980-CBBF-479E-8C85-B38B80F1B0AF}"/>
              </a:ext>
            </a:extLst>
          </p:cNvPr>
          <p:cNvSpPr txBox="1"/>
          <p:nvPr/>
        </p:nvSpPr>
        <p:spPr>
          <a:xfrm>
            <a:off x="2876817" y="1530000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369D114E-CAE5-4A8F-A760-3D9B22CA93B9}"/>
              </a:ext>
            </a:extLst>
          </p:cNvPr>
          <p:cNvSpPr txBox="1"/>
          <p:nvPr/>
        </p:nvSpPr>
        <p:spPr>
          <a:xfrm>
            <a:off x="5336435" y="1530000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1 m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BC4BB103-B7B1-45A2-A88F-DEE4A0D092A7}"/>
              </a:ext>
            </a:extLst>
          </p:cNvPr>
          <p:cNvSpPr txBox="1"/>
          <p:nvPr/>
        </p:nvSpPr>
        <p:spPr>
          <a:xfrm>
            <a:off x="7804845" y="1530000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D7147070-61D0-4562-8076-82A8B930E052}"/>
              </a:ext>
            </a:extLst>
          </p:cNvPr>
          <p:cNvSpPr txBox="1"/>
          <p:nvPr/>
        </p:nvSpPr>
        <p:spPr>
          <a:xfrm>
            <a:off x="9667373" y="1530000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1 m</a:t>
            </a:r>
          </a:p>
        </p:txBody>
      </p: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766A81DA-B0EA-4C07-BD40-42DEC4635A41}"/>
              </a:ext>
            </a:extLst>
          </p:cNvPr>
          <p:cNvCxnSpPr/>
          <p:nvPr/>
        </p:nvCxnSpPr>
        <p:spPr>
          <a:xfrm>
            <a:off x="2908800" y="360000"/>
            <a:ext cx="0" cy="1944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B7FF1A8F-ACD1-4D3A-AFCF-CA2CC1DB7229}"/>
              </a:ext>
            </a:extLst>
          </p:cNvPr>
          <p:cNvSpPr txBox="1"/>
          <p:nvPr/>
        </p:nvSpPr>
        <p:spPr>
          <a:xfrm>
            <a:off x="2119186" y="973723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0.6 m</a:t>
            </a:r>
          </a:p>
        </p:txBody>
      </p:sp>
    </p:spTree>
    <p:extLst>
      <p:ext uri="{BB962C8B-B14F-4D97-AF65-F5344CB8AC3E}">
        <p14:creationId xmlns:p14="http://schemas.microsoft.com/office/powerpoint/2010/main" val="174929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3A51FD34-A8CB-4665-832E-B2D4186332CF}"/>
              </a:ext>
            </a:extLst>
          </p:cNvPr>
          <p:cNvGrpSpPr/>
          <p:nvPr/>
        </p:nvGrpSpPr>
        <p:grpSpPr>
          <a:xfrm>
            <a:off x="838899" y="1389826"/>
            <a:ext cx="10431267" cy="4329790"/>
            <a:chOff x="838899" y="1389826"/>
            <a:chExt cx="10431267" cy="4329790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72309BB8-2D6B-46A1-B307-E7E345905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33" y="1389826"/>
              <a:ext cx="10348333" cy="4078348"/>
            </a:xfrm>
            <a:prstGeom prst="rect">
              <a:avLst/>
            </a:prstGeom>
          </p:spPr>
        </p:pic>
        <p:cxnSp>
          <p:nvCxnSpPr>
            <p:cNvPr id="7" name="Connettore 2 6">
              <a:extLst>
                <a:ext uri="{FF2B5EF4-FFF2-40B4-BE49-F238E27FC236}">
                  <a16:creationId xmlns:a16="http://schemas.microsoft.com/office/drawing/2014/main" id="{A72C0A93-A148-4A8A-A9D0-A5E14ECB3A91}"/>
                </a:ext>
              </a:extLst>
            </p:cNvPr>
            <p:cNvCxnSpPr>
              <a:cxnSpLocks/>
            </p:cNvCxnSpPr>
            <p:nvPr/>
          </p:nvCxnSpPr>
          <p:spPr>
            <a:xfrm>
              <a:off x="838899" y="5544000"/>
              <a:ext cx="41777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208F4A30-EE62-42E3-BF08-411FB9242613}"/>
                </a:ext>
              </a:extLst>
            </p:cNvPr>
            <p:cNvCxnSpPr>
              <a:cxnSpLocks/>
            </p:cNvCxnSpPr>
            <p:nvPr/>
          </p:nvCxnSpPr>
          <p:spPr>
            <a:xfrm>
              <a:off x="1013346" y="5472000"/>
              <a:ext cx="0" cy="14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1D77C4A7-9957-422F-BCDC-8B1689AAB143}"/>
                    </a:ext>
                  </a:extLst>
                </p:cNvPr>
                <p:cNvSpPr txBox="1"/>
                <p:nvPr/>
              </p:nvSpPr>
              <p:spPr>
                <a:xfrm>
                  <a:off x="884663" y="5073286"/>
                  <a:ext cx="28052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1D77C4A7-9957-422F-BCDC-8B1689AAB1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663" y="5073286"/>
                  <a:ext cx="280525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7F8557EE-143D-4A4C-B26D-6CA51B36B048}"/>
                    </a:ext>
                  </a:extLst>
                </p:cNvPr>
                <p:cNvSpPr txBox="1"/>
                <p:nvPr/>
              </p:nvSpPr>
              <p:spPr>
                <a:xfrm>
                  <a:off x="5003594" y="5288729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it-IT" sz="2800" dirty="0"/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7F8557EE-143D-4A4C-B26D-6CA51B36B0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594" y="5288729"/>
                  <a:ext cx="283411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58533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/>
              <p:nvPr/>
            </p:nvSpPr>
            <p:spPr>
              <a:xfrm>
                <a:off x="6809399" y="2331237"/>
                <a:ext cx="720000" cy="42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399" y="2331237"/>
                <a:ext cx="720000" cy="423770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452E3E4-5917-4DBC-AD34-4A62D67B7B8D}"/>
              </a:ext>
            </a:extLst>
          </p:cNvPr>
          <p:cNvCxnSpPr/>
          <p:nvPr/>
        </p:nvCxnSpPr>
        <p:spPr>
          <a:xfrm>
            <a:off x="1080000" y="360000"/>
            <a:ext cx="9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4E9C63B-2422-4843-8F90-1C07DFF81060}"/>
              </a:ext>
            </a:extLst>
          </p:cNvPr>
          <p:cNvCxnSpPr/>
          <p:nvPr/>
        </p:nvCxnSpPr>
        <p:spPr>
          <a:xfrm>
            <a:off x="1080000" y="2304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98EC082-797C-4DA4-84AE-2CE9B937620F}"/>
              </a:ext>
            </a:extLst>
          </p:cNvPr>
          <p:cNvCxnSpPr/>
          <p:nvPr/>
        </p:nvCxnSpPr>
        <p:spPr>
          <a:xfrm>
            <a:off x="9180000" y="2304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2312553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553" y="2582280"/>
                <a:ext cx="54000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D895C12-F1D8-466B-BC31-C1F6C427659E}"/>
              </a:ext>
            </a:extLst>
          </p:cNvPr>
          <p:cNvCxnSpPr/>
          <p:nvPr/>
        </p:nvCxnSpPr>
        <p:spPr>
          <a:xfrm>
            <a:off x="9180000" y="2304000"/>
            <a:ext cx="0" cy="9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5E41AE5-48A5-4C34-915E-04692A0CB9AD}"/>
              </a:ext>
            </a:extLst>
          </p:cNvPr>
          <p:cNvCxnSpPr/>
          <p:nvPr/>
        </p:nvCxnSpPr>
        <p:spPr>
          <a:xfrm>
            <a:off x="2700000" y="2304000"/>
            <a:ext cx="0" cy="9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9D4A782E-E9AE-485A-9391-31209AB5A40D}"/>
              </a:ext>
            </a:extLst>
          </p:cNvPr>
          <p:cNvCxnSpPr/>
          <p:nvPr/>
        </p:nvCxnSpPr>
        <p:spPr>
          <a:xfrm>
            <a:off x="4320000" y="2304000"/>
            <a:ext cx="0" cy="972000"/>
          </a:xfrm>
          <a:prstGeom prst="line">
            <a:avLst/>
          </a:prstGeom>
          <a:ln w="1905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445D097D-A22D-4217-ACE9-10813839B06B}"/>
              </a:ext>
            </a:extLst>
          </p:cNvPr>
          <p:cNvCxnSpPr/>
          <p:nvPr/>
        </p:nvCxnSpPr>
        <p:spPr>
          <a:xfrm>
            <a:off x="7560000" y="2304000"/>
            <a:ext cx="0" cy="972000"/>
          </a:xfrm>
          <a:prstGeom prst="line">
            <a:avLst/>
          </a:prstGeom>
          <a:ln w="1905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B2C35225-5DE9-4955-A47F-01AE0002E245}"/>
              </a:ext>
            </a:extLst>
          </p:cNvPr>
          <p:cNvCxnSpPr/>
          <p:nvPr/>
        </p:nvCxnSpPr>
        <p:spPr>
          <a:xfrm>
            <a:off x="4320000" y="2304000"/>
            <a:ext cx="3240000" cy="0"/>
          </a:xfrm>
          <a:prstGeom prst="line">
            <a:avLst/>
          </a:prstGeom>
          <a:ln w="19050" cap="sq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CEF64C-9884-43CE-9CFC-A993FF79C000}"/>
              </a:ext>
            </a:extLst>
          </p:cNvPr>
          <p:cNvCxnSpPr/>
          <p:nvPr/>
        </p:nvCxnSpPr>
        <p:spPr>
          <a:xfrm>
            <a:off x="2700000" y="3276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5FA15EF-FC76-4DDF-A9FC-E47F25A0ADB3}"/>
              </a:ext>
            </a:extLst>
          </p:cNvPr>
          <p:cNvCxnSpPr/>
          <p:nvPr/>
        </p:nvCxnSpPr>
        <p:spPr>
          <a:xfrm>
            <a:off x="7560000" y="3276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B19A5D58-3AF7-478D-9CC0-19189F8F96A7}"/>
              </a:ext>
            </a:extLst>
          </p:cNvPr>
          <p:cNvCxnSpPr/>
          <p:nvPr/>
        </p:nvCxnSpPr>
        <p:spPr>
          <a:xfrm>
            <a:off x="4320000" y="3276000"/>
            <a:ext cx="3240000" cy="0"/>
          </a:xfrm>
          <a:prstGeom prst="line">
            <a:avLst/>
          </a:prstGeom>
          <a:ln w="19050" cap="sq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E366008C-B4FF-4653-9516-743E923E98D8}"/>
              </a:ext>
            </a:extLst>
          </p:cNvPr>
          <p:cNvCxnSpPr/>
          <p:nvPr/>
        </p:nvCxnSpPr>
        <p:spPr>
          <a:xfrm>
            <a:off x="1080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16C6B173-3E7E-4F85-B48C-8DFCE4E74055}"/>
              </a:ext>
            </a:extLst>
          </p:cNvPr>
          <p:cNvCxnSpPr/>
          <p:nvPr/>
        </p:nvCxnSpPr>
        <p:spPr>
          <a:xfrm>
            <a:off x="1080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C2672F0D-64E3-4D21-8110-3E4D9521AEBC}"/>
              </a:ext>
            </a:extLst>
          </p:cNvPr>
          <p:cNvCxnSpPr/>
          <p:nvPr/>
        </p:nvCxnSpPr>
        <p:spPr>
          <a:xfrm>
            <a:off x="54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7DA2048B-06A9-4DAC-88E1-A95860FC1FD5}"/>
              </a:ext>
            </a:extLst>
          </p:cNvPr>
          <p:cNvCxnSpPr/>
          <p:nvPr/>
        </p:nvCxnSpPr>
        <p:spPr>
          <a:xfrm>
            <a:off x="54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/>
              <p:nvPr/>
            </p:nvSpPr>
            <p:spPr>
              <a:xfrm>
                <a:off x="9101344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344" y="2582280"/>
                <a:ext cx="54000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/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/>
              <p:nvPr/>
            </p:nvSpPr>
            <p:spPr>
              <a:xfrm>
                <a:off x="5670000" y="291276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base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00" y="2912760"/>
                <a:ext cx="540000" cy="400110"/>
              </a:xfrm>
              <a:prstGeom prst="rect">
                <a:avLst/>
              </a:prstGeom>
              <a:blipFill>
                <a:blip r:embed="rId6"/>
                <a:stretch>
                  <a:fillRect l="-20225" r="-5618"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/>
              <p:nvPr/>
            </p:nvSpPr>
            <p:spPr>
              <a:xfrm>
                <a:off x="6840000" y="1298209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00" y="1298209"/>
                <a:ext cx="720000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5A785427-3F62-49B4-A831-C0267F83F656}"/>
              </a:ext>
            </a:extLst>
          </p:cNvPr>
          <p:cNvCxnSpPr/>
          <p:nvPr/>
        </p:nvCxnSpPr>
        <p:spPr>
          <a:xfrm>
            <a:off x="2908074" y="2304000"/>
            <a:ext cx="0" cy="972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43E3B50D-2FA4-4BAA-BF83-97358942AF69}"/>
              </a:ext>
            </a:extLst>
          </p:cNvPr>
          <p:cNvSpPr txBox="1"/>
          <p:nvPr/>
        </p:nvSpPr>
        <p:spPr>
          <a:xfrm>
            <a:off x="2837165" y="2634338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h</a:t>
            </a:r>
            <a:r>
              <a:rPr lang="it-IT" sz="1600" dirty="0"/>
              <a:t> = 0.3 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C3509A8-B314-4EE0-9E35-A4F65BF4CE44}"/>
                  </a:ext>
                </a:extLst>
              </p:cNvPr>
              <p:cNvSpPr txBox="1"/>
              <p:nvPr/>
            </p:nvSpPr>
            <p:spPr>
              <a:xfrm>
                <a:off x="5580720" y="267714"/>
                <a:ext cx="720000" cy="42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sym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C3509A8-B314-4EE0-9E35-A4F65BF4C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20" y="267714"/>
                <a:ext cx="720000" cy="424283"/>
              </a:xfrm>
              <a:prstGeom prst="rect">
                <a:avLst/>
              </a:prstGeom>
              <a:blipFill>
                <a:blip r:embed="rId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749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circolare 3">
            <a:extLst>
              <a:ext uri="{FF2B5EF4-FFF2-40B4-BE49-F238E27FC236}">
                <a16:creationId xmlns:a16="http://schemas.microsoft.com/office/drawing/2014/main" id="{7755E230-721A-4791-B885-1394B50C3738}"/>
              </a:ext>
            </a:extLst>
          </p:cNvPr>
          <p:cNvSpPr/>
          <p:nvPr/>
        </p:nvSpPr>
        <p:spPr>
          <a:xfrm>
            <a:off x="1800000" y="1756800"/>
            <a:ext cx="1006494" cy="1006494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ccia circolare 6">
            <a:extLst>
              <a:ext uri="{FF2B5EF4-FFF2-40B4-BE49-F238E27FC236}">
                <a16:creationId xmlns:a16="http://schemas.microsoft.com/office/drawing/2014/main" id="{05E59093-B7DC-486D-8C0E-DBF72681F247}"/>
              </a:ext>
            </a:extLst>
          </p:cNvPr>
          <p:cNvSpPr/>
          <p:nvPr/>
        </p:nvSpPr>
        <p:spPr>
          <a:xfrm>
            <a:off x="2880000" y="1756800"/>
            <a:ext cx="1006493" cy="1006493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ccia circolare 7">
            <a:extLst>
              <a:ext uri="{FF2B5EF4-FFF2-40B4-BE49-F238E27FC236}">
                <a16:creationId xmlns:a16="http://schemas.microsoft.com/office/drawing/2014/main" id="{E6286641-0A02-4E1C-9CEA-68EB4E781F3C}"/>
              </a:ext>
            </a:extLst>
          </p:cNvPr>
          <p:cNvSpPr/>
          <p:nvPr/>
        </p:nvSpPr>
        <p:spPr>
          <a:xfrm>
            <a:off x="2160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ccia circolare 8">
            <a:extLst>
              <a:ext uri="{FF2B5EF4-FFF2-40B4-BE49-F238E27FC236}">
                <a16:creationId xmlns:a16="http://schemas.microsoft.com/office/drawing/2014/main" id="{3311AED8-C741-46B5-B965-EC9354AE0D0C}"/>
              </a:ext>
            </a:extLst>
          </p:cNvPr>
          <p:cNvSpPr/>
          <p:nvPr/>
        </p:nvSpPr>
        <p:spPr>
          <a:xfrm>
            <a:off x="3960000" y="1755422"/>
            <a:ext cx="1008000" cy="1008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ccia circolare 9">
            <a:extLst>
              <a:ext uri="{FF2B5EF4-FFF2-40B4-BE49-F238E27FC236}">
                <a16:creationId xmlns:a16="http://schemas.microsoft.com/office/drawing/2014/main" id="{E6D87E7C-2D02-4260-8AAA-DFDFED3CBE9F}"/>
              </a:ext>
            </a:extLst>
          </p:cNvPr>
          <p:cNvSpPr/>
          <p:nvPr/>
        </p:nvSpPr>
        <p:spPr>
          <a:xfrm>
            <a:off x="2808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ccia circolare 10">
            <a:extLst>
              <a:ext uri="{FF2B5EF4-FFF2-40B4-BE49-F238E27FC236}">
                <a16:creationId xmlns:a16="http://schemas.microsoft.com/office/drawing/2014/main" id="{B9B0822C-43C7-4EAD-8DB8-3F48D1486BDE}"/>
              </a:ext>
            </a:extLst>
          </p:cNvPr>
          <p:cNvSpPr/>
          <p:nvPr/>
        </p:nvSpPr>
        <p:spPr>
          <a:xfrm>
            <a:off x="3456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ccia circolare 11">
            <a:extLst>
              <a:ext uri="{FF2B5EF4-FFF2-40B4-BE49-F238E27FC236}">
                <a16:creationId xmlns:a16="http://schemas.microsoft.com/office/drawing/2014/main" id="{77BF19AA-278E-4A9F-AC30-D64C0F75CCEA}"/>
              </a:ext>
            </a:extLst>
          </p:cNvPr>
          <p:cNvSpPr/>
          <p:nvPr/>
        </p:nvSpPr>
        <p:spPr>
          <a:xfrm>
            <a:off x="4104000" y="2908078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ccia circolare 12">
            <a:extLst>
              <a:ext uri="{FF2B5EF4-FFF2-40B4-BE49-F238E27FC236}">
                <a16:creationId xmlns:a16="http://schemas.microsoft.com/office/drawing/2014/main" id="{CCCB5908-CBAF-4356-872D-E5556F228932}"/>
              </a:ext>
            </a:extLst>
          </p:cNvPr>
          <p:cNvSpPr/>
          <p:nvPr/>
        </p:nvSpPr>
        <p:spPr>
          <a:xfrm>
            <a:off x="2160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ccia circolare 13">
            <a:extLst>
              <a:ext uri="{FF2B5EF4-FFF2-40B4-BE49-F238E27FC236}">
                <a16:creationId xmlns:a16="http://schemas.microsoft.com/office/drawing/2014/main" id="{B1271B6D-CF79-4DD8-9D56-C13CB83BDB52}"/>
              </a:ext>
            </a:extLst>
          </p:cNvPr>
          <p:cNvSpPr/>
          <p:nvPr/>
        </p:nvSpPr>
        <p:spPr>
          <a:xfrm>
            <a:off x="2808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ccia circolare 14">
            <a:extLst>
              <a:ext uri="{FF2B5EF4-FFF2-40B4-BE49-F238E27FC236}">
                <a16:creationId xmlns:a16="http://schemas.microsoft.com/office/drawing/2014/main" id="{3FB31296-4749-4BFF-8A4A-4B447276871B}"/>
              </a:ext>
            </a:extLst>
          </p:cNvPr>
          <p:cNvSpPr/>
          <p:nvPr/>
        </p:nvSpPr>
        <p:spPr>
          <a:xfrm>
            <a:off x="3456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ccia circolare 15">
            <a:extLst>
              <a:ext uri="{FF2B5EF4-FFF2-40B4-BE49-F238E27FC236}">
                <a16:creationId xmlns:a16="http://schemas.microsoft.com/office/drawing/2014/main" id="{CD42D2AE-B265-4B8C-B3F1-196D6CB8A26B}"/>
              </a:ext>
            </a:extLst>
          </p:cNvPr>
          <p:cNvSpPr/>
          <p:nvPr/>
        </p:nvSpPr>
        <p:spPr>
          <a:xfrm>
            <a:off x="4104000" y="3469404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ccia circolare 16">
            <a:extLst>
              <a:ext uri="{FF2B5EF4-FFF2-40B4-BE49-F238E27FC236}">
                <a16:creationId xmlns:a16="http://schemas.microsoft.com/office/drawing/2014/main" id="{834D6250-B639-496E-BCF5-3E845564F024}"/>
              </a:ext>
            </a:extLst>
          </p:cNvPr>
          <p:cNvSpPr/>
          <p:nvPr/>
        </p:nvSpPr>
        <p:spPr>
          <a:xfrm>
            <a:off x="2278800" y="4118400"/>
            <a:ext cx="194400" cy="1944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ccia circolare 18">
            <a:extLst>
              <a:ext uri="{FF2B5EF4-FFF2-40B4-BE49-F238E27FC236}">
                <a16:creationId xmlns:a16="http://schemas.microsoft.com/office/drawing/2014/main" id="{3F67B882-2067-4411-912A-B9650F8F63ED}"/>
              </a:ext>
            </a:extLst>
          </p:cNvPr>
          <p:cNvSpPr/>
          <p:nvPr/>
        </p:nvSpPr>
        <p:spPr>
          <a:xfrm>
            <a:off x="2530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ccia circolare 19">
            <a:extLst>
              <a:ext uri="{FF2B5EF4-FFF2-40B4-BE49-F238E27FC236}">
                <a16:creationId xmlns:a16="http://schemas.microsoft.com/office/drawing/2014/main" id="{35906A72-BF4D-44FB-9303-29CCFDB8B0D0}"/>
              </a:ext>
            </a:extLst>
          </p:cNvPr>
          <p:cNvSpPr/>
          <p:nvPr/>
        </p:nvSpPr>
        <p:spPr>
          <a:xfrm>
            <a:off x="2782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ccia circolare 20">
            <a:extLst>
              <a:ext uri="{FF2B5EF4-FFF2-40B4-BE49-F238E27FC236}">
                <a16:creationId xmlns:a16="http://schemas.microsoft.com/office/drawing/2014/main" id="{0B989DD7-1CB9-4329-B182-FC60C32041EF}"/>
              </a:ext>
            </a:extLst>
          </p:cNvPr>
          <p:cNvSpPr/>
          <p:nvPr/>
        </p:nvSpPr>
        <p:spPr>
          <a:xfrm>
            <a:off x="2278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ccia circolare 21">
            <a:extLst>
              <a:ext uri="{FF2B5EF4-FFF2-40B4-BE49-F238E27FC236}">
                <a16:creationId xmlns:a16="http://schemas.microsoft.com/office/drawing/2014/main" id="{A1F5CBDE-5139-42FC-926C-E504CD966EE0}"/>
              </a:ext>
            </a:extLst>
          </p:cNvPr>
          <p:cNvSpPr/>
          <p:nvPr/>
        </p:nvSpPr>
        <p:spPr>
          <a:xfrm>
            <a:off x="2530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ccia circolare 22">
            <a:extLst>
              <a:ext uri="{FF2B5EF4-FFF2-40B4-BE49-F238E27FC236}">
                <a16:creationId xmlns:a16="http://schemas.microsoft.com/office/drawing/2014/main" id="{8F94F3CF-D622-470C-AE62-5DC895DCDFD6}"/>
              </a:ext>
            </a:extLst>
          </p:cNvPr>
          <p:cNvSpPr/>
          <p:nvPr/>
        </p:nvSpPr>
        <p:spPr>
          <a:xfrm>
            <a:off x="2782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ccia circolare 23">
            <a:extLst>
              <a:ext uri="{FF2B5EF4-FFF2-40B4-BE49-F238E27FC236}">
                <a16:creationId xmlns:a16="http://schemas.microsoft.com/office/drawing/2014/main" id="{8157C479-D059-42DF-B7AA-3096481770C4}"/>
              </a:ext>
            </a:extLst>
          </p:cNvPr>
          <p:cNvSpPr/>
          <p:nvPr/>
        </p:nvSpPr>
        <p:spPr>
          <a:xfrm>
            <a:off x="3034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ccia circolare 24">
            <a:extLst>
              <a:ext uri="{FF2B5EF4-FFF2-40B4-BE49-F238E27FC236}">
                <a16:creationId xmlns:a16="http://schemas.microsoft.com/office/drawing/2014/main" id="{8A64165A-0247-4AAC-8B98-C22773818487}"/>
              </a:ext>
            </a:extLst>
          </p:cNvPr>
          <p:cNvSpPr/>
          <p:nvPr/>
        </p:nvSpPr>
        <p:spPr>
          <a:xfrm>
            <a:off x="3286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ccia circolare 25">
            <a:extLst>
              <a:ext uri="{FF2B5EF4-FFF2-40B4-BE49-F238E27FC236}">
                <a16:creationId xmlns:a16="http://schemas.microsoft.com/office/drawing/2014/main" id="{1E124636-1FA9-4427-8442-CC9D31A9BDDD}"/>
              </a:ext>
            </a:extLst>
          </p:cNvPr>
          <p:cNvSpPr/>
          <p:nvPr/>
        </p:nvSpPr>
        <p:spPr>
          <a:xfrm>
            <a:off x="3790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ccia circolare 26">
            <a:extLst>
              <a:ext uri="{FF2B5EF4-FFF2-40B4-BE49-F238E27FC236}">
                <a16:creationId xmlns:a16="http://schemas.microsoft.com/office/drawing/2014/main" id="{2C187C10-50A8-43A4-B67D-6A1A052F343B}"/>
              </a:ext>
            </a:extLst>
          </p:cNvPr>
          <p:cNvSpPr/>
          <p:nvPr/>
        </p:nvSpPr>
        <p:spPr>
          <a:xfrm>
            <a:off x="3538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ccia circolare 27">
            <a:extLst>
              <a:ext uri="{FF2B5EF4-FFF2-40B4-BE49-F238E27FC236}">
                <a16:creationId xmlns:a16="http://schemas.microsoft.com/office/drawing/2014/main" id="{3E058B62-C344-44E7-961A-6BCC59A8DFAC}"/>
              </a:ext>
            </a:extLst>
          </p:cNvPr>
          <p:cNvSpPr/>
          <p:nvPr/>
        </p:nvSpPr>
        <p:spPr>
          <a:xfrm>
            <a:off x="4042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ccia circolare 28">
            <a:extLst>
              <a:ext uri="{FF2B5EF4-FFF2-40B4-BE49-F238E27FC236}">
                <a16:creationId xmlns:a16="http://schemas.microsoft.com/office/drawing/2014/main" id="{EB519732-5B68-439D-AFBA-C1EB4FAABB73}"/>
              </a:ext>
            </a:extLst>
          </p:cNvPr>
          <p:cNvSpPr/>
          <p:nvPr/>
        </p:nvSpPr>
        <p:spPr>
          <a:xfrm>
            <a:off x="4294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ccia circolare 29">
            <a:extLst>
              <a:ext uri="{FF2B5EF4-FFF2-40B4-BE49-F238E27FC236}">
                <a16:creationId xmlns:a16="http://schemas.microsoft.com/office/drawing/2014/main" id="{2F82EDAF-128D-4BD2-832F-34707734E593}"/>
              </a:ext>
            </a:extLst>
          </p:cNvPr>
          <p:cNvSpPr/>
          <p:nvPr/>
        </p:nvSpPr>
        <p:spPr>
          <a:xfrm>
            <a:off x="3034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ccia circolare 30">
            <a:extLst>
              <a:ext uri="{FF2B5EF4-FFF2-40B4-BE49-F238E27FC236}">
                <a16:creationId xmlns:a16="http://schemas.microsoft.com/office/drawing/2014/main" id="{DD521058-D6F2-4666-8350-27737EB601CA}"/>
              </a:ext>
            </a:extLst>
          </p:cNvPr>
          <p:cNvSpPr/>
          <p:nvPr/>
        </p:nvSpPr>
        <p:spPr>
          <a:xfrm>
            <a:off x="3286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ccia circolare 31">
            <a:extLst>
              <a:ext uri="{FF2B5EF4-FFF2-40B4-BE49-F238E27FC236}">
                <a16:creationId xmlns:a16="http://schemas.microsoft.com/office/drawing/2014/main" id="{C6F397E5-00FA-4F88-9F5E-8718AE4C6DA7}"/>
              </a:ext>
            </a:extLst>
          </p:cNvPr>
          <p:cNvSpPr/>
          <p:nvPr/>
        </p:nvSpPr>
        <p:spPr>
          <a:xfrm>
            <a:off x="3790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ccia circolare 32">
            <a:extLst>
              <a:ext uri="{FF2B5EF4-FFF2-40B4-BE49-F238E27FC236}">
                <a16:creationId xmlns:a16="http://schemas.microsoft.com/office/drawing/2014/main" id="{0B125E5B-7D08-48E1-A8D6-5B6C46EF7BE8}"/>
              </a:ext>
            </a:extLst>
          </p:cNvPr>
          <p:cNvSpPr/>
          <p:nvPr/>
        </p:nvSpPr>
        <p:spPr>
          <a:xfrm>
            <a:off x="3538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ccia circolare 33">
            <a:extLst>
              <a:ext uri="{FF2B5EF4-FFF2-40B4-BE49-F238E27FC236}">
                <a16:creationId xmlns:a16="http://schemas.microsoft.com/office/drawing/2014/main" id="{44E08B8A-808B-4344-87B2-957A2CD8AFFE}"/>
              </a:ext>
            </a:extLst>
          </p:cNvPr>
          <p:cNvSpPr/>
          <p:nvPr/>
        </p:nvSpPr>
        <p:spPr>
          <a:xfrm>
            <a:off x="4042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ccia circolare 34">
            <a:extLst>
              <a:ext uri="{FF2B5EF4-FFF2-40B4-BE49-F238E27FC236}">
                <a16:creationId xmlns:a16="http://schemas.microsoft.com/office/drawing/2014/main" id="{5DA3849B-9638-4EA6-BD95-85B849607587}"/>
              </a:ext>
            </a:extLst>
          </p:cNvPr>
          <p:cNvSpPr/>
          <p:nvPr/>
        </p:nvSpPr>
        <p:spPr>
          <a:xfrm>
            <a:off x="4294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2771869F-E54E-4819-852C-AD9739A4CC0E}"/>
              </a:ext>
            </a:extLst>
          </p:cNvPr>
          <p:cNvCxnSpPr/>
          <p:nvPr/>
        </p:nvCxnSpPr>
        <p:spPr>
          <a:xfrm>
            <a:off x="1767091" y="1684800"/>
            <a:ext cx="0" cy="294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F41879EE-E443-4696-A622-DAE77235E22E}"/>
              </a:ext>
            </a:extLst>
          </p:cNvPr>
          <p:cNvCxnSpPr>
            <a:cxnSpLocks/>
          </p:cNvCxnSpPr>
          <p:nvPr/>
        </p:nvCxnSpPr>
        <p:spPr>
          <a:xfrm>
            <a:off x="5112000" y="1755422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56724329-6329-4AB3-8AFA-C27CEE6454C1}"/>
              </a:ext>
            </a:extLst>
          </p:cNvPr>
          <p:cNvCxnSpPr>
            <a:cxnSpLocks/>
          </p:cNvCxnSpPr>
          <p:nvPr/>
        </p:nvCxnSpPr>
        <p:spPr>
          <a:xfrm>
            <a:off x="5112000" y="27648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B09BBDFC-3F6A-4780-A6AE-D327AC028403}"/>
              </a:ext>
            </a:extLst>
          </p:cNvPr>
          <p:cNvCxnSpPr>
            <a:cxnSpLocks/>
          </p:cNvCxnSpPr>
          <p:nvPr/>
        </p:nvCxnSpPr>
        <p:spPr>
          <a:xfrm>
            <a:off x="5112000" y="29088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D948A5FA-B6A0-4761-87FA-EBB0D68D7E33}"/>
              </a:ext>
            </a:extLst>
          </p:cNvPr>
          <p:cNvCxnSpPr>
            <a:cxnSpLocks/>
          </p:cNvCxnSpPr>
          <p:nvPr/>
        </p:nvCxnSpPr>
        <p:spPr>
          <a:xfrm>
            <a:off x="5112000" y="39744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32527DE-BC26-46D5-9868-D8A2B6771AA0}"/>
              </a:ext>
            </a:extLst>
          </p:cNvPr>
          <p:cNvCxnSpPr>
            <a:cxnSpLocks/>
          </p:cNvCxnSpPr>
          <p:nvPr/>
        </p:nvCxnSpPr>
        <p:spPr>
          <a:xfrm>
            <a:off x="5256000" y="1756800"/>
            <a:ext cx="0" cy="100800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A274A909-A041-4B3F-815C-67B539B8B2F2}"/>
              </a:ext>
            </a:extLst>
          </p:cNvPr>
          <p:cNvGrpSpPr/>
          <p:nvPr/>
        </p:nvGrpSpPr>
        <p:grpSpPr>
          <a:xfrm>
            <a:off x="5112000" y="4118400"/>
            <a:ext cx="144000" cy="435600"/>
            <a:chOff x="5112000" y="4230000"/>
            <a:chExt cx="144000" cy="435600"/>
          </a:xfrm>
        </p:grpSpPr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6846A1FF-F9CE-4BF0-AED2-DCBDF22B69DF}"/>
                </a:ext>
              </a:extLst>
            </p:cNvPr>
            <p:cNvCxnSpPr>
              <a:cxnSpLocks/>
            </p:cNvCxnSpPr>
            <p:nvPr/>
          </p:nvCxnSpPr>
          <p:spPr>
            <a:xfrm>
              <a:off x="5112000" y="4665600"/>
              <a:ext cx="144000" cy="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5BE4ED8C-6DC3-4F92-90FB-666F43258BE2}"/>
                </a:ext>
              </a:extLst>
            </p:cNvPr>
            <p:cNvCxnSpPr>
              <a:cxnSpLocks/>
            </p:cNvCxnSpPr>
            <p:nvPr/>
          </p:nvCxnSpPr>
          <p:spPr>
            <a:xfrm>
              <a:off x="5112000" y="4230000"/>
              <a:ext cx="144000" cy="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F4588984-2B20-42E6-BED2-574D9B38BA38}"/>
                </a:ext>
              </a:extLst>
            </p:cNvPr>
            <p:cNvCxnSpPr>
              <a:cxnSpLocks/>
            </p:cNvCxnSpPr>
            <p:nvPr/>
          </p:nvCxnSpPr>
          <p:spPr>
            <a:xfrm>
              <a:off x="5256000" y="4230000"/>
              <a:ext cx="0" cy="43560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760F3BCC-0452-4A1E-8C7D-C46A105ED6A3}"/>
              </a:ext>
            </a:extLst>
          </p:cNvPr>
          <p:cNvCxnSpPr>
            <a:cxnSpLocks/>
          </p:cNvCxnSpPr>
          <p:nvPr/>
        </p:nvCxnSpPr>
        <p:spPr>
          <a:xfrm>
            <a:off x="5256000" y="2908800"/>
            <a:ext cx="0" cy="106560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582B482F-CD85-43CE-8B54-A37A24601833}"/>
              </a:ext>
            </a:extLst>
          </p:cNvPr>
          <p:cNvSpPr txBox="1"/>
          <p:nvPr/>
        </p:nvSpPr>
        <p:spPr>
          <a:xfrm rot="16200000">
            <a:off x="504502" y="2527504"/>
            <a:ext cx="2322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Reducing scales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407E3A82-C040-486C-9199-655BBDA5BC0B}"/>
                  </a:ext>
                </a:extLst>
              </p:cNvPr>
              <p:cNvSpPr txBox="1"/>
              <p:nvPr/>
            </p:nvSpPr>
            <p:spPr>
              <a:xfrm>
                <a:off x="1530000" y="2026914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407E3A82-C040-486C-9199-655BBDA5B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000" y="2026914"/>
                <a:ext cx="232371" cy="276999"/>
              </a:xfrm>
              <a:prstGeom prst="rect">
                <a:avLst/>
              </a:prstGeom>
              <a:blipFill>
                <a:blip r:embed="rId2"/>
                <a:stretch>
                  <a:fillRect l="-26316" r="-7895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AB855044-ED18-4306-B9F3-645C930B698E}"/>
                  </a:ext>
                </a:extLst>
              </p:cNvPr>
              <p:cNvSpPr txBox="1"/>
              <p:nvPr/>
            </p:nvSpPr>
            <p:spPr>
              <a:xfrm>
                <a:off x="1531146" y="4122993"/>
                <a:ext cx="2589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AB855044-ED18-4306-B9F3-645C930B6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146" y="4122993"/>
                <a:ext cx="258917" cy="276999"/>
              </a:xfrm>
              <a:prstGeom prst="rect">
                <a:avLst/>
              </a:prstGeom>
              <a:blipFill>
                <a:blip r:embed="rId3"/>
                <a:stretch>
                  <a:fillRect l="-23256" r="-6977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4CD59118-7051-4947-9E27-A85CFD06C26B}"/>
              </a:ext>
            </a:extLst>
          </p:cNvPr>
          <p:cNvSpPr txBox="1"/>
          <p:nvPr/>
        </p:nvSpPr>
        <p:spPr>
          <a:xfrm>
            <a:off x="5295666" y="2073080"/>
            <a:ext cx="914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Injection of energy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E6437AF0-1F6E-445B-BB2E-D6F9E96E44A1}"/>
              </a:ext>
            </a:extLst>
          </p:cNvPr>
          <p:cNvSpPr txBox="1"/>
          <p:nvPr/>
        </p:nvSpPr>
        <p:spPr>
          <a:xfrm>
            <a:off x="5166640" y="3238571"/>
            <a:ext cx="117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Intermediate band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CD90881-9634-4EAA-B030-8046C76E8DBD}"/>
              </a:ext>
            </a:extLst>
          </p:cNvPr>
          <p:cNvSpPr txBox="1"/>
          <p:nvPr/>
        </p:nvSpPr>
        <p:spPr>
          <a:xfrm>
            <a:off x="5194795" y="4089978"/>
            <a:ext cx="11160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Viscous</a:t>
            </a:r>
            <a:r>
              <a:rPr lang="it-IT" sz="1400" dirty="0"/>
              <a:t> </a:t>
            </a:r>
            <a:r>
              <a:rPr lang="it-IT" sz="1200" dirty="0"/>
              <a:t>dissipation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87926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tangolo 46">
            <a:extLst>
              <a:ext uri="{FF2B5EF4-FFF2-40B4-BE49-F238E27FC236}">
                <a16:creationId xmlns:a16="http://schemas.microsoft.com/office/drawing/2014/main" id="{1EBC54D2-848C-44B9-BA0F-BD29E6AB93FD}"/>
              </a:ext>
            </a:extLst>
          </p:cNvPr>
          <p:cNvSpPr/>
          <p:nvPr/>
        </p:nvSpPr>
        <p:spPr>
          <a:xfrm>
            <a:off x="2880000" y="2520000"/>
            <a:ext cx="1440000" cy="14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8A8B0FE7-ECE9-42ED-A860-DE966CABD026}"/>
              </a:ext>
            </a:extLst>
          </p:cNvPr>
          <p:cNvCxnSpPr/>
          <p:nvPr/>
        </p:nvCxnSpPr>
        <p:spPr>
          <a:xfrm>
            <a:off x="2880000" y="1800000"/>
            <a:ext cx="0" cy="144000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C9C474C0-94FE-40C0-A2E1-4C53E83F1060}"/>
              </a:ext>
            </a:extLst>
          </p:cNvPr>
          <p:cNvCxnSpPr/>
          <p:nvPr/>
        </p:nvCxnSpPr>
        <p:spPr>
          <a:xfrm>
            <a:off x="4320000" y="1800000"/>
            <a:ext cx="0" cy="144000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EDA50BA4-09A3-43F9-918A-4D4AE24D2CF2}"/>
              </a:ext>
            </a:extLst>
          </p:cNvPr>
          <p:cNvCxnSpPr/>
          <p:nvPr/>
        </p:nvCxnSpPr>
        <p:spPr>
          <a:xfrm>
            <a:off x="2880000" y="1800000"/>
            <a:ext cx="1440000" cy="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FD271710-9615-4AA6-BE58-54C9AB10059A}"/>
              </a:ext>
            </a:extLst>
          </p:cNvPr>
          <p:cNvCxnSpPr/>
          <p:nvPr/>
        </p:nvCxnSpPr>
        <p:spPr>
          <a:xfrm>
            <a:off x="2880000" y="3240000"/>
            <a:ext cx="1440000" cy="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006B7EA-8E42-4DC8-90D6-E079567E8ABD}"/>
              </a:ext>
            </a:extLst>
          </p:cNvPr>
          <p:cNvCxnSpPr/>
          <p:nvPr/>
        </p:nvCxnSpPr>
        <p:spPr>
          <a:xfrm>
            <a:off x="1080000" y="396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080000" y="252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EEE0768D-A7C5-4112-8F03-8F6637D65442}"/>
              </a:ext>
            </a:extLst>
          </p:cNvPr>
          <p:cNvCxnSpPr/>
          <p:nvPr/>
        </p:nvCxnSpPr>
        <p:spPr>
          <a:xfrm>
            <a:off x="5040000" y="2520000"/>
            <a:ext cx="0" cy="144000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6ED45438-7AA2-41E4-AE91-792AD9D4FDBA}"/>
              </a:ext>
            </a:extLst>
          </p:cNvPr>
          <p:cNvCxnSpPr/>
          <p:nvPr/>
        </p:nvCxnSpPr>
        <p:spPr>
          <a:xfrm>
            <a:off x="3600000" y="2520000"/>
            <a:ext cx="0" cy="144000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CE66369E-6F91-499B-8CA3-84C7A84FB017}"/>
              </a:ext>
            </a:extLst>
          </p:cNvPr>
          <p:cNvCxnSpPr/>
          <p:nvPr/>
        </p:nvCxnSpPr>
        <p:spPr>
          <a:xfrm>
            <a:off x="3600000" y="3960000"/>
            <a:ext cx="1440000" cy="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BC35E6F3-22B8-40B4-9FD6-CB5AB3BAF3C8}"/>
              </a:ext>
            </a:extLst>
          </p:cNvPr>
          <p:cNvCxnSpPr/>
          <p:nvPr/>
        </p:nvCxnSpPr>
        <p:spPr>
          <a:xfrm>
            <a:off x="3600000" y="2520000"/>
            <a:ext cx="1440000" cy="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AC0DBDAC-7E23-4AD2-918F-581A4A597260}"/>
              </a:ext>
            </a:extLst>
          </p:cNvPr>
          <p:cNvCxnSpPr/>
          <p:nvPr/>
        </p:nvCxnSpPr>
        <p:spPr>
          <a:xfrm>
            <a:off x="576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080000" y="108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E6D72729-5F16-48B2-A05F-112A8417C061}"/>
              </a:ext>
            </a:extLst>
          </p:cNvPr>
          <p:cNvCxnSpPr/>
          <p:nvPr/>
        </p:nvCxnSpPr>
        <p:spPr>
          <a:xfrm>
            <a:off x="1080000" y="540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8F782743-2FE5-4929-A590-9B75436D74EB}"/>
              </a:ext>
            </a:extLst>
          </p:cNvPr>
          <p:cNvSpPr>
            <a:spLocks noChangeAspect="1"/>
          </p:cNvSpPr>
          <p:nvPr/>
        </p:nvSpPr>
        <p:spPr>
          <a:xfrm>
            <a:off x="211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674521F6-7AE2-4814-BEB7-7373D73F164E}"/>
              </a:ext>
            </a:extLst>
          </p:cNvPr>
          <p:cNvSpPr>
            <a:spLocks noChangeAspect="1"/>
          </p:cNvSpPr>
          <p:nvPr/>
        </p:nvSpPr>
        <p:spPr>
          <a:xfrm>
            <a:off x="355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3A9A0839-6AFC-4C77-AD37-7FEC30A108D8}"/>
              </a:ext>
            </a:extLst>
          </p:cNvPr>
          <p:cNvSpPr>
            <a:spLocks noChangeAspect="1"/>
          </p:cNvSpPr>
          <p:nvPr/>
        </p:nvSpPr>
        <p:spPr>
          <a:xfrm>
            <a:off x="499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D1B6B3D2-0B99-4FCF-8684-BEB2CA0C40C4}"/>
              </a:ext>
            </a:extLst>
          </p:cNvPr>
          <p:cNvSpPr>
            <a:spLocks noChangeAspect="1"/>
          </p:cNvSpPr>
          <p:nvPr/>
        </p:nvSpPr>
        <p:spPr>
          <a:xfrm>
            <a:off x="211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6696B61-DE10-4D96-AF55-1358E79B051E}"/>
              </a:ext>
            </a:extLst>
          </p:cNvPr>
          <p:cNvSpPr>
            <a:spLocks noChangeAspect="1"/>
          </p:cNvSpPr>
          <p:nvPr/>
        </p:nvSpPr>
        <p:spPr>
          <a:xfrm>
            <a:off x="355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56005050-2712-4C04-9AE7-801C8FC24CD0}"/>
              </a:ext>
            </a:extLst>
          </p:cNvPr>
          <p:cNvSpPr>
            <a:spLocks noChangeAspect="1"/>
          </p:cNvSpPr>
          <p:nvPr/>
        </p:nvSpPr>
        <p:spPr>
          <a:xfrm>
            <a:off x="499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E752A3C2-4526-4EA3-B26F-3733C8698FDA}"/>
              </a:ext>
            </a:extLst>
          </p:cNvPr>
          <p:cNvSpPr>
            <a:spLocks noChangeAspect="1"/>
          </p:cNvSpPr>
          <p:nvPr/>
        </p:nvSpPr>
        <p:spPr>
          <a:xfrm>
            <a:off x="499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9A54EABE-F70C-46C6-8276-C783ED69C0EC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41D1F7E-FB0E-4583-B18F-C7D2565FC6C6}"/>
              </a:ext>
            </a:extLst>
          </p:cNvPr>
          <p:cNvCxnSpPr/>
          <p:nvPr/>
        </p:nvCxnSpPr>
        <p:spPr>
          <a:xfrm>
            <a:off x="55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2E5D6A8-4EB0-4F5C-86E3-F2015F29231A}"/>
              </a:ext>
            </a:extLst>
          </p:cNvPr>
          <p:cNvCxnSpPr/>
          <p:nvPr/>
        </p:nvCxnSpPr>
        <p:spPr>
          <a:xfrm>
            <a:off x="558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324A9534-5D55-4A06-9B2C-2834A5B56964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D76B8284-D541-43E9-B3B8-EA929DF84331}"/>
              </a:ext>
            </a:extLst>
          </p:cNvPr>
          <p:cNvCxnSpPr/>
          <p:nvPr/>
        </p:nvCxnSpPr>
        <p:spPr>
          <a:xfrm>
            <a:off x="414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D52D461-B540-4AFA-803C-5BA592756161}"/>
              </a:ext>
            </a:extLst>
          </p:cNvPr>
          <p:cNvCxnSpPr/>
          <p:nvPr/>
        </p:nvCxnSpPr>
        <p:spPr>
          <a:xfrm>
            <a:off x="414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0835579-CFFF-477B-8E31-74FD7D945DB5}"/>
              </a:ext>
            </a:extLst>
          </p:cNvPr>
          <p:cNvCxnSpPr/>
          <p:nvPr/>
        </p:nvCxnSpPr>
        <p:spPr>
          <a:xfrm>
            <a:off x="558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CB6B28A-BAB5-406E-A617-2F601B5D1BB9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F2F2D0-22FB-4539-ADC9-3304061D04F6}"/>
              </a:ext>
            </a:extLst>
          </p:cNvPr>
          <p:cNvCxnSpPr/>
          <p:nvPr/>
        </p:nvCxnSpPr>
        <p:spPr>
          <a:xfrm>
            <a:off x="270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ABC5F2E8-7713-480E-A29F-428F04051FD6}"/>
              </a:ext>
            </a:extLst>
          </p:cNvPr>
          <p:cNvCxnSpPr/>
          <p:nvPr/>
        </p:nvCxnSpPr>
        <p:spPr>
          <a:xfrm>
            <a:off x="270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B43BC3D0-1898-4140-A3AE-5260D2D7DF7C}"/>
              </a:ext>
            </a:extLst>
          </p:cNvPr>
          <p:cNvCxnSpPr/>
          <p:nvPr/>
        </p:nvCxnSpPr>
        <p:spPr>
          <a:xfrm>
            <a:off x="126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90BF83B1-0E26-498A-9269-F63076DB5573}"/>
              </a:ext>
            </a:extLst>
          </p:cNvPr>
          <p:cNvCxnSpPr/>
          <p:nvPr/>
        </p:nvCxnSpPr>
        <p:spPr>
          <a:xfrm>
            <a:off x="126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5214BACA-82E1-4F83-92CC-F1F7B29804DE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B568BBCA-771D-464E-A13F-451198DE5785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75222355-8869-4EC7-8668-A38EA6BE820B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A0742EEA-5975-44B2-A12E-6B06448F3D8B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97EDCBC4-BC12-4B94-9717-4217FD57F153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9659E1AB-9C9D-4F08-BEFA-520427088E76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71543F8-308B-4E18-9060-CC1E8551DD4D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655C8DD0-7989-4952-B414-A4165B0CAD02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09A94FF-1DB7-47C6-97A3-CA7F77B97F0C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A821F0F4-017D-4F4B-BD30-6D22B9AC5C82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B201C5E9-43FC-4EF1-816C-75CA9D0AB928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EC71EC6F-2F91-44AA-A412-5E5DBAE729EC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0379A4FB-C33F-448C-B967-FD5F340BEC47}"/>
                  </a:ext>
                </a:extLst>
              </p:cNvPr>
              <p:cNvSpPr txBox="1"/>
              <p:nvPr/>
            </p:nvSpPr>
            <p:spPr>
              <a:xfrm>
                <a:off x="3618000" y="3222000"/>
                <a:ext cx="183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0379A4FB-C33F-448C-B967-FD5F340BE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3222000"/>
                <a:ext cx="183960" cy="276999"/>
              </a:xfrm>
              <a:prstGeom prst="rect">
                <a:avLst/>
              </a:prstGeom>
              <a:blipFill>
                <a:blip r:embed="rId2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540F5011-9B22-4F51-8F13-0B465FE56BD6}"/>
                  </a:ext>
                </a:extLst>
              </p:cNvPr>
              <p:cNvSpPr txBox="1"/>
              <p:nvPr/>
            </p:nvSpPr>
            <p:spPr>
              <a:xfrm>
                <a:off x="3348000" y="228916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540F5011-9B22-4F51-8F13-0B465FE56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000" y="2289167"/>
                <a:ext cx="184666" cy="276999"/>
              </a:xfrm>
              <a:prstGeom prst="rect">
                <a:avLst/>
              </a:prstGeom>
              <a:blipFill>
                <a:blip r:embed="rId3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5177810E-DB8A-4602-8786-F22A56AD90E0}"/>
                  </a:ext>
                </a:extLst>
              </p:cNvPr>
              <p:cNvSpPr txBox="1"/>
              <p:nvPr/>
            </p:nvSpPr>
            <p:spPr>
              <a:xfrm>
                <a:off x="4327200" y="3222000"/>
                <a:ext cx="191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5177810E-DB8A-4602-8786-F22A56AD9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200" y="3222000"/>
                <a:ext cx="191784" cy="276999"/>
              </a:xfrm>
              <a:prstGeom prst="rect">
                <a:avLst/>
              </a:prstGeom>
              <a:blipFill>
                <a:blip r:embed="rId4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ttangolo 60">
            <a:extLst>
              <a:ext uri="{FF2B5EF4-FFF2-40B4-BE49-F238E27FC236}">
                <a16:creationId xmlns:a16="http://schemas.microsoft.com/office/drawing/2014/main" id="{6E215BD8-13FF-425F-BB81-637142C9D156}"/>
              </a:ext>
            </a:extLst>
          </p:cNvPr>
          <p:cNvSpPr/>
          <p:nvPr/>
        </p:nvSpPr>
        <p:spPr>
          <a:xfrm>
            <a:off x="6300000" y="3060000"/>
            <a:ext cx="360000" cy="360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0391324B-63A4-480E-B534-3B6F5CB2136F}"/>
              </a:ext>
            </a:extLst>
          </p:cNvPr>
          <p:cNvSpPr/>
          <p:nvPr/>
        </p:nvSpPr>
        <p:spPr>
          <a:xfrm>
            <a:off x="6300000" y="2520000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0EDE29DB-4749-43A1-8F95-1A2FAA3F3445}"/>
              </a:ext>
            </a:extLst>
          </p:cNvPr>
          <p:cNvSpPr/>
          <p:nvPr/>
        </p:nvSpPr>
        <p:spPr>
          <a:xfrm>
            <a:off x="6300000" y="3600000"/>
            <a:ext cx="360000" cy="360000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463A058-7022-4C0B-BD9D-D1DF15021DF8}"/>
                  </a:ext>
                </a:extLst>
              </p:cNvPr>
              <p:cNvSpPr txBox="1"/>
              <p:nvPr/>
            </p:nvSpPr>
            <p:spPr>
              <a:xfrm>
                <a:off x="6660000" y="2520000"/>
                <a:ext cx="2165023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463A058-7022-4C0B-BD9D-D1DF15021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2520000"/>
                <a:ext cx="2165023" cy="360000"/>
              </a:xfrm>
              <a:prstGeom prst="rect">
                <a:avLst/>
              </a:prstGeom>
              <a:blipFill>
                <a:blip r:embed="rId5"/>
                <a:stretch>
                  <a:fillRect l="-2535" t="-8475" b="-288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CBA94786-F545-4C4C-93FC-7E481032A5A8}"/>
                  </a:ext>
                </a:extLst>
              </p:cNvPr>
              <p:cNvSpPr txBox="1"/>
              <p:nvPr/>
            </p:nvSpPr>
            <p:spPr>
              <a:xfrm>
                <a:off x="6660000" y="3600000"/>
                <a:ext cx="2165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CBA94786-F545-4C4C-93FC-7E481032A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3600000"/>
                <a:ext cx="2165023" cy="369332"/>
              </a:xfrm>
              <a:prstGeom prst="rect">
                <a:avLst/>
              </a:prstGeom>
              <a:blipFill>
                <a:blip r:embed="rId6"/>
                <a:stretch>
                  <a:fillRect l="-2535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A1B01D27-92EA-4961-B95D-08E8E3B408B1}"/>
                  </a:ext>
                </a:extLst>
              </p:cNvPr>
              <p:cNvSpPr txBox="1"/>
              <p:nvPr/>
            </p:nvSpPr>
            <p:spPr>
              <a:xfrm>
                <a:off x="6660000" y="3060000"/>
                <a:ext cx="2165023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A1B01D27-92EA-4961-B95D-08E8E3B4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3060000"/>
                <a:ext cx="2165023" cy="360000"/>
              </a:xfrm>
              <a:prstGeom prst="rect">
                <a:avLst/>
              </a:prstGeom>
              <a:blipFill>
                <a:blip r:embed="rId7"/>
                <a:stretch>
                  <a:fillRect l="-2535" t="-10169" b="-288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169B0006-B8D9-443B-8092-23D57D06D716}"/>
                  </a:ext>
                </a:extLst>
              </p:cNvPr>
              <p:cNvSpPr txBox="1"/>
              <p:nvPr/>
            </p:nvSpPr>
            <p:spPr>
              <a:xfrm>
                <a:off x="449998" y="3086111"/>
                <a:ext cx="68483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169B0006-B8D9-443B-8092-23D57D06D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8" y="3086111"/>
                <a:ext cx="684831" cy="307777"/>
              </a:xfrm>
              <a:prstGeom prst="rect">
                <a:avLst/>
              </a:prstGeom>
              <a:blipFill>
                <a:blip r:embed="rId8"/>
                <a:stretch>
                  <a:fillRect b="-29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88E2103A-E448-48A7-B039-E79B3B56832A}"/>
                  </a:ext>
                </a:extLst>
              </p:cNvPr>
              <p:cNvSpPr txBox="1"/>
              <p:nvPr/>
            </p:nvSpPr>
            <p:spPr>
              <a:xfrm>
                <a:off x="450000" y="4526111"/>
                <a:ext cx="609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88E2103A-E448-48A7-B039-E79B3B568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4526111"/>
                <a:ext cx="609526" cy="307777"/>
              </a:xfrm>
              <a:prstGeom prst="rect">
                <a:avLst/>
              </a:prstGeom>
              <a:blipFill>
                <a:blip r:embed="rId9"/>
                <a:stretch>
                  <a:fillRect l="-14000" r="-9000" b="-29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1B121E4D-5CA2-4291-A764-31621ED0E531}"/>
                  </a:ext>
                </a:extLst>
              </p:cNvPr>
              <p:cNvSpPr txBox="1"/>
              <p:nvPr/>
            </p:nvSpPr>
            <p:spPr>
              <a:xfrm>
                <a:off x="450000" y="1644410"/>
                <a:ext cx="609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1B121E4D-5CA2-4291-A764-31621ED0E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1644410"/>
                <a:ext cx="609526" cy="307777"/>
              </a:xfrm>
              <a:prstGeom prst="rect">
                <a:avLst/>
              </a:prstGeom>
              <a:blipFill>
                <a:blip r:embed="rId10"/>
                <a:stretch>
                  <a:fillRect l="-14000" r="-9000" b="-3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E4327CF7-592F-41BF-A6F2-1884F34AB232}"/>
                  </a:ext>
                </a:extLst>
              </p:cNvPr>
              <p:cNvSpPr txBox="1"/>
              <p:nvPr/>
            </p:nvSpPr>
            <p:spPr>
              <a:xfrm>
                <a:off x="449999" y="2366111"/>
                <a:ext cx="73297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E4327CF7-592F-41BF-A6F2-1884F34A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" y="2366111"/>
                <a:ext cx="732971" cy="307777"/>
              </a:xfrm>
              <a:prstGeom prst="rect">
                <a:avLst/>
              </a:prstGeom>
              <a:blipFill>
                <a:blip r:embed="rId11"/>
                <a:stretch>
                  <a:fillRect b="-313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2D712C9F-36DD-4DCE-B133-213B56C342AE}"/>
                  </a:ext>
                </a:extLst>
              </p:cNvPr>
              <p:cNvSpPr txBox="1"/>
              <p:nvPr/>
            </p:nvSpPr>
            <p:spPr>
              <a:xfrm>
                <a:off x="450000" y="3806111"/>
                <a:ext cx="6040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2D712C9F-36DD-4DCE-B133-213B56C34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3806111"/>
                <a:ext cx="604076" cy="307777"/>
              </a:xfrm>
              <a:prstGeom prst="rect">
                <a:avLst/>
              </a:prstGeom>
              <a:blipFill>
                <a:blip r:embed="rId12"/>
                <a:stretch>
                  <a:fillRect l="-14141" r="-9091" b="-3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E8E14192-51C2-4F8D-A3E8-841997E4EC4F}"/>
                  </a:ext>
                </a:extLst>
              </p:cNvPr>
              <p:cNvSpPr txBox="1"/>
              <p:nvPr/>
            </p:nvSpPr>
            <p:spPr>
              <a:xfrm>
                <a:off x="486000" y="5246111"/>
                <a:ext cx="6040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E8E14192-51C2-4F8D-A3E8-841997E4E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0" y="5246111"/>
                <a:ext cx="604075" cy="307777"/>
              </a:xfrm>
              <a:prstGeom prst="rect">
                <a:avLst/>
              </a:prstGeom>
              <a:blipFill>
                <a:blip r:embed="rId13"/>
                <a:stretch>
                  <a:fillRect l="-19192" r="-5051" b="-34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9DAD6BCE-18B6-4D5A-B4B5-F5899ADD6678}"/>
                  </a:ext>
                </a:extLst>
              </p:cNvPr>
              <p:cNvSpPr txBox="1"/>
              <p:nvPr/>
            </p:nvSpPr>
            <p:spPr>
              <a:xfrm>
                <a:off x="468000" y="926110"/>
                <a:ext cx="6040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kern="22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kern="220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kern="2200" dirty="0">
                  <a:latin typeface="Browallia New" panose="020B0502040204020203" pitchFamily="34" charset="-34"/>
                  <a:ea typeface="Microsoft Sans Serif" panose="020B0604020202020204" pitchFamily="34" charset="0"/>
                  <a:cs typeface="Browallia New" panose="020B0502040204020203" pitchFamily="34" charset="-34"/>
                </a:endParaRPr>
              </a:p>
            </p:txBody>
          </p:sp>
        </mc:Choice>
        <mc:Fallback xmlns=""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9DAD6BCE-18B6-4D5A-B4B5-F5899ADD6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" y="926110"/>
                <a:ext cx="604075" cy="307777"/>
              </a:xfrm>
              <a:prstGeom prst="rect">
                <a:avLst/>
              </a:prstGeom>
              <a:blipFill>
                <a:blip r:embed="rId14"/>
                <a:stretch>
                  <a:fillRect l="-14141" t="-4000" r="-9091" b="-2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CB81E65F-383A-4866-B6A8-52A05CBA717E}"/>
                  </a:ext>
                </a:extLst>
              </p:cNvPr>
              <p:cNvSpPr txBox="1"/>
              <p:nvPr/>
            </p:nvSpPr>
            <p:spPr>
              <a:xfrm>
                <a:off x="4249679" y="5796000"/>
                <a:ext cx="1476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CB81E65F-383A-4866-B6A8-52A05CBA7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679" y="5796000"/>
                <a:ext cx="147605" cy="307777"/>
              </a:xfrm>
              <a:prstGeom prst="rect">
                <a:avLst/>
              </a:prstGeom>
              <a:blipFill>
                <a:blip r:embed="rId15"/>
                <a:stretch>
                  <a:fillRect l="-58333" r="-16667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sellaDiTesto 76">
                <a:extLst>
                  <a:ext uri="{FF2B5EF4-FFF2-40B4-BE49-F238E27FC236}">
                    <a16:creationId xmlns:a16="http://schemas.microsoft.com/office/drawing/2014/main" id="{20B67B0A-F457-4B80-A5BF-B215EDF84A4F}"/>
                  </a:ext>
                </a:extLst>
              </p:cNvPr>
              <p:cNvSpPr txBox="1"/>
              <p:nvPr/>
            </p:nvSpPr>
            <p:spPr>
              <a:xfrm>
                <a:off x="5508000" y="5796000"/>
                <a:ext cx="5966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7" name="CasellaDiTesto 76">
                <a:extLst>
                  <a:ext uri="{FF2B5EF4-FFF2-40B4-BE49-F238E27FC236}">
                    <a16:creationId xmlns:a16="http://schemas.microsoft.com/office/drawing/2014/main" id="{20B67B0A-F457-4B80-A5BF-B215EDF84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000" y="5796000"/>
                <a:ext cx="596638" cy="307777"/>
              </a:xfrm>
              <a:prstGeom prst="rect">
                <a:avLst/>
              </a:prstGeom>
              <a:blipFill>
                <a:blip r:embed="rId16"/>
                <a:stretch>
                  <a:fillRect l="-15464" r="-4124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3DB03F75-5230-494A-99E4-0026359DB1EA}"/>
                  </a:ext>
                </a:extLst>
              </p:cNvPr>
              <p:cNvSpPr txBox="1"/>
              <p:nvPr/>
            </p:nvSpPr>
            <p:spPr>
              <a:xfrm>
                <a:off x="2628587" y="5796000"/>
                <a:ext cx="5966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3DB03F75-5230-494A-99E4-0026359DB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587" y="5796000"/>
                <a:ext cx="596638" cy="307777"/>
              </a:xfrm>
              <a:prstGeom prst="rect">
                <a:avLst/>
              </a:prstGeom>
              <a:blipFill>
                <a:blip r:embed="rId17"/>
                <a:stretch>
                  <a:fillRect l="-14286" r="-4082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6473EA65-FBCB-4B1D-B3BC-5120AC584D92}"/>
                  </a:ext>
                </a:extLst>
              </p:cNvPr>
              <p:cNvSpPr txBox="1"/>
              <p:nvPr/>
            </p:nvSpPr>
            <p:spPr>
              <a:xfrm>
                <a:off x="1134835" y="5796000"/>
                <a:ext cx="5966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6473EA65-FBCB-4B1D-B3BC-5120AC584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835" y="5796000"/>
                <a:ext cx="596637" cy="307777"/>
              </a:xfrm>
              <a:prstGeom prst="rect">
                <a:avLst/>
              </a:prstGeom>
              <a:blipFill>
                <a:blip r:embed="rId18"/>
                <a:stretch>
                  <a:fillRect l="-14286" r="-4082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85037F95-1BCB-4C17-8272-EDE18846F175}"/>
                  </a:ext>
                </a:extLst>
              </p:cNvPr>
              <p:cNvSpPr txBox="1"/>
              <p:nvPr/>
            </p:nvSpPr>
            <p:spPr>
              <a:xfrm>
                <a:off x="4752000" y="5796000"/>
                <a:ext cx="61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85037F95-1BCB-4C17-8272-EDE18846F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000" y="5796000"/>
                <a:ext cx="612668" cy="307777"/>
              </a:xfrm>
              <a:prstGeom prst="rect">
                <a:avLst/>
              </a:prstGeom>
              <a:blipFill>
                <a:blip r:embed="rId19"/>
                <a:stretch>
                  <a:fillRect l="-15000" r="-4000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430749E3-AF45-430C-BB1C-A5AB84870455}"/>
                  </a:ext>
                </a:extLst>
              </p:cNvPr>
              <p:cNvSpPr txBox="1"/>
              <p:nvPr/>
            </p:nvSpPr>
            <p:spPr>
              <a:xfrm>
                <a:off x="3554938" y="5796000"/>
                <a:ext cx="1636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430749E3-AF45-430C-BB1C-A5AB84870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938" y="5796000"/>
                <a:ext cx="163635" cy="307777"/>
              </a:xfrm>
              <a:prstGeom prst="rect">
                <a:avLst/>
              </a:prstGeom>
              <a:blipFill>
                <a:blip r:embed="rId20"/>
                <a:stretch>
                  <a:fillRect l="-51852" r="-14815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53B286B5-787D-496A-8D0D-F916DBC6D0F8}"/>
                  </a:ext>
                </a:extLst>
              </p:cNvPr>
              <p:cNvSpPr txBox="1"/>
              <p:nvPr/>
            </p:nvSpPr>
            <p:spPr>
              <a:xfrm>
                <a:off x="1889912" y="5796000"/>
                <a:ext cx="61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53B286B5-787D-496A-8D0D-F916DBC6D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912" y="5796000"/>
                <a:ext cx="612668" cy="307777"/>
              </a:xfrm>
              <a:prstGeom prst="rect">
                <a:avLst/>
              </a:prstGeom>
              <a:blipFill>
                <a:blip r:embed="rId21"/>
                <a:stretch>
                  <a:fillRect l="-13861" r="-3960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856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006B7EA-8E42-4DC8-90D6-E079567E8ABD}"/>
              </a:ext>
            </a:extLst>
          </p:cNvPr>
          <p:cNvCxnSpPr/>
          <p:nvPr/>
        </p:nvCxnSpPr>
        <p:spPr>
          <a:xfrm>
            <a:off x="1080000" y="396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080000" y="252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080000" y="108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D1B6B3D2-0B99-4FCF-8684-BEB2CA0C40C4}"/>
              </a:ext>
            </a:extLst>
          </p:cNvPr>
          <p:cNvSpPr>
            <a:spLocks noChangeAspect="1"/>
          </p:cNvSpPr>
          <p:nvPr/>
        </p:nvSpPr>
        <p:spPr>
          <a:xfrm>
            <a:off x="211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6696B61-DE10-4D96-AF55-1358E79B051E}"/>
              </a:ext>
            </a:extLst>
          </p:cNvPr>
          <p:cNvSpPr>
            <a:spLocks noChangeAspect="1"/>
          </p:cNvSpPr>
          <p:nvPr/>
        </p:nvSpPr>
        <p:spPr>
          <a:xfrm>
            <a:off x="355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8964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260000" y="252000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260000" y="108000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6635110-0214-4058-9893-DBC023996E5A}"/>
                  </a:ext>
                </a:extLst>
              </p:cNvPr>
              <p:cNvSpPr txBox="1"/>
              <p:nvPr/>
            </p:nvSpPr>
            <p:spPr>
              <a:xfrm>
                <a:off x="1386000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6635110-0214-4058-9893-DBC023996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000" y="1044000"/>
                <a:ext cx="36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C54302C-898B-4543-AC23-810B0CB931B0}"/>
                  </a:ext>
                </a:extLst>
              </p:cNvPr>
              <p:cNvSpPr txBox="1"/>
              <p:nvPr/>
            </p:nvSpPr>
            <p:spPr>
              <a:xfrm>
                <a:off x="3960001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C54302C-898B-4543-AC23-810B0CB93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001" y="1044000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8A311D5-9949-47BC-B31B-FBC1304BC26D}"/>
                  </a:ext>
                </a:extLst>
              </p:cNvPr>
              <p:cNvSpPr txBox="1"/>
              <p:nvPr/>
            </p:nvSpPr>
            <p:spPr>
              <a:xfrm>
                <a:off x="356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8A311D5-9949-47BC-B31B-FBC1304BC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000" y="1440000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C1F9B3A-64E7-473E-B5C0-E1F12E606A0C}"/>
                  </a:ext>
                </a:extLst>
              </p:cNvPr>
              <p:cNvSpPr txBox="1"/>
              <p:nvPr/>
            </p:nvSpPr>
            <p:spPr>
              <a:xfrm>
                <a:off x="212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C1F9B3A-64E7-473E-B5C0-E1F12E606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00" y="1440000"/>
                <a:ext cx="360000" cy="369332"/>
              </a:xfrm>
              <a:prstGeom prst="rect">
                <a:avLst/>
              </a:prstGeom>
              <a:blipFill>
                <a:blip r:embed="rId5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2B4A2E1-6910-4059-8CF0-53A250290702}"/>
                  </a:ext>
                </a:extLst>
              </p:cNvPr>
              <p:cNvSpPr txBox="1"/>
              <p:nvPr/>
            </p:nvSpPr>
            <p:spPr>
              <a:xfrm>
                <a:off x="284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2B4A2E1-6910-4059-8CF0-53A250290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000" y="1440000"/>
                <a:ext cx="360000" cy="369332"/>
              </a:xfrm>
              <a:prstGeom prst="rect">
                <a:avLst/>
              </a:prstGeom>
              <a:blipFill>
                <a:blip r:embed="rId6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012BADD-5909-49F4-95F1-482CD24631D2}"/>
                  </a:ext>
                </a:extLst>
              </p:cNvPr>
              <p:cNvSpPr txBox="1"/>
              <p:nvPr/>
            </p:nvSpPr>
            <p:spPr>
              <a:xfrm>
                <a:off x="2826000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012BADD-5909-49F4-95F1-482CD2463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000" y="1044000"/>
                <a:ext cx="360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e 21">
            <a:extLst>
              <a:ext uri="{FF2B5EF4-FFF2-40B4-BE49-F238E27FC236}">
                <a16:creationId xmlns:a16="http://schemas.microsoft.com/office/drawing/2014/main" id="{11B8E7D7-F134-4DEA-8FDE-9CB228ABD424}"/>
              </a:ext>
            </a:extLst>
          </p:cNvPr>
          <p:cNvSpPr>
            <a:spLocks noChangeAspect="1"/>
          </p:cNvSpPr>
          <p:nvPr/>
        </p:nvSpPr>
        <p:spPr>
          <a:xfrm>
            <a:off x="2858400" y="1800000"/>
            <a:ext cx="43200" cy="43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01BF2C8-93F9-40A9-9C65-C42049AAF66F}"/>
              </a:ext>
            </a:extLst>
          </p:cNvPr>
          <p:cNvCxnSpPr/>
          <p:nvPr/>
        </p:nvCxnSpPr>
        <p:spPr>
          <a:xfrm>
            <a:off x="2880000" y="2160000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47F1750-2F6B-445A-8433-82BCCBA15142}"/>
                  </a:ext>
                </a:extLst>
              </p:cNvPr>
              <p:cNvSpPr txBox="1"/>
              <p:nvPr/>
            </p:nvSpPr>
            <p:spPr>
              <a:xfrm>
                <a:off x="3186582" y="1955176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47F1750-2F6B-445A-8433-82BCCBA15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582" y="1955176"/>
                <a:ext cx="360000" cy="369332"/>
              </a:xfrm>
              <a:prstGeom prst="rect">
                <a:avLst/>
              </a:prstGeom>
              <a:blipFill>
                <a:blip r:embed="rId8"/>
                <a:stretch>
                  <a:fillRect r="-8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329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1080000" y="108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1080000" y="252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7E3149C-D2DB-4520-AAF0-5F7BECABDAA5}"/>
              </a:ext>
            </a:extLst>
          </p:cNvPr>
          <p:cNvCxnSpPr/>
          <p:nvPr/>
        </p:nvCxnSpPr>
        <p:spPr>
          <a:xfrm>
            <a:off x="576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AB06AAE-C7BD-4D27-A7DF-DBBDFAFD6E77}"/>
              </a:ext>
            </a:extLst>
          </p:cNvPr>
          <p:cNvCxnSpPr/>
          <p:nvPr/>
        </p:nvCxnSpPr>
        <p:spPr>
          <a:xfrm>
            <a:off x="55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78EACC7-AB3D-4525-85AD-2B7E1006AC09}"/>
              </a:ext>
            </a:extLst>
          </p:cNvPr>
          <p:cNvCxnSpPr/>
          <p:nvPr/>
        </p:nvCxnSpPr>
        <p:spPr>
          <a:xfrm>
            <a:off x="216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41292B3-BCA1-4C07-85FD-A62ACB990914}"/>
              </a:ext>
            </a:extLst>
          </p:cNvPr>
          <p:cNvCxnSpPr/>
          <p:nvPr/>
        </p:nvCxnSpPr>
        <p:spPr>
          <a:xfrm>
            <a:off x="36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9259" t="-4348" r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blipFill>
                <a:blip r:embed="rId3"/>
                <a:stretch>
                  <a:fillRect l="-7042" t="-4348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/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blipFill>
                <a:blip r:embed="rId4"/>
                <a:stretch>
                  <a:fillRect l="-7042" t="-4348" r="-42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blipFill>
                <a:blip r:embed="rId5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3420000" y="1800000"/>
            <a:ext cx="360000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/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blipFill>
                <a:blip r:embed="rId6"/>
                <a:stretch>
                  <a:fillRect l="-13043" r="-43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/>
              <p:nvPr/>
            </p:nvSpPr>
            <p:spPr>
              <a:xfrm>
                <a:off x="3600000" y="1980000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1980000"/>
                <a:ext cx="171778" cy="276999"/>
              </a:xfrm>
              <a:prstGeom prst="rect">
                <a:avLst/>
              </a:prstGeom>
              <a:blipFill>
                <a:blip r:embed="rId7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/>
              <p:nvPr/>
            </p:nvSpPr>
            <p:spPr>
              <a:xfrm>
                <a:off x="2880000" y="815500"/>
                <a:ext cx="189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815500"/>
                <a:ext cx="189924" cy="276999"/>
              </a:xfrm>
              <a:prstGeom prst="rect">
                <a:avLst/>
              </a:prstGeom>
              <a:blipFill>
                <a:blip r:embed="rId8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/>
              <p:nvPr/>
            </p:nvSpPr>
            <p:spPr>
              <a:xfrm>
                <a:off x="2880000" y="2448000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2448000"/>
                <a:ext cx="165045" cy="276999"/>
              </a:xfrm>
              <a:prstGeom prst="rect">
                <a:avLst/>
              </a:prstGeom>
              <a:blipFill>
                <a:blip r:embed="rId9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/>
              <p:nvPr/>
            </p:nvSpPr>
            <p:spPr>
              <a:xfrm>
                <a:off x="1955356" y="1980000"/>
                <a:ext cx="229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356" y="1980000"/>
                <a:ext cx="229550" cy="276999"/>
              </a:xfrm>
              <a:prstGeom prst="rect">
                <a:avLst/>
              </a:prstGeom>
              <a:blipFill>
                <a:blip r:embed="rId10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914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1080000" y="108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1080000" y="252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7E3149C-D2DB-4520-AAF0-5F7BECABDAA5}"/>
              </a:ext>
            </a:extLst>
          </p:cNvPr>
          <p:cNvCxnSpPr/>
          <p:nvPr/>
        </p:nvCxnSpPr>
        <p:spPr>
          <a:xfrm>
            <a:off x="576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AB06AAE-C7BD-4D27-A7DF-DBBDFAFD6E77}"/>
              </a:ext>
            </a:extLst>
          </p:cNvPr>
          <p:cNvCxnSpPr/>
          <p:nvPr/>
        </p:nvCxnSpPr>
        <p:spPr>
          <a:xfrm>
            <a:off x="55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78EACC7-AB3D-4525-85AD-2B7E1006AC09}"/>
              </a:ext>
            </a:extLst>
          </p:cNvPr>
          <p:cNvCxnSpPr/>
          <p:nvPr/>
        </p:nvCxnSpPr>
        <p:spPr>
          <a:xfrm>
            <a:off x="216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41292B3-BCA1-4C07-85FD-A62ACB990914}"/>
              </a:ext>
            </a:extLst>
          </p:cNvPr>
          <p:cNvCxnSpPr/>
          <p:nvPr/>
        </p:nvCxnSpPr>
        <p:spPr>
          <a:xfrm>
            <a:off x="36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9259" t="-4348" r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blipFill>
                <a:blip r:embed="rId3"/>
                <a:stretch>
                  <a:fillRect l="-7042" t="-4348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/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blipFill>
                <a:blip r:embed="rId4"/>
                <a:stretch>
                  <a:fillRect l="-7042" t="-4348" r="-42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blipFill>
                <a:blip r:embed="rId5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342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/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blipFill>
                <a:blip r:embed="rId6"/>
                <a:stretch>
                  <a:fillRect l="-13043" r="-43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582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2700000" y="1080000"/>
            <a:ext cx="18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2520000" y="2520000"/>
            <a:ext cx="21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900000"/>
            <a:ext cx="0" cy="324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900000"/>
            <a:ext cx="0" cy="324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2700000" y="252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98000" y="1458000"/>
                <a:ext cx="314124" cy="278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1458000"/>
                <a:ext cx="314124" cy="278602"/>
              </a:xfrm>
              <a:prstGeom prst="rect">
                <a:avLst/>
              </a:prstGeom>
              <a:blipFill>
                <a:blip r:embed="rId2"/>
                <a:stretch>
                  <a:fillRect l="-11538" r="-9615" b="-217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3618000" y="2134800"/>
                <a:ext cx="314765" cy="308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2134800"/>
                <a:ext cx="314765" cy="308802"/>
              </a:xfrm>
              <a:prstGeom prst="rect">
                <a:avLst/>
              </a:prstGeom>
              <a:blipFill>
                <a:blip r:embed="rId3"/>
                <a:stretch>
                  <a:fillRect l="-9804" t="-1961" r="-11765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3618000" y="1458000"/>
                <a:ext cx="302006" cy="278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1458000"/>
                <a:ext cx="302006" cy="278602"/>
              </a:xfrm>
              <a:prstGeom prst="rect">
                <a:avLst/>
              </a:prstGeom>
              <a:blipFill>
                <a:blip r:embed="rId4"/>
                <a:stretch>
                  <a:fillRect l="-18367" r="-10204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FDC811F6-E183-4876-A576-F8814BFB9835}"/>
              </a:ext>
            </a:extLst>
          </p:cNvPr>
          <p:cNvCxnSpPr/>
          <p:nvPr/>
        </p:nvCxnSpPr>
        <p:spPr>
          <a:xfrm>
            <a:off x="2700000" y="3960000"/>
            <a:ext cx="18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e 22">
            <a:extLst>
              <a:ext uri="{FF2B5EF4-FFF2-40B4-BE49-F238E27FC236}">
                <a16:creationId xmlns:a16="http://schemas.microsoft.com/office/drawing/2014/main" id="{38D5C17C-EF0A-4E16-B1F8-A4B5A9480667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07AAA24B-A78A-493F-80B3-B9B16445D3B5}"/>
              </a:ext>
            </a:extLst>
          </p:cNvPr>
          <p:cNvSpPr>
            <a:spLocks noChangeAspect="1"/>
          </p:cNvSpPr>
          <p:nvPr/>
        </p:nvSpPr>
        <p:spPr>
          <a:xfrm>
            <a:off x="355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D510D97A-E276-4C3E-AB58-0ED5F40761DB}"/>
              </a:ext>
            </a:extLst>
          </p:cNvPr>
          <p:cNvSpPr>
            <a:spLocks noChangeAspect="1"/>
          </p:cNvSpPr>
          <p:nvPr/>
        </p:nvSpPr>
        <p:spPr>
          <a:xfrm>
            <a:off x="3556800" y="247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334E8EB4-F827-459F-84CB-D7AED8176DEB}"/>
              </a:ext>
            </a:extLst>
          </p:cNvPr>
          <p:cNvCxnSpPr/>
          <p:nvPr/>
        </p:nvCxnSpPr>
        <p:spPr>
          <a:xfrm>
            <a:off x="360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97308BC-0B56-4E96-90F1-41383ED84DE5}"/>
              </a:ext>
            </a:extLst>
          </p:cNvPr>
          <p:cNvCxnSpPr/>
          <p:nvPr/>
        </p:nvCxnSpPr>
        <p:spPr>
          <a:xfrm>
            <a:off x="360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4118F4D-CE69-4D99-BEE4-9A605709AC7F}"/>
                  </a:ext>
                </a:extLst>
              </p:cNvPr>
              <p:cNvSpPr txBox="1"/>
              <p:nvPr/>
            </p:nvSpPr>
            <p:spPr>
              <a:xfrm>
                <a:off x="2086740" y="2338300"/>
                <a:ext cx="386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4118F4D-CE69-4D99-BEE4-9A605709A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740" y="2338300"/>
                <a:ext cx="386644" cy="276999"/>
              </a:xfrm>
              <a:prstGeom prst="rect">
                <a:avLst/>
              </a:prstGeom>
              <a:blipFill>
                <a:blip r:embed="rId5"/>
                <a:stretch>
                  <a:fillRect l="-12500" r="-7813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EEC389F2-45A3-4F9F-A12C-056D297903B6}"/>
                  </a:ext>
                </a:extLst>
              </p:cNvPr>
              <p:cNvSpPr txBox="1"/>
              <p:nvPr/>
            </p:nvSpPr>
            <p:spPr>
              <a:xfrm>
                <a:off x="3618000" y="3196800"/>
                <a:ext cx="442942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EEC389F2-45A3-4F9F-A12C-056D29790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3196800"/>
                <a:ext cx="442942" cy="301686"/>
              </a:xfrm>
              <a:prstGeom prst="rect">
                <a:avLst/>
              </a:prstGeom>
              <a:blipFill>
                <a:blip r:embed="rId6"/>
                <a:stretch>
                  <a:fillRect l="-12500" r="-6944" b="-2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5579D5B-672B-45F7-8F27-BB94712A5491}"/>
                  </a:ext>
                </a:extLst>
              </p:cNvPr>
              <p:cNvSpPr txBox="1"/>
              <p:nvPr/>
            </p:nvSpPr>
            <p:spPr>
              <a:xfrm>
                <a:off x="3618000" y="2543937"/>
                <a:ext cx="442942" cy="321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5579D5B-672B-45F7-8F27-BB94712A5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2543937"/>
                <a:ext cx="442942" cy="321242"/>
              </a:xfrm>
              <a:prstGeom prst="rect">
                <a:avLst/>
              </a:prstGeom>
              <a:blipFill>
                <a:blip r:embed="rId7"/>
                <a:stretch>
                  <a:fillRect l="-12500" r="-6944" b="-207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289F8DB-F1D6-4A20-9E6F-3F848F5D4C22}"/>
                  </a:ext>
                </a:extLst>
              </p:cNvPr>
              <p:cNvSpPr txBox="1"/>
              <p:nvPr/>
            </p:nvSpPr>
            <p:spPr>
              <a:xfrm>
                <a:off x="2898000" y="2134800"/>
                <a:ext cx="315150" cy="308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289F8DB-F1D6-4A20-9E6F-3F848F5D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2134800"/>
                <a:ext cx="315150" cy="308802"/>
              </a:xfrm>
              <a:prstGeom prst="rect">
                <a:avLst/>
              </a:prstGeom>
              <a:blipFill>
                <a:blip r:embed="rId8"/>
                <a:stretch>
                  <a:fillRect l="-11538" t="-1961" r="-9615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71EFF2E0-12E0-40CC-B9B2-4837E036A458}"/>
              </a:ext>
            </a:extLst>
          </p:cNvPr>
          <p:cNvCxnSpPr/>
          <p:nvPr/>
        </p:nvCxnSpPr>
        <p:spPr>
          <a:xfrm>
            <a:off x="5040000" y="900000"/>
            <a:ext cx="0" cy="3240000"/>
          </a:xfrm>
          <a:prstGeom prst="line">
            <a:avLst/>
          </a:prstGeom>
          <a:ln w="12700" cap="sq"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717C5478-4FE0-454E-930A-8EF7691D8F88}"/>
              </a:ext>
            </a:extLst>
          </p:cNvPr>
          <p:cNvCxnSpPr/>
          <p:nvPr/>
        </p:nvCxnSpPr>
        <p:spPr>
          <a:xfrm>
            <a:off x="5004000" y="1800000"/>
            <a:ext cx="72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E7890C8-45E0-4495-A073-1900DBEE7332}"/>
              </a:ext>
            </a:extLst>
          </p:cNvPr>
          <p:cNvCxnSpPr/>
          <p:nvPr/>
        </p:nvCxnSpPr>
        <p:spPr>
          <a:xfrm>
            <a:off x="5004000" y="2520000"/>
            <a:ext cx="72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C778D4F7-16A6-4FEB-B090-F3857F4D27C6}"/>
              </a:ext>
            </a:extLst>
          </p:cNvPr>
          <p:cNvCxnSpPr/>
          <p:nvPr/>
        </p:nvCxnSpPr>
        <p:spPr>
          <a:xfrm>
            <a:off x="5004000" y="3240000"/>
            <a:ext cx="72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BC9BA850-D1B8-4DB0-9948-D60650EEC293}"/>
                  </a:ext>
                </a:extLst>
              </p:cNvPr>
              <p:cNvSpPr txBox="1"/>
              <p:nvPr/>
            </p:nvSpPr>
            <p:spPr>
              <a:xfrm>
                <a:off x="5094000" y="2340000"/>
                <a:ext cx="317395" cy="2902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BC9BA850-D1B8-4DB0-9948-D60650EEC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000" y="2340000"/>
                <a:ext cx="317395" cy="290208"/>
              </a:xfrm>
              <a:prstGeom prst="rect">
                <a:avLst/>
              </a:prstGeom>
              <a:blipFill>
                <a:blip r:embed="rId9"/>
                <a:stretch>
                  <a:fillRect l="-19231" t="-4255" r="-7692" b="-276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06203175-39AF-4267-9561-F8CC5140C434}"/>
                  </a:ext>
                </a:extLst>
              </p:cNvPr>
              <p:cNvSpPr txBox="1"/>
              <p:nvPr/>
            </p:nvSpPr>
            <p:spPr>
              <a:xfrm>
                <a:off x="5094000" y="3060705"/>
                <a:ext cx="433324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06203175-39AF-4267-9561-F8CC5140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000" y="3060705"/>
                <a:ext cx="433324" cy="301686"/>
              </a:xfrm>
              <a:prstGeom prst="rect">
                <a:avLst/>
              </a:prstGeom>
              <a:blipFill>
                <a:blip r:embed="rId10"/>
                <a:stretch>
                  <a:fillRect l="-12676" r="-7042" b="-2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74C220DF-3243-4AEC-8E80-3AD33161ED4E}"/>
                  </a:ext>
                </a:extLst>
              </p:cNvPr>
              <p:cNvSpPr txBox="1"/>
              <p:nvPr/>
            </p:nvSpPr>
            <p:spPr>
              <a:xfrm>
                <a:off x="5094000" y="1620000"/>
                <a:ext cx="303929" cy="278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74C220DF-3243-4AEC-8E80-3AD33161E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000" y="1620000"/>
                <a:ext cx="303929" cy="278602"/>
              </a:xfrm>
              <a:prstGeom prst="rect">
                <a:avLst/>
              </a:prstGeom>
              <a:blipFill>
                <a:blip r:embed="rId11"/>
                <a:stretch>
                  <a:fillRect l="-20408" r="-10204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AD00249E-2D4E-4E0A-A861-14061899E9BB}"/>
                  </a:ext>
                </a:extLst>
              </p:cNvPr>
              <p:cNvSpPr txBox="1"/>
              <p:nvPr/>
            </p:nvSpPr>
            <p:spPr>
              <a:xfrm>
                <a:off x="5094000" y="81000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AD00249E-2D4E-4E0A-A861-14061899E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000" y="810000"/>
                <a:ext cx="186718" cy="276999"/>
              </a:xfrm>
              <a:prstGeom prst="rect">
                <a:avLst/>
              </a:prstGeom>
              <a:blipFill>
                <a:blip r:embed="rId12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045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1080000" y="1080000"/>
            <a:ext cx="36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1080000" y="2520000"/>
            <a:ext cx="36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78EACC7-AB3D-4525-85AD-2B7E1006AC09}"/>
              </a:ext>
            </a:extLst>
          </p:cNvPr>
          <p:cNvCxnSpPr/>
          <p:nvPr/>
        </p:nvCxnSpPr>
        <p:spPr>
          <a:xfrm>
            <a:off x="216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41292B3-BCA1-4C07-85FD-A62ACB990914}"/>
              </a:ext>
            </a:extLst>
          </p:cNvPr>
          <p:cNvCxnSpPr/>
          <p:nvPr/>
        </p:nvCxnSpPr>
        <p:spPr>
          <a:xfrm>
            <a:off x="36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98000" y="1476000"/>
                <a:ext cx="381323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1476000"/>
                <a:ext cx="381323" cy="296428"/>
              </a:xfrm>
              <a:prstGeom prst="rect">
                <a:avLst/>
              </a:prstGeom>
              <a:blipFill>
                <a:blip r:embed="rId2"/>
                <a:stretch>
                  <a:fillRect l="-7937" r="-9524" b="-244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2700000" y="10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/>
              <p:nvPr/>
            </p:nvSpPr>
            <p:spPr>
              <a:xfrm>
                <a:off x="3618000" y="1656000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1656000"/>
                <a:ext cx="281424" cy="276999"/>
              </a:xfrm>
              <a:prstGeom prst="rect">
                <a:avLst/>
              </a:prstGeom>
              <a:blipFill>
                <a:blip r:embed="rId3"/>
                <a:stretch>
                  <a:fillRect l="-13043" r="-2174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/>
              <p:nvPr/>
            </p:nvSpPr>
            <p:spPr>
              <a:xfrm>
                <a:off x="3145037" y="1026030"/>
                <a:ext cx="307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037" y="1026030"/>
                <a:ext cx="307392" cy="276999"/>
              </a:xfrm>
              <a:prstGeom prst="rect">
                <a:avLst/>
              </a:prstGeom>
              <a:blipFill>
                <a:blip r:embed="rId4"/>
                <a:stretch>
                  <a:fillRect l="-12000" r="-2000" b="-108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/>
              <p:nvPr/>
            </p:nvSpPr>
            <p:spPr>
              <a:xfrm>
                <a:off x="3146400" y="2448000"/>
                <a:ext cx="271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400" y="2448000"/>
                <a:ext cx="271613" cy="276999"/>
              </a:xfrm>
              <a:prstGeom prst="rect">
                <a:avLst/>
              </a:prstGeom>
              <a:blipFill>
                <a:blip r:embed="rId5"/>
                <a:stretch>
                  <a:fillRect l="-11111" r="-4444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/>
              <p:nvPr/>
            </p:nvSpPr>
            <p:spPr>
              <a:xfrm>
                <a:off x="2178641" y="1656000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41" y="1656000"/>
                <a:ext cx="329577" cy="276999"/>
              </a:xfrm>
              <a:prstGeom prst="rect">
                <a:avLst/>
              </a:prstGeom>
              <a:blipFill>
                <a:blip r:embed="rId6"/>
                <a:stretch>
                  <a:fillRect l="-11111" r="-3704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B59E9776-002A-4AC6-BAD1-51DBCC3604A4}"/>
              </a:ext>
            </a:extLst>
          </p:cNvPr>
          <p:cNvCxnSpPr/>
          <p:nvPr/>
        </p:nvCxnSpPr>
        <p:spPr>
          <a:xfrm>
            <a:off x="360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FD4F9572-4FC6-4380-870E-46094EA59BDB}"/>
              </a:ext>
            </a:extLst>
          </p:cNvPr>
          <p:cNvCxnSpPr/>
          <p:nvPr/>
        </p:nvCxnSpPr>
        <p:spPr>
          <a:xfrm>
            <a:off x="216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F2D112F0-2133-48E5-B008-CB9AF9B289C6}"/>
                  </a:ext>
                </a:extLst>
              </p:cNvPr>
              <p:cNvSpPr txBox="1"/>
              <p:nvPr/>
            </p:nvSpPr>
            <p:spPr>
              <a:xfrm>
                <a:off x="3672000" y="756000"/>
                <a:ext cx="59548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F2D112F0-2133-48E5-B008-CB9AF9B28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000" y="756000"/>
                <a:ext cx="595484" cy="299313"/>
              </a:xfrm>
              <a:prstGeom prst="rect">
                <a:avLst/>
              </a:prstGeom>
              <a:blipFill>
                <a:blip r:embed="rId7"/>
                <a:stretch>
                  <a:fillRect l="-5102" r="-6122" b="-265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9BAF31C2-FC7D-40F0-8DA6-4AD9513F5909}"/>
                  </a:ext>
                </a:extLst>
              </p:cNvPr>
              <p:cNvSpPr txBox="1"/>
              <p:nvPr/>
            </p:nvSpPr>
            <p:spPr>
              <a:xfrm>
                <a:off x="2232000" y="757215"/>
                <a:ext cx="375872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9BAF31C2-FC7D-40F0-8DA6-4AD9513F5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000" y="757215"/>
                <a:ext cx="375872" cy="299313"/>
              </a:xfrm>
              <a:prstGeom prst="rect">
                <a:avLst/>
              </a:prstGeom>
              <a:blipFill>
                <a:blip r:embed="rId8"/>
                <a:stretch>
                  <a:fillRect l="-9677" r="-9677" b="-265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98F185A6-0AF5-4526-AC77-50FB6CB2F1D3}"/>
                  </a:ext>
                </a:extLst>
              </p:cNvPr>
              <p:cNvSpPr txBox="1"/>
              <p:nvPr/>
            </p:nvSpPr>
            <p:spPr>
              <a:xfrm>
                <a:off x="2898000" y="754502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98F185A6-0AF5-4526-AC77-50FB6CB2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754502"/>
                <a:ext cx="283090" cy="276999"/>
              </a:xfrm>
              <a:prstGeom prst="rect">
                <a:avLst/>
              </a:prstGeom>
              <a:blipFill>
                <a:blip r:embed="rId9"/>
                <a:stretch>
                  <a:fillRect l="-12766" r="-21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410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1017346B-6938-4B53-AE6B-3DD6B491AD29}"/>
              </a:ext>
            </a:extLst>
          </p:cNvPr>
          <p:cNvGrpSpPr/>
          <p:nvPr/>
        </p:nvGrpSpPr>
        <p:grpSpPr>
          <a:xfrm>
            <a:off x="1440000" y="2880000"/>
            <a:ext cx="3119968" cy="720000"/>
            <a:chOff x="1440000" y="2880000"/>
            <a:chExt cx="3119968" cy="720000"/>
          </a:xfrm>
        </p:grpSpPr>
        <p:sp>
          <p:nvSpPr>
            <p:cNvPr id="38" name="Trapezio 37">
              <a:extLst>
                <a:ext uri="{FF2B5EF4-FFF2-40B4-BE49-F238E27FC236}">
                  <a16:creationId xmlns:a16="http://schemas.microsoft.com/office/drawing/2014/main" id="{C72CB81C-018B-4D12-8FA9-81966C55EABA}"/>
                </a:ext>
              </a:extLst>
            </p:cNvPr>
            <p:cNvSpPr/>
            <p:nvPr/>
          </p:nvSpPr>
          <p:spPr>
            <a:xfrm rot="8100000">
              <a:off x="3541168" y="3202768"/>
              <a:ext cx="1018800" cy="255600"/>
            </a:xfrm>
            <a:prstGeom prst="trapezoid">
              <a:avLst>
                <a:gd name="adj" fmla="val 102258"/>
              </a:avLst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59678D40-F3F0-4371-AF87-A96D4794F3A5}"/>
                </a:ext>
              </a:extLst>
            </p:cNvPr>
            <p:cNvGrpSpPr/>
            <p:nvPr/>
          </p:nvGrpSpPr>
          <p:grpSpPr>
            <a:xfrm>
              <a:off x="1440000" y="2880000"/>
              <a:ext cx="2880000" cy="720000"/>
              <a:chOff x="1440000" y="2880000"/>
              <a:chExt cx="2880000" cy="720000"/>
            </a:xfrm>
          </p:grpSpPr>
          <p:cxnSp>
            <p:nvCxnSpPr>
              <p:cNvPr id="26" name="Connettore diritto 25">
                <a:extLst>
                  <a:ext uri="{FF2B5EF4-FFF2-40B4-BE49-F238E27FC236}">
                    <a16:creationId xmlns:a16="http://schemas.microsoft.com/office/drawing/2014/main" id="{3CD2C60A-9BDD-4343-B7E1-7F4BF68C74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60000" y="3240000"/>
                <a:ext cx="360000" cy="360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Parallelogramma 31">
                <a:extLst>
                  <a:ext uri="{FF2B5EF4-FFF2-40B4-BE49-F238E27FC236}">
                    <a16:creationId xmlns:a16="http://schemas.microsoft.com/office/drawing/2014/main" id="{36BD2991-4381-41B7-86CA-9690E40789B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4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3" name="Parallelogramma 32">
                <a:extLst>
                  <a:ext uri="{FF2B5EF4-FFF2-40B4-BE49-F238E27FC236}">
                    <a16:creationId xmlns:a16="http://schemas.microsoft.com/office/drawing/2014/main" id="{AAE07D06-E0D5-4AC6-9287-1331B1C391D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0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4" name="Parallelogramma 33">
                <a:extLst>
                  <a:ext uri="{FF2B5EF4-FFF2-40B4-BE49-F238E27FC236}">
                    <a16:creationId xmlns:a16="http://schemas.microsoft.com/office/drawing/2014/main" id="{A126DC85-DD00-4B04-B8AF-F7E20B67255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2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6" name="Triangolo rettangolo 35">
                <a:extLst>
                  <a:ext uri="{FF2B5EF4-FFF2-40B4-BE49-F238E27FC236}">
                    <a16:creationId xmlns:a16="http://schemas.microsoft.com/office/drawing/2014/main" id="{48650062-DE27-4055-AC8C-81E84FF78846}"/>
                  </a:ext>
                </a:extLst>
              </p:cNvPr>
              <p:cNvSpPr/>
              <p:nvPr/>
            </p:nvSpPr>
            <p:spPr>
              <a:xfrm rot="5400000">
                <a:off x="1440000" y="2880000"/>
                <a:ext cx="360000" cy="360000"/>
              </a:xfrm>
              <a:prstGeom prst="rtTriangl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7" name="Parallelogramma 36">
                <a:extLst>
                  <a:ext uri="{FF2B5EF4-FFF2-40B4-BE49-F238E27FC236}">
                    <a16:creationId xmlns:a16="http://schemas.microsoft.com/office/drawing/2014/main" id="{0AF42239-9121-43E6-8505-AC474381C9E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8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A2866499-10D0-4275-8C25-6D6A8FA1F309}"/>
                  </a:ext>
                </a:extLst>
              </p:cNvPr>
              <p:cNvSpPr/>
              <p:nvPr/>
            </p:nvSpPr>
            <p:spPr>
              <a:xfrm>
                <a:off x="1440000" y="2880000"/>
                <a:ext cx="2880000" cy="72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6589D5BD-4893-4402-B2AF-8791DDEDEE32}"/>
              </a:ext>
            </a:extLst>
          </p:cNvPr>
          <p:cNvGrpSpPr/>
          <p:nvPr/>
        </p:nvGrpSpPr>
        <p:grpSpPr>
          <a:xfrm>
            <a:off x="133350" y="983681"/>
            <a:ext cx="4186650" cy="1176319"/>
            <a:chOff x="133350" y="983681"/>
            <a:chExt cx="4186650" cy="1176319"/>
          </a:xfrm>
        </p:grpSpPr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C20BDE2D-34E2-49D3-BE9E-A399C2C4B3C5}"/>
                </a:ext>
              </a:extLst>
            </p:cNvPr>
            <p:cNvGrpSpPr/>
            <p:nvPr/>
          </p:nvGrpSpPr>
          <p:grpSpPr>
            <a:xfrm>
              <a:off x="1439999" y="1440000"/>
              <a:ext cx="2880001" cy="720000"/>
              <a:chOff x="1439999" y="1440000"/>
              <a:chExt cx="2880001" cy="720000"/>
            </a:xfrm>
          </p:grpSpPr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AFB5874D-EF80-44AA-947E-EF41029CBAFE}"/>
                  </a:ext>
                </a:extLst>
              </p:cNvPr>
              <p:cNvSpPr/>
              <p:nvPr/>
            </p:nvSpPr>
            <p:spPr>
              <a:xfrm>
                <a:off x="1440000" y="1440000"/>
                <a:ext cx="2880000" cy="72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72" name="Connettore 2 71">
                <a:extLst>
                  <a:ext uri="{FF2B5EF4-FFF2-40B4-BE49-F238E27FC236}">
                    <a16:creationId xmlns:a16="http://schemas.microsoft.com/office/drawing/2014/main" id="{6D31E893-4879-4C18-9A77-1A76446B8D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40000" y="1620000"/>
                <a:ext cx="2878790" cy="0"/>
              </a:xfrm>
              <a:prstGeom prst="straightConnector1">
                <a:avLst/>
              </a:prstGeom>
              <a:ln w="6350">
                <a:headEnd w="sm" len="med"/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Connettore 2 74">
                <a:extLst>
                  <a:ext uri="{FF2B5EF4-FFF2-40B4-BE49-F238E27FC236}">
                    <a16:creationId xmlns:a16="http://schemas.microsoft.com/office/drawing/2014/main" id="{5656CC5D-CED6-4A51-8CBD-A56E08FC1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0000" y="1800000"/>
                <a:ext cx="2718000" cy="0"/>
              </a:xfrm>
              <a:prstGeom prst="straightConnector1">
                <a:avLst/>
              </a:prstGeom>
              <a:ln w="6350">
                <a:headEnd w="sm" len="med"/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Connettore 2 77">
                <a:extLst>
                  <a:ext uri="{FF2B5EF4-FFF2-40B4-BE49-F238E27FC236}">
                    <a16:creationId xmlns:a16="http://schemas.microsoft.com/office/drawing/2014/main" id="{68282A5A-57ED-4BBA-94B0-3A41E6F2A8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99" y="1980000"/>
                <a:ext cx="2268000" cy="0"/>
              </a:xfrm>
              <a:prstGeom prst="straightConnector1">
                <a:avLst/>
              </a:prstGeom>
              <a:ln w="6350">
                <a:headEnd w="sm" len="med"/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0" name="Arco 69">
              <a:extLst>
                <a:ext uri="{FF2B5EF4-FFF2-40B4-BE49-F238E27FC236}">
                  <a16:creationId xmlns:a16="http://schemas.microsoft.com/office/drawing/2014/main" id="{8547B36D-0989-4538-BFA4-898357B07E3B}"/>
                </a:ext>
              </a:extLst>
            </p:cNvPr>
            <p:cNvSpPr/>
            <p:nvPr/>
          </p:nvSpPr>
          <p:spPr>
            <a:xfrm rot="10800000" flipH="1">
              <a:off x="133350" y="983681"/>
              <a:ext cx="4186650" cy="1176319"/>
            </a:xfrm>
            <a:prstGeom prst="arc">
              <a:avLst>
                <a:gd name="adj1" fmla="val 16128148"/>
                <a:gd name="adj2" fmla="val 21567144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2039644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DB87459C-F9DF-4A0C-A5D6-96A4FD31C74F}"/>
              </a:ext>
            </a:extLst>
          </p:cNvPr>
          <p:cNvGrpSpPr/>
          <p:nvPr/>
        </p:nvGrpSpPr>
        <p:grpSpPr>
          <a:xfrm>
            <a:off x="-8389" y="418399"/>
            <a:ext cx="12200389" cy="6021202"/>
            <a:chOff x="-8389" y="418399"/>
            <a:chExt cx="12200389" cy="602120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7EB9075A-F497-4B02-9A67-F47C4F1BE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18399"/>
              <a:ext cx="12192000" cy="602120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E3FF0BAC-908C-4189-AFFA-E6DBC6CAB88A}"/>
                    </a:ext>
                  </a:extLst>
                </p:cNvPr>
                <p:cNvSpPr txBox="1"/>
                <p:nvPr/>
              </p:nvSpPr>
              <p:spPr>
                <a:xfrm>
                  <a:off x="3703738" y="1939350"/>
                  <a:ext cx="386644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int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E3FF0BAC-908C-4189-AFFA-E6DBC6CAB8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3738" y="1939350"/>
                  <a:ext cx="386644" cy="313350"/>
                </a:xfrm>
                <a:prstGeom prst="rect">
                  <a:avLst/>
                </a:prstGeom>
                <a:blipFill>
                  <a:blip r:embed="rId3"/>
                  <a:stretch>
                    <a:fillRect l="-14286" r="-7937" b="-3846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9C48DA12-7EDE-46F2-9CA5-9FC175356BD5}"/>
                    </a:ext>
                  </a:extLst>
                </p:cNvPr>
                <p:cNvSpPr txBox="1"/>
                <p:nvPr/>
              </p:nvSpPr>
              <p:spPr>
                <a:xfrm>
                  <a:off x="246954" y="616071"/>
                  <a:ext cx="338169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ff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9C48DA12-7EDE-46F2-9CA5-9FC175356B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954" y="616071"/>
                  <a:ext cx="338169" cy="313350"/>
                </a:xfrm>
                <a:prstGeom prst="rect">
                  <a:avLst/>
                </a:prstGeom>
                <a:blipFill>
                  <a:blip r:embed="rId4"/>
                  <a:stretch>
                    <a:fillRect l="-16364" r="-9091" b="-5882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67C2D6DB-4865-4E28-BAEA-B89390343BDF}"/>
                    </a:ext>
                  </a:extLst>
                </p:cNvPr>
                <p:cNvSpPr txBox="1"/>
                <p:nvPr/>
              </p:nvSpPr>
              <p:spPr>
                <a:xfrm>
                  <a:off x="246954" y="5306755"/>
                  <a:ext cx="480837" cy="338037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pm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67C2D6DB-4865-4E28-BAEA-B89390343B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954" y="5306755"/>
                  <a:ext cx="480837" cy="338037"/>
                </a:xfrm>
                <a:prstGeom prst="rect">
                  <a:avLst/>
                </a:prstGeom>
                <a:blipFill>
                  <a:blip r:embed="rId5"/>
                  <a:stretch>
                    <a:fillRect l="-11538" r="-7692" b="-9091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FED60AF2-EB3F-437B-8BDD-E976EF596A42}"/>
                </a:ext>
              </a:extLst>
            </p:cNvPr>
            <p:cNvCxnSpPr>
              <a:cxnSpLocks/>
            </p:cNvCxnSpPr>
            <p:nvPr/>
          </p:nvCxnSpPr>
          <p:spPr>
            <a:xfrm>
              <a:off x="-8389" y="2308321"/>
              <a:ext cx="473978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69459918-027A-4036-8CD4-95DF545320E9}"/>
                </a:ext>
              </a:extLst>
            </p:cNvPr>
            <p:cNvCxnSpPr>
              <a:cxnSpLocks/>
            </p:cNvCxnSpPr>
            <p:nvPr/>
          </p:nvCxnSpPr>
          <p:spPr>
            <a:xfrm>
              <a:off x="4748172" y="2308321"/>
              <a:ext cx="0" cy="347169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49270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7879C29-1CA9-4779-9610-B8443E681323}"/>
              </a:ext>
            </a:extLst>
          </p:cNvPr>
          <p:cNvCxnSpPr/>
          <p:nvPr/>
        </p:nvCxnSpPr>
        <p:spPr>
          <a:xfrm flipV="1">
            <a:off x="2700000" y="225000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DCED0DE-53FB-4B5F-B85A-9E25C0F1E33E}"/>
              </a:ext>
            </a:extLst>
          </p:cNvPr>
          <p:cNvCxnSpPr/>
          <p:nvPr/>
        </p:nvCxnSpPr>
        <p:spPr>
          <a:xfrm flipV="1">
            <a:off x="3060000" y="225000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allelogramma 31">
            <a:extLst>
              <a:ext uri="{FF2B5EF4-FFF2-40B4-BE49-F238E27FC236}">
                <a16:creationId xmlns:a16="http://schemas.microsoft.com/office/drawing/2014/main" id="{36BD2991-4381-41B7-86CA-9690E40789B1}"/>
              </a:ext>
            </a:extLst>
          </p:cNvPr>
          <p:cNvSpPr>
            <a:spLocks/>
          </p:cNvSpPr>
          <p:nvPr/>
        </p:nvSpPr>
        <p:spPr>
          <a:xfrm>
            <a:off x="144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Parallelogramma 32">
            <a:extLst>
              <a:ext uri="{FF2B5EF4-FFF2-40B4-BE49-F238E27FC236}">
                <a16:creationId xmlns:a16="http://schemas.microsoft.com/office/drawing/2014/main" id="{AAE07D06-E0D5-4AC6-9287-1331B1C391D1}"/>
              </a:ext>
            </a:extLst>
          </p:cNvPr>
          <p:cNvSpPr>
            <a:spLocks/>
          </p:cNvSpPr>
          <p:nvPr/>
        </p:nvSpPr>
        <p:spPr>
          <a:xfrm>
            <a:off x="180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Parallelogramma 33">
            <a:extLst>
              <a:ext uri="{FF2B5EF4-FFF2-40B4-BE49-F238E27FC236}">
                <a16:creationId xmlns:a16="http://schemas.microsoft.com/office/drawing/2014/main" id="{A126DC85-DD00-4B04-B8AF-F7E20B67255B}"/>
              </a:ext>
            </a:extLst>
          </p:cNvPr>
          <p:cNvSpPr>
            <a:spLocks/>
          </p:cNvSpPr>
          <p:nvPr/>
        </p:nvSpPr>
        <p:spPr>
          <a:xfrm>
            <a:off x="252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Triangolo rettangolo 35">
            <a:extLst>
              <a:ext uri="{FF2B5EF4-FFF2-40B4-BE49-F238E27FC236}">
                <a16:creationId xmlns:a16="http://schemas.microsoft.com/office/drawing/2014/main" id="{48650062-DE27-4055-AC8C-81E84FF78846}"/>
              </a:ext>
            </a:extLst>
          </p:cNvPr>
          <p:cNvSpPr/>
          <p:nvPr/>
        </p:nvSpPr>
        <p:spPr>
          <a:xfrm rot="5400000">
            <a:off x="1440000" y="2880000"/>
            <a:ext cx="360000" cy="360000"/>
          </a:xfrm>
          <a:prstGeom prst="rtTriangl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Parallelogramma 36">
            <a:extLst>
              <a:ext uri="{FF2B5EF4-FFF2-40B4-BE49-F238E27FC236}">
                <a16:creationId xmlns:a16="http://schemas.microsoft.com/office/drawing/2014/main" id="{0AF42239-9121-43E6-8505-AC474381C9EF}"/>
              </a:ext>
            </a:extLst>
          </p:cNvPr>
          <p:cNvSpPr>
            <a:spLocks/>
          </p:cNvSpPr>
          <p:nvPr/>
        </p:nvSpPr>
        <p:spPr>
          <a:xfrm>
            <a:off x="288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Trapezio 37">
            <a:extLst>
              <a:ext uri="{FF2B5EF4-FFF2-40B4-BE49-F238E27FC236}">
                <a16:creationId xmlns:a16="http://schemas.microsoft.com/office/drawing/2014/main" id="{C72CB81C-018B-4D12-8FA9-81966C55EABA}"/>
              </a:ext>
            </a:extLst>
          </p:cNvPr>
          <p:cNvSpPr/>
          <p:nvPr/>
        </p:nvSpPr>
        <p:spPr>
          <a:xfrm rot="8100000">
            <a:off x="3541168" y="3202768"/>
            <a:ext cx="1018800" cy="255600"/>
          </a:xfrm>
          <a:prstGeom prst="trapezoid">
            <a:avLst>
              <a:gd name="adj" fmla="val 102258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F09AE7F0-464E-406D-94C0-D73A462F593F}"/>
              </a:ext>
            </a:extLst>
          </p:cNvPr>
          <p:cNvSpPr/>
          <p:nvPr/>
        </p:nvSpPr>
        <p:spPr>
          <a:xfrm rot="10800000" flipH="1">
            <a:off x="133350" y="983681"/>
            <a:ext cx="4186650" cy="1176319"/>
          </a:xfrm>
          <a:prstGeom prst="arc">
            <a:avLst>
              <a:gd name="adj1" fmla="val 16128148"/>
              <a:gd name="adj2" fmla="val 21567144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E3B47E4-5BB5-46CE-9849-33DD23A3FF8E}"/>
              </a:ext>
            </a:extLst>
          </p:cNvPr>
          <p:cNvCxnSpPr>
            <a:cxnSpLocks/>
          </p:cNvCxnSpPr>
          <p:nvPr/>
        </p:nvCxnSpPr>
        <p:spPr>
          <a:xfrm flipV="1">
            <a:off x="1440000" y="1620000"/>
            <a:ext cx="287879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46A89340-AAD0-4AAC-AAE8-373975150919}"/>
              </a:ext>
            </a:extLst>
          </p:cNvPr>
          <p:cNvCxnSpPr>
            <a:cxnSpLocks/>
          </p:cNvCxnSpPr>
          <p:nvPr/>
        </p:nvCxnSpPr>
        <p:spPr>
          <a:xfrm>
            <a:off x="1440000" y="1800000"/>
            <a:ext cx="271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307914B-AFEC-48E3-9369-4B5BBCF639E2}"/>
              </a:ext>
            </a:extLst>
          </p:cNvPr>
          <p:cNvCxnSpPr>
            <a:cxnSpLocks/>
          </p:cNvCxnSpPr>
          <p:nvPr/>
        </p:nvCxnSpPr>
        <p:spPr>
          <a:xfrm>
            <a:off x="1439999" y="1980000"/>
            <a:ext cx="226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765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riangolo rettangolo 19">
            <a:extLst>
              <a:ext uri="{FF2B5EF4-FFF2-40B4-BE49-F238E27FC236}">
                <a16:creationId xmlns:a16="http://schemas.microsoft.com/office/drawing/2014/main" id="{7A2B1C96-51B5-4D01-AD53-4FC01D7927A0}"/>
              </a:ext>
            </a:extLst>
          </p:cNvPr>
          <p:cNvSpPr/>
          <p:nvPr/>
        </p:nvSpPr>
        <p:spPr>
          <a:xfrm rot="-5400000">
            <a:off x="3958790" y="3239998"/>
            <a:ext cx="360000" cy="360000"/>
          </a:xfrm>
          <a:prstGeom prst="rtTriangle">
            <a:avLst/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allelogramma 31">
            <a:extLst>
              <a:ext uri="{FF2B5EF4-FFF2-40B4-BE49-F238E27FC236}">
                <a16:creationId xmlns:a16="http://schemas.microsoft.com/office/drawing/2014/main" id="{36BD2991-4381-41B7-86CA-9690E40789B1}"/>
              </a:ext>
            </a:extLst>
          </p:cNvPr>
          <p:cNvSpPr>
            <a:spLocks/>
          </p:cNvSpPr>
          <p:nvPr/>
        </p:nvSpPr>
        <p:spPr>
          <a:xfrm>
            <a:off x="144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Parallelogramma 32">
            <a:extLst>
              <a:ext uri="{FF2B5EF4-FFF2-40B4-BE49-F238E27FC236}">
                <a16:creationId xmlns:a16="http://schemas.microsoft.com/office/drawing/2014/main" id="{AAE07D06-E0D5-4AC6-9287-1331B1C391D1}"/>
              </a:ext>
            </a:extLst>
          </p:cNvPr>
          <p:cNvSpPr>
            <a:spLocks/>
          </p:cNvSpPr>
          <p:nvPr/>
        </p:nvSpPr>
        <p:spPr>
          <a:xfrm>
            <a:off x="180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Parallelogramma 33">
            <a:extLst>
              <a:ext uri="{FF2B5EF4-FFF2-40B4-BE49-F238E27FC236}">
                <a16:creationId xmlns:a16="http://schemas.microsoft.com/office/drawing/2014/main" id="{A126DC85-DD00-4B04-B8AF-F7E20B67255B}"/>
              </a:ext>
            </a:extLst>
          </p:cNvPr>
          <p:cNvSpPr>
            <a:spLocks/>
          </p:cNvSpPr>
          <p:nvPr/>
        </p:nvSpPr>
        <p:spPr>
          <a:xfrm>
            <a:off x="252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Triangolo rettangolo 35">
            <a:extLst>
              <a:ext uri="{FF2B5EF4-FFF2-40B4-BE49-F238E27FC236}">
                <a16:creationId xmlns:a16="http://schemas.microsoft.com/office/drawing/2014/main" id="{48650062-DE27-4055-AC8C-81E84FF78846}"/>
              </a:ext>
            </a:extLst>
          </p:cNvPr>
          <p:cNvSpPr/>
          <p:nvPr/>
        </p:nvSpPr>
        <p:spPr>
          <a:xfrm rot="5400000">
            <a:off x="1440000" y="2880000"/>
            <a:ext cx="360000" cy="360000"/>
          </a:xfrm>
          <a:prstGeom prst="rtTriangle">
            <a:avLst/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Parallelogramma 36">
            <a:extLst>
              <a:ext uri="{FF2B5EF4-FFF2-40B4-BE49-F238E27FC236}">
                <a16:creationId xmlns:a16="http://schemas.microsoft.com/office/drawing/2014/main" id="{0AF42239-9121-43E6-8505-AC474381C9EF}"/>
              </a:ext>
            </a:extLst>
          </p:cNvPr>
          <p:cNvSpPr>
            <a:spLocks/>
          </p:cNvSpPr>
          <p:nvPr/>
        </p:nvSpPr>
        <p:spPr>
          <a:xfrm>
            <a:off x="288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Trapezio 37">
            <a:extLst>
              <a:ext uri="{FF2B5EF4-FFF2-40B4-BE49-F238E27FC236}">
                <a16:creationId xmlns:a16="http://schemas.microsoft.com/office/drawing/2014/main" id="{C72CB81C-018B-4D12-8FA9-81966C55EABA}"/>
              </a:ext>
            </a:extLst>
          </p:cNvPr>
          <p:cNvSpPr/>
          <p:nvPr/>
        </p:nvSpPr>
        <p:spPr>
          <a:xfrm rot="8100000">
            <a:off x="3541168" y="3202768"/>
            <a:ext cx="1018800" cy="255600"/>
          </a:xfrm>
          <a:prstGeom prst="trapezoid">
            <a:avLst>
              <a:gd name="adj" fmla="val 102258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dk1">
                <a:alpha val="91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8BAE020B-DB8A-4336-874B-EC6FD646ED00}"/>
              </a:ext>
            </a:extLst>
          </p:cNvPr>
          <p:cNvSpPr/>
          <p:nvPr/>
        </p:nvSpPr>
        <p:spPr>
          <a:xfrm rot="10800000" flipH="1">
            <a:off x="133350" y="983681"/>
            <a:ext cx="4186650" cy="1176319"/>
          </a:xfrm>
          <a:prstGeom prst="arc">
            <a:avLst>
              <a:gd name="adj1" fmla="val 16128148"/>
              <a:gd name="adj2" fmla="val 21567144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21507BA-D4D9-47E3-ABD9-8325DA602045}"/>
              </a:ext>
            </a:extLst>
          </p:cNvPr>
          <p:cNvCxnSpPr>
            <a:cxnSpLocks/>
          </p:cNvCxnSpPr>
          <p:nvPr/>
        </p:nvCxnSpPr>
        <p:spPr>
          <a:xfrm flipV="1">
            <a:off x="1440000" y="1620000"/>
            <a:ext cx="287879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C5AD0AC0-5573-4269-9868-FEC5ED07380D}"/>
              </a:ext>
            </a:extLst>
          </p:cNvPr>
          <p:cNvCxnSpPr>
            <a:cxnSpLocks/>
          </p:cNvCxnSpPr>
          <p:nvPr/>
        </p:nvCxnSpPr>
        <p:spPr>
          <a:xfrm>
            <a:off x="1440000" y="1800000"/>
            <a:ext cx="271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4472D06B-D51E-4AEE-B578-4390592E5AC7}"/>
              </a:ext>
            </a:extLst>
          </p:cNvPr>
          <p:cNvCxnSpPr>
            <a:cxnSpLocks/>
          </p:cNvCxnSpPr>
          <p:nvPr/>
        </p:nvCxnSpPr>
        <p:spPr>
          <a:xfrm>
            <a:off x="1439999" y="1980000"/>
            <a:ext cx="226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52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riangolo rettangolo 19">
            <a:extLst>
              <a:ext uri="{FF2B5EF4-FFF2-40B4-BE49-F238E27FC236}">
                <a16:creationId xmlns:a16="http://schemas.microsoft.com/office/drawing/2014/main" id="{7A2B1C96-51B5-4D01-AD53-4FC01D7927A0}"/>
              </a:ext>
            </a:extLst>
          </p:cNvPr>
          <p:cNvSpPr/>
          <p:nvPr/>
        </p:nvSpPr>
        <p:spPr>
          <a:xfrm rot="-5400000">
            <a:off x="3958790" y="3239998"/>
            <a:ext cx="360000" cy="360000"/>
          </a:xfrm>
          <a:prstGeom prst="rtTriangle">
            <a:avLst/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allelogramma 31">
            <a:extLst>
              <a:ext uri="{FF2B5EF4-FFF2-40B4-BE49-F238E27FC236}">
                <a16:creationId xmlns:a16="http://schemas.microsoft.com/office/drawing/2014/main" id="{36BD2991-4381-41B7-86CA-9690E40789B1}"/>
              </a:ext>
            </a:extLst>
          </p:cNvPr>
          <p:cNvSpPr>
            <a:spLocks/>
          </p:cNvSpPr>
          <p:nvPr/>
        </p:nvSpPr>
        <p:spPr>
          <a:xfrm>
            <a:off x="144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Parallelogramma 32">
            <a:extLst>
              <a:ext uri="{FF2B5EF4-FFF2-40B4-BE49-F238E27FC236}">
                <a16:creationId xmlns:a16="http://schemas.microsoft.com/office/drawing/2014/main" id="{AAE07D06-E0D5-4AC6-9287-1331B1C391D1}"/>
              </a:ext>
            </a:extLst>
          </p:cNvPr>
          <p:cNvSpPr>
            <a:spLocks/>
          </p:cNvSpPr>
          <p:nvPr/>
        </p:nvSpPr>
        <p:spPr>
          <a:xfrm>
            <a:off x="180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Parallelogramma 33">
            <a:extLst>
              <a:ext uri="{FF2B5EF4-FFF2-40B4-BE49-F238E27FC236}">
                <a16:creationId xmlns:a16="http://schemas.microsoft.com/office/drawing/2014/main" id="{A126DC85-DD00-4B04-B8AF-F7E20B67255B}"/>
              </a:ext>
            </a:extLst>
          </p:cNvPr>
          <p:cNvSpPr>
            <a:spLocks/>
          </p:cNvSpPr>
          <p:nvPr/>
        </p:nvSpPr>
        <p:spPr>
          <a:xfrm>
            <a:off x="252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Triangolo rettangolo 35">
            <a:extLst>
              <a:ext uri="{FF2B5EF4-FFF2-40B4-BE49-F238E27FC236}">
                <a16:creationId xmlns:a16="http://schemas.microsoft.com/office/drawing/2014/main" id="{48650062-DE27-4055-AC8C-81E84FF78846}"/>
              </a:ext>
            </a:extLst>
          </p:cNvPr>
          <p:cNvSpPr/>
          <p:nvPr/>
        </p:nvSpPr>
        <p:spPr>
          <a:xfrm rot="5400000">
            <a:off x="1440000" y="2880000"/>
            <a:ext cx="360000" cy="360000"/>
          </a:xfrm>
          <a:prstGeom prst="rtTriangle">
            <a:avLst/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Parallelogramma 36">
            <a:extLst>
              <a:ext uri="{FF2B5EF4-FFF2-40B4-BE49-F238E27FC236}">
                <a16:creationId xmlns:a16="http://schemas.microsoft.com/office/drawing/2014/main" id="{0AF42239-9121-43E6-8505-AC474381C9EF}"/>
              </a:ext>
            </a:extLst>
          </p:cNvPr>
          <p:cNvSpPr>
            <a:spLocks/>
          </p:cNvSpPr>
          <p:nvPr/>
        </p:nvSpPr>
        <p:spPr>
          <a:xfrm>
            <a:off x="288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Trapezio 37">
            <a:extLst>
              <a:ext uri="{FF2B5EF4-FFF2-40B4-BE49-F238E27FC236}">
                <a16:creationId xmlns:a16="http://schemas.microsoft.com/office/drawing/2014/main" id="{C72CB81C-018B-4D12-8FA9-81966C55EABA}"/>
              </a:ext>
            </a:extLst>
          </p:cNvPr>
          <p:cNvSpPr/>
          <p:nvPr/>
        </p:nvSpPr>
        <p:spPr>
          <a:xfrm rot="8100000">
            <a:off x="3541168" y="3202768"/>
            <a:ext cx="1018800" cy="255600"/>
          </a:xfrm>
          <a:prstGeom prst="trapezoid">
            <a:avLst>
              <a:gd name="adj" fmla="val 102258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dk1">
                <a:alpha val="91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D8E4D7CC-E991-41C8-BD30-B2BAD2FAF6CB}"/>
              </a:ext>
            </a:extLst>
          </p:cNvPr>
          <p:cNvGrpSpPr/>
          <p:nvPr/>
        </p:nvGrpSpPr>
        <p:grpSpPr>
          <a:xfrm>
            <a:off x="133350" y="1702800"/>
            <a:ext cx="4186650" cy="1176319"/>
            <a:chOff x="133350" y="983681"/>
            <a:chExt cx="4186650" cy="1176319"/>
          </a:xfrm>
        </p:grpSpPr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957D04C1-0FCC-4BF8-893C-185E5E3DF907}"/>
                </a:ext>
              </a:extLst>
            </p:cNvPr>
            <p:cNvGrpSpPr/>
            <p:nvPr/>
          </p:nvGrpSpPr>
          <p:grpSpPr>
            <a:xfrm>
              <a:off x="1439999" y="1440000"/>
              <a:ext cx="2880001" cy="720000"/>
              <a:chOff x="1439999" y="1440000"/>
              <a:chExt cx="2880001" cy="720000"/>
            </a:xfrm>
          </p:grpSpPr>
          <p:sp>
            <p:nvSpPr>
              <p:cNvPr id="25" name="Rettangolo 24">
                <a:extLst>
                  <a:ext uri="{FF2B5EF4-FFF2-40B4-BE49-F238E27FC236}">
                    <a16:creationId xmlns:a16="http://schemas.microsoft.com/office/drawing/2014/main" id="{FA9BB5CE-D76A-4B46-8A66-F8DC6F93123A}"/>
                  </a:ext>
                </a:extLst>
              </p:cNvPr>
              <p:cNvSpPr/>
              <p:nvPr/>
            </p:nvSpPr>
            <p:spPr>
              <a:xfrm>
                <a:off x="1440000" y="1440000"/>
                <a:ext cx="2880000" cy="72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7" name="Connettore 2 26">
                <a:extLst>
                  <a:ext uri="{FF2B5EF4-FFF2-40B4-BE49-F238E27FC236}">
                    <a16:creationId xmlns:a16="http://schemas.microsoft.com/office/drawing/2014/main" id="{F32BBBD8-CEFE-442D-A1CF-25C0453B35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40000" y="1620000"/>
                <a:ext cx="2878790" cy="0"/>
              </a:xfrm>
              <a:prstGeom prst="straightConnector1">
                <a:avLst/>
              </a:prstGeom>
              <a:ln w="6350">
                <a:headEnd w="sm" len="med"/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nettore 2 27">
                <a:extLst>
                  <a:ext uri="{FF2B5EF4-FFF2-40B4-BE49-F238E27FC236}">
                    <a16:creationId xmlns:a16="http://schemas.microsoft.com/office/drawing/2014/main" id="{D9DAE660-2DF5-4C53-9E02-B19CC27454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0000" y="1800000"/>
                <a:ext cx="2718000" cy="0"/>
              </a:xfrm>
              <a:prstGeom prst="straightConnector1">
                <a:avLst/>
              </a:prstGeom>
              <a:ln w="6350">
                <a:headEnd w="sm" len="med"/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nettore 2 28">
                <a:extLst>
                  <a:ext uri="{FF2B5EF4-FFF2-40B4-BE49-F238E27FC236}">
                    <a16:creationId xmlns:a16="http://schemas.microsoft.com/office/drawing/2014/main" id="{328D9928-CB25-4DBD-8F27-DEAB963D4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99" y="1980000"/>
                <a:ext cx="2268000" cy="0"/>
              </a:xfrm>
              <a:prstGeom prst="straightConnector1">
                <a:avLst/>
              </a:prstGeom>
              <a:ln w="6350">
                <a:headEnd w="sm" len="med"/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Arco 23">
              <a:extLst>
                <a:ext uri="{FF2B5EF4-FFF2-40B4-BE49-F238E27FC236}">
                  <a16:creationId xmlns:a16="http://schemas.microsoft.com/office/drawing/2014/main" id="{752FAB82-F9B0-4E1F-BB79-7E0B806EC41E}"/>
                </a:ext>
              </a:extLst>
            </p:cNvPr>
            <p:cNvSpPr/>
            <p:nvPr/>
          </p:nvSpPr>
          <p:spPr>
            <a:xfrm rot="10800000" flipH="1">
              <a:off x="133350" y="983681"/>
              <a:ext cx="4186650" cy="1176319"/>
            </a:xfrm>
            <a:prstGeom prst="arc">
              <a:avLst>
                <a:gd name="adj1" fmla="val 16128148"/>
                <a:gd name="adj2" fmla="val 21567144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8FC5A3E-BEAF-4D09-AC2F-E39B27719039}"/>
              </a:ext>
            </a:extLst>
          </p:cNvPr>
          <p:cNvSpPr txBox="1"/>
          <p:nvPr/>
        </p:nvSpPr>
        <p:spPr>
          <a:xfrm>
            <a:off x="940905" y="2277190"/>
            <a:ext cx="728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ff</a:t>
            </a:r>
            <a:endParaRPr lang="it-IT" sz="2400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9346468-C641-4E70-8011-4E1934524FAA}"/>
              </a:ext>
            </a:extLst>
          </p:cNvPr>
          <p:cNvSpPr txBox="1"/>
          <p:nvPr/>
        </p:nvSpPr>
        <p:spPr>
          <a:xfrm>
            <a:off x="746504" y="2958371"/>
            <a:ext cx="1002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pm</a:t>
            </a:r>
            <a:endParaRPr lang="it-IT" sz="2400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030832F-3967-48AE-9B9F-5D6D1017B0F5}"/>
              </a:ext>
            </a:extLst>
          </p:cNvPr>
          <p:cNvCxnSpPr/>
          <p:nvPr/>
        </p:nvCxnSpPr>
        <p:spPr>
          <a:xfrm>
            <a:off x="1439999" y="2880000"/>
            <a:ext cx="28787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56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7879C29-1CA9-4779-9610-B8443E681323}"/>
              </a:ext>
            </a:extLst>
          </p:cNvPr>
          <p:cNvCxnSpPr/>
          <p:nvPr/>
        </p:nvCxnSpPr>
        <p:spPr>
          <a:xfrm flipV="1">
            <a:off x="2700000" y="2250000"/>
            <a:ext cx="0" cy="54000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DCED0DE-53FB-4B5F-B85A-9E25C0F1E33E}"/>
              </a:ext>
            </a:extLst>
          </p:cNvPr>
          <p:cNvCxnSpPr/>
          <p:nvPr/>
        </p:nvCxnSpPr>
        <p:spPr>
          <a:xfrm flipV="1">
            <a:off x="3060000" y="2250000"/>
            <a:ext cx="0" cy="54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dk1">
                <a:alpha val="91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0B4D5350-DBC3-451E-A7B0-ABCE942BA35D}"/>
              </a:ext>
            </a:extLst>
          </p:cNvPr>
          <p:cNvCxnSpPr>
            <a:endCxn id="5" idx="1"/>
          </p:cNvCxnSpPr>
          <p:nvPr/>
        </p:nvCxnSpPr>
        <p:spPr>
          <a:xfrm flipH="1">
            <a:off x="1440000" y="2880000"/>
            <a:ext cx="359999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B640B39F-ED65-4093-B4DC-548D41827E40}"/>
              </a:ext>
            </a:extLst>
          </p:cNvPr>
          <p:cNvCxnSpPr>
            <a:cxnSpLocks/>
          </p:cNvCxnSpPr>
          <p:nvPr/>
        </p:nvCxnSpPr>
        <p:spPr>
          <a:xfrm flipH="1">
            <a:off x="1439999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21FE6B1C-781C-428D-8CB2-C99824462BED}"/>
              </a:ext>
            </a:extLst>
          </p:cNvPr>
          <p:cNvCxnSpPr/>
          <p:nvPr/>
        </p:nvCxnSpPr>
        <p:spPr>
          <a:xfrm flipH="1">
            <a:off x="1728000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B08403DD-4FA8-4A25-8A8E-920FB273BDC3}"/>
              </a:ext>
            </a:extLst>
          </p:cNvPr>
          <p:cNvCxnSpPr/>
          <p:nvPr/>
        </p:nvCxnSpPr>
        <p:spPr>
          <a:xfrm flipH="1">
            <a:off x="2224489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5E2F94F6-E31E-4C2C-B2E4-A090CD2BC01E}"/>
              </a:ext>
            </a:extLst>
          </p:cNvPr>
          <p:cNvCxnSpPr/>
          <p:nvPr/>
        </p:nvCxnSpPr>
        <p:spPr>
          <a:xfrm flipH="1">
            <a:off x="2504416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167AD55-188B-446C-9B01-FEA490AB020A}"/>
              </a:ext>
            </a:extLst>
          </p:cNvPr>
          <p:cNvCxnSpPr/>
          <p:nvPr/>
        </p:nvCxnSpPr>
        <p:spPr>
          <a:xfrm flipH="1">
            <a:off x="2972268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4BDCE460-D0EC-499B-875D-1FBC2CCDEA1A}"/>
              </a:ext>
            </a:extLst>
          </p:cNvPr>
          <p:cNvCxnSpPr/>
          <p:nvPr/>
        </p:nvCxnSpPr>
        <p:spPr>
          <a:xfrm flipH="1">
            <a:off x="3240000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2CABCD2-799D-4787-B5D9-8B38C9F96B5F}"/>
              </a:ext>
            </a:extLst>
          </p:cNvPr>
          <p:cNvCxnSpPr/>
          <p:nvPr/>
        </p:nvCxnSpPr>
        <p:spPr>
          <a:xfrm flipH="1">
            <a:off x="3600000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338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E97AE776-B4EE-40FA-9D23-20ACA996AD0D}"/>
              </a:ext>
            </a:extLst>
          </p:cNvPr>
          <p:cNvCxnSpPr/>
          <p:nvPr/>
        </p:nvCxnSpPr>
        <p:spPr>
          <a:xfrm>
            <a:off x="1440000" y="48600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86C8FF2A-8F84-436F-B783-75EDD8E42CA1}"/>
              </a:ext>
            </a:extLst>
          </p:cNvPr>
          <p:cNvCxnSpPr/>
          <p:nvPr/>
        </p:nvCxnSpPr>
        <p:spPr>
          <a:xfrm>
            <a:off x="1440000" y="52200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B17862E7-33A5-4D82-8E43-BFADEB148995}"/>
              </a:ext>
            </a:extLst>
          </p:cNvPr>
          <p:cNvCxnSpPr/>
          <p:nvPr/>
        </p:nvCxnSpPr>
        <p:spPr>
          <a:xfrm>
            <a:off x="1440000" y="55800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19B9062B-30F6-4C93-BEA8-BFA813D17DA2}"/>
              </a:ext>
            </a:extLst>
          </p:cNvPr>
          <p:cNvCxnSpPr/>
          <p:nvPr/>
        </p:nvCxnSpPr>
        <p:spPr>
          <a:xfrm>
            <a:off x="1440000" y="59400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7F2014DD-14D9-4AF9-A8DE-8EF416606F0B}"/>
              </a:ext>
            </a:extLst>
          </p:cNvPr>
          <p:cNvCxnSpPr/>
          <p:nvPr/>
        </p:nvCxnSpPr>
        <p:spPr>
          <a:xfrm>
            <a:off x="1440000" y="641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E1F3B25-7A04-49DB-9499-37F78F922207}"/>
              </a:ext>
            </a:extLst>
          </p:cNvPr>
          <p:cNvCxnSpPr/>
          <p:nvPr/>
        </p:nvCxnSpPr>
        <p:spPr>
          <a:xfrm>
            <a:off x="1440000" y="618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68ACD957-E353-4377-A2B4-FED5956138C4}"/>
              </a:ext>
            </a:extLst>
          </p:cNvPr>
          <p:cNvCxnSpPr/>
          <p:nvPr/>
        </p:nvCxnSpPr>
        <p:spPr>
          <a:xfrm>
            <a:off x="1440000" y="605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B6C72F8A-7BAB-4594-BB1A-966903BD0DE3}"/>
              </a:ext>
            </a:extLst>
          </p:cNvPr>
          <p:cNvCxnSpPr/>
          <p:nvPr/>
        </p:nvCxnSpPr>
        <p:spPr>
          <a:xfrm>
            <a:off x="1440000" y="582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D92DB550-1FEF-42A4-B6C5-DF2C8B51874B}"/>
              </a:ext>
            </a:extLst>
          </p:cNvPr>
          <p:cNvCxnSpPr/>
          <p:nvPr/>
        </p:nvCxnSpPr>
        <p:spPr>
          <a:xfrm>
            <a:off x="1440000" y="587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F25D05AB-1034-40E0-9F4B-9037C3780B8B}"/>
              </a:ext>
            </a:extLst>
          </p:cNvPr>
          <p:cNvCxnSpPr/>
          <p:nvPr/>
        </p:nvCxnSpPr>
        <p:spPr>
          <a:xfrm>
            <a:off x="17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4D8CF5E-D81B-4C23-BE2C-A2B53BD3A0BD}"/>
              </a:ext>
            </a:extLst>
          </p:cNvPr>
          <p:cNvCxnSpPr/>
          <p:nvPr/>
        </p:nvCxnSpPr>
        <p:spPr>
          <a:xfrm>
            <a:off x="1440000" y="569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6AE93F3E-8C48-4964-A15E-E02D63A4EAE6}"/>
              </a:ext>
            </a:extLst>
          </p:cNvPr>
          <p:cNvCxnSpPr/>
          <p:nvPr/>
        </p:nvCxnSpPr>
        <p:spPr>
          <a:xfrm>
            <a:off x="1440000" y="551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0AEB64ED-6116-47CF-9BD5-C3477A1F7691}"/>
              </a:ext>
            </a:extLst>
          </p:cNvPr>
          <p:cNvCxnSpPr/>
          <p:nvPr/>
        </p:nvCxnSpPr>
        <p:spPr>
          <a:xfrm>
            <a:off x="1440000" y="533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9C39B14-775C-4254-BFA4-255ACFB7EA6E}"/>
              </a:ext>
            </a:extLst>
          </p:cNvPr>
          <p:cNvCxnSpPr/>
          <p:nvPr/>
        </p:nvCxnSpPr>
        <p:spPr>
          <a:xfrm>
            <a:off x="1440000" y="515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9D5BA25-0EA8-4A7E-82F1-5E755DCD9A5C}"/>
              </a:ext>
            </a:extLst>
          </p:cNvPr>
          <p:cNvCxnSpPr/>
          <p:nvPr/>
        </p:nvCxnSpPr>
        <p:spPr>
          <a:xfrm>
            <a:off x="1440000" y="623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01D5277F-C83A-491F-B270-DF92C785F292}"/>
              </a:ext>
            </a:extLst>
          </p:cNvPr>
          <p:cNvCxnSpPr/>
          <p:nvPr/>
        </p:nvCxnSpPr>
        <p:spPr>
          <a:xfrm>
            <a:off x="1440000" y="636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2F29B4AD-3455-41DB-95F0-1C5949E107F7}"/>
              </a:ext>
            </a:extLst>
          </p:cNvPr>
          <p:cNvCxnSpPr/>
          <p:nvPr/>
        </p:nvCxnSpPr>
        <p:spPr>
          <a:xfrm>
            <a:off x="1440000" y="63000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0F2A529B-71E9-4965-B02A-0DEE65C4C080}"/>
              </a:ext>
            </a:extLst>
          </p:cNvPr>
          <p:cNvCxnSpPr/>
          <p:nvPr/>
        </p:nvCxnSpPr>
        <p:spPr>
          <a:xfrm>
            <a:off x="1440000" y="600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72D12B3F-84E1-4197-8960-5CE59DB3B639}"/>
              </a:ext>
            </a:extLst>
          </p:cNvPr>
          <p:cNvCxnSpPr/>
          <p:nvPr/>
        </p:nvCxnSpPr>
        <p:spPr>
          <a:xfrm>
            <a:off x="990000" y="4561200"/>
            <a:ext cx="99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1C770ABD-0031-426C-9485-9CB891D6DCD3}"/>
              </a:ext>
            </a:extLst>
          </p:cNvPr>
          <p:cNvCxnSpPr/>
          <p:nvPr/>
        </p:nvCxnSpPr>
        <p:spPr>
          <a:xfrm>
            <a:off x="1440000" y="564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67895D3C-E842-439F-A5A9-A15A8D3B4412}"/>
              </a:ext>
            </a:extLst>
          </p:cNvPr>
          <p:cNvCxnSpPr/>
          <p:nvPr/>
        </p:nvCxnSpPr>
        <p:spPr>
          <a:xfrm>
            <a:off x="1440000" y="546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A3B2E3AF-B5A4-413A-98B8-C21E6C407BFC}"/>
              </a:ext>
            </a:extLst>
          </p:cNvPr>
          <p:cNvCxnSpPr/>
          <p:nvPr/>
        </p:nvCxnSpPr>
        <p:spPr>
          <a:xfrm>
            <a:off x="1440000" y="528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9E63A655-9A5E-4226-984F-DEAA80AA297A}"/>
              </a:ext>
            </a:extLst>
          </p:cNvPr>
          <p:cNvCxnSpPr/>
          <p:nvPr/>
        </p:nvCxnSpPr>
        <p:spPr>
          <a:xfrm>
            <a:off x="1440000" y="510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BFBE45EF-27C4-43DE-9334-024D46AD08FB}"/>
              </a:ext>
            </a:extLst>
          </p:cNvPr>
          <p:cNvCxnSpPr/>
          <p:nvPr/>
        </p:nvCxnSpPr>
        <p:spPr>
          <a:xfrm>
            <a:off x="1440000" y="474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89724E-59CC-4523-8CD2-7B8167E14D92}"/>
              </a:ext>
            </a:extLst>
          </p:cNvPr>
          <p:cNvCxnSpPr/>
          <p:nvPr/>
        </p:nvCxnSpPr>
        <p:spPr>
          <a:xfrm>
            <a:off x="1440000" y="492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74E2FA16-0FF4-4373-AD11-542486C972AB}"/>
              </a:ext>
            </a:extLst>
          </p:cNvPr>
          <p:cNvCxnSpPr/>
          <p:nvPr/>
        </p:nvCxnSpPr>
        <p:spPr>
          <a:xfrm>
            <a:off x="1440000" y="479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888B4016-B249-4D40-95C4-86B09F2982A7}"/>
              </a:ext>
            </a:extLst>
          </p:cNvPr>
          <p:cNvCxnSpPr/>
          <p:nvPr/>
        </p:nvCxnSpPr>
        <p:spPr>
          <a:xfrm>
            <a:off x="1440000" y="497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42DB560B-6B81-43EC-AA15-E1D65010F4EE}"/>
              </a:ext>
            </a:extLst>
          </p:cNvPr>
          <p:cNvCxnSpPr/>
          <p:nvPr/>
        </p:nvCxnSpPr>
        <p:spPr>
          <a:xfrm>
            <a:off x="990000" y="4258800"/>
            <a:ext cx="99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A3BBF80A-63CF-4E0D-84F6-2B6982136A6E}"/>
              </a:ext>
            </a:extLst>
          </p:cNvPr>
          <p:cNvCxnSpPr/>
          <p:nvPr/>
        </p:nvCxnSpPr>
        <p:spPr>
          <a:xfrm>
            <a:off x="990000" y="4381200"/>
            <a:ext cx="99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DCCC35ED-64C4-48CC-B71F-05A88635FE43}"/>
              </a:ext>
            </a:extLst>
          </p:cNvPr>
          <p:cNvCxnSpPr/>
          <p:nvPr/>
        </p:nvCxnSpPr>
        <p:spPr>
          <a:xfrm>
            <a:off x="990000" y="4438800"/>
            <a:ext cx="99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378DDB1-48EC-4D78-A2AC-CA90D8860C8D}"/>
              </a:ext>
            </a:extLst>
          </p:cNvPr>
          <p:cNvCxnSpPr/>
          <p:nvPr/>
        </p:nvCxnSpPr>
        <p:spPr>
          <a:xfrm>
            <a:off x="990000" y="4500000"/>
            <a:ext cx="99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9E98C271-80AB-4757-9859-E19FA0EF557D}"/>
              </a:ext>
            </a:extLst>
          </p:cNvPr>
          <p:cNvCxnSpPr/>
          <p:nvPr/>
        </p:nvCxnSpPr>
        <p:spPr>
          <a:xfrm>
            <a:off x="20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171F8F9B-B18E-44AB-A967-7D1E090B5010}"/>
              </a:ext>
            </a:extLst>
          </p:cNvPr>
          <p:cNvCxnSpPr/>
          <p:nvPr/>
        </p:nvCxnSpPr>
        <p:spPr>
          <a:xfrm>
            <a:off x="29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5D4D2AF5-41DF-4CAB-805A-AB1AE0EFD788}"/>
              </a:ext>
            </a:extLst>
          </p:cNvPr>
          <p:cNvCxnSpPr/>
          <p:nvPr/>
        </p:nvCxnSpPr>
        <p:spPr>
          <a:xfrm>
            <a:off x="44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EFC5F57C-A43F-4FB7-B9B8-FC0284617A53}"/>
              </a:ext>
            </a:extLst>
          </p:cNvPr>
          <p:cNvCxnSpPr/>
          <p:nvPr/>
        </p:nvCxnSpPr>
        <p:spPr>
          <a:xfrm>
            <a:off x="26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248A2176-C392-475E-AC29-5C96979F4B72}"/>
              </a:ext>
            </a:extLst>
          </p:cNvPr>
          <p:cNvCxnSpPr/>
          <p:nvPr/>
        </p:nvCxnSpPr>
        <p:spPr>
          <a:xfrm>
            <a:off x="38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6F5DA9F1-BFA1-402C-9954-3C19243E03F4}"/>
              </a:ext>
            </a:extLst>
          </p:cNvPr>
          <p:cNvCxnSpPr/>
          <p:nvPr/>
        </p:nvCxnSpPr>
        <p:spPr>
          <a:xfrm>
            <a:off x="62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38476FF3-B073-411B-89C3-E771D5ED4C23}"/>
              </a:ext>
            </a:extLst>
          </p:cNvPr>
          <p:cNvCxnSpPr/>
          <p:nvPr/>
        </p:nvCxnSpPr>
        <p:spPr>
          <a:xfrm>
            <a:off x="35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6D1F2B16-6982-4713-86B4-7B554E33C2FB}"/>
              </a:ext>
            </a:extLst>
          </p:cNvPr>
          <p:cNvCxnSpPr/>
          <p:nvPr/>
        </p:nvCxnSpPr>
        <p:spPr>
          <a:xfrm>
            <a:off x="56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CA453B67-645C-4A16-BBA7-D7A6D0F97427}"/>
              </a:ext>
            </a:extLst>
          </p:cNvPr>
          <p:cNvCxnSpPr/>
          <p:nvPr/>
        </p:nvCxnSpPr>
        <p:spPr>
          <a:xfrm>
            <a:off x="71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20A92C83-FEC3-42F6-919A-995C62B2092F}"/>
              </a:ext>
            </a:extLst>
          </p:cNvPr>
          <p:cNvCxnSpPr/>
          <p:nvPr/>
        </p:nvCxnSpPr>
        <p:spPr>
          <a:xfrm>
            <a:off x="47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53AFFAD7-BD16-41ED-8A01-450E0CC2DA23}"/>
              </a:ext>
            </a:extLst>
          </p:cNvPr>
          <p:cNvCxnSpPr/>
          <p:nvPr/>
        </p:nvCxnSpPr>
        <p:spPr>
          <a:xfrm>
            <a:off x="65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0CF10F6A-A3D8-4A44-BECE-48E787E1ED75}"/>
              </a:ext>
            </a:extLst>
          </p:cNvPr>
          <p:cNvCxnSpPr/>
          <p:nvPr/>
        </p:nvCxnSpPr>
        <p:spPr>
          <a:xfrm>
            <a:off x="74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6B35C66B-9A23-4BF4-B5BC-EB12FA899C89}"/>
              </a:ext>
            </a:extLst>
          </p:cNvPr>
          <p:cNvCxnSpPr/>
          <p:nvPr/>
        </p:nvCxnSpPr>
        <p:spPr>
          <a:xfrm>
            <a:off x="92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08DC1593-68E2-44CD-AA9D-AF51344AF3EB}"/>
              </a:ext>
            </a:extLst>
          </p:cNvPr>
          <p:cNvCxnSpPr/>
          <p:nvPr/>
        </p:nvCxnSpPr>
        <p:spPr>
          <a:xfrm>
            <a:off x="98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D19494CC-A166-41D6-B64E-E16AB17E7648}"/>
              </a:ext>
            </a:extLst>
          </p:cNvPr>
          <p:cNvCxnSpPr/>
          <p:nvPr/>
        </p:nvCxnSpPr>
        <p:spPr>
          <a:xfrm>
            <a:off x="83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2643A689-DB9F-4B99-B62F-8A7C74E10729}"/>
              </a:ext>
            </a:extLst>
          </p:cNvPr>
          <p:cNvCxnSpPr/>
          <p:nvPr/>
        </p:nvCxnSpPr>
        <p:spPr>
          <a:xfrm>
            <a:off x="89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67B2CFA7-5E75-459A-89DE-B72BDE7CB9C7}"/>
              </a:ext>
            </a:extLst>
          </p:cNvPr>
          <p:cNvCxnSpPr/>
          <p:nvPr/>
        </p:nvCxnSpPr>
        <p:spPr>
          <a:xfrm>
            <a:off x="77400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7B8335AC-80CB-4ADA-91DB-13A955158050}"/>
              </a:ext>
            </a:extLst>
          </p:cNvPr>
          <p:cNvCxnSpPr/>
          <p:nvPr/>
        </p:nvCxnSpPr>
        <p:spPr>
          <a:xfrm>
            <a:off x="53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277165B0-1C74-4BD9-97C2-33C048C915EC}"/>
              </a:ext>
            </a:extLst>
          </p:cNvPr>
          <p:cNvCxnSpPr/>
          <p:nvPr/>
        </p:nvCxnSpPr>
        <p:spPr>
          <a:xfrm>
            <a:off x="101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72B2DAE4-1ED1-4D72-A84F-8853C810FC56}"/>
              </a:ext>
            </a:extLst>
          </p:cNvPr>
          <p:cNvCxnSpPr/>
          <p:nvPr/>
        </p:nvCxnSpPr>
        <p:spPr>
          <a:xfrm>
            <a:off x="10738800" y="4176000"/>
            <a:ext cx="0" cy="5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8B91FD01-26A1-45D1-ABAA-12C255E64444}"/>
              </a:ext>
            </a:extLst>
          </p:cNvPr>
          <p:cNvCxnSpPr/>
          <p:nvPr/>
        </p:nvCxnSpPr>
        <p:spPr>
          <a:xfrm>
            <a:off x="1141200" y="4176000"/>
            <a:ext cx="0" cy="5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B1164C6-1260-405D-B60B-8A2BF1DE644E}"/>
              </a:ext>
            </a:extLst>
          </p:cNvPr>
          <p:cNvCxnSpPr/>
          <p:nvPr/>
        </p:nvCxnSpPr>
        <p:spPr>
          <a:xfrm>
            <a:off x="1440000" y="6480000"/>
            <a:ext cx="90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49BB5CA-7D03-4EE3-BFAE-DBBFD1DC6700}"/>
              </a:ext>
            </a:extLst>
          </p:cNvPr>
          <p:cNvCxnSpPr/>
          <p:nvPr/>
        </p:nvCxnSpPr>
        <p:spPr>
          <a:xfrm>
            <a:off x="1440000" y="5040000"/>
            <a:ext cx="90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5F4A0A1-373A-4187-964E-D18478058FE6}"/>
              </a:ext>
            </a:extLst>
          </p:cNvPr>
          <p:cNvCxnSpPr/>
          <p:nvPr/>
        </p:nvCxnSpPr>
        <p:spPr>
          <a:xfrm>
            <a:off x="1440000" y="5400000"/>
            <a:ext cx="90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70F620C-4212-486F-814F-03BFF351C9E8}"/>
              </a:ext>
            </a:extLst>
          </p:cNvPr>
          <p:cNvCxnSpPr/>
          <p:nvPr/>
        </p:nvCxnSpPr>
        <p:spPr>
          <a:xfrm>
            <a:off x="1440000" y="5760000"/>
            <a:ext cx="90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82BC154-1B6B-4B7F-9750-2BAF37CE49AD}"/>
              </a:ext>
            </a:extLst>
          </p:cNvPr>
          <p:cNvCxnSpPr/>
          <p:nvPr/>
        </p:nvCxnSpPr>
        <p:spPr>
          <a:xfrm>
            <a:off x="1440000" y="6120000"/>
            <a:ext cx="90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8D02951-1B5C-483F-9079-5B6DAC47F5BE}"/>
              </a:ext>
            </a:extLst>
          </p:cNvPr>
          <p:cNvCxnSpPr/>
          <p:nvPr/>
        </p:nvCxnSpPr>
        <p:spPr>
          <a:xfrm>
            <a:off x="990000" y="4680000"/>
            <a:ext cx="99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530975BC-4A20-4F50-B74A-F096D000955A}"/>
              </a:ext>
            </a:extLst>
          </p:cNvPr>
          <p:cNvCxnSpPr/>
          <p:nvPr/>
        </p:nvCxnSpPr>
        <p:spPr>
          <a:xfrm>
            <a:off x="990000" y="4320000"/>
            <a:ext cx="99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776CF2F6-168D-440E-BE94-F513A159687E}"/>
              </a:ext>
            </a:extLst>
          </p:cNvPr>
          <p:cNvCxnSpPr/>
          <p:nvPr/>
        </p:nvCxnSpPr>
        <p:spPr>
          <a:xfrm>
            <a:off x="1440000" y="4176000"/>
            <a:ext cx="0" cy="230400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48612735-90C1-45F6-8570-CE9F6A950641}"/>
              </a:ext>
            </a:extLst>
          </p:cNvPr>
          <p:cNvCxnSpPr/>
          <p:nvPr/>
        </p:nvCxnSpPr>
        <p:spPr>
          <a:xfrm>
            <a:off x="3240000" y="4176000"/>
            <a:ext cx="0" cy="230400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68634D22-5DFE-40D2-9A15-05F7BB5A1ACC}"/>
              </a:ext>
            </a:extLst>
          </p:cNvPr>
          <p:cNvCxnSpPr/>
          <p:nvPr/>
        </p:nvCxnSpPr>
        <p:spPr>
          <a:xfrm>
            <a:off x="8640000" y="4176000"/>
            <a:ext cx="0" cy="230400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B351097B-EAD8-4FB2-AED0-5F3353D10E4F}"/>
              </a:ext>
            </a:extLst>
          </p:cNvPr>
          <p:cNvCxnSpPr/>
          <p:nvPr/>
        </p:nvCxnSpPr>
        <p:spPr>
          <a:xfrm>
            <a:off x="6840000" y="4176000"/>
            <a:ext cx="0" cy="230400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C356101C-D9E6-4B49-AFC6-73230B5D5E41}"/>
              </a:ext>
            </a:extLst>
          </p:cNvPr>
          <p:cNvCxnSpPr/>
          <p:nvPr/>
        </p:nvCxnSpPr>
        <p:spPr>
          <a:xfrm>
            <a:off x="5040000" y="4176000"/>
            <a:ext cx="0" cy="230400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52A98BA3-A193-4CC2-B862-7CC0E3A5D814}"/>
              </a:ext>
            </a:extLst>
          </p:cNvPr>
          <p:cNvCxnSpPr/>
          <p:nvPr/>
        </p:nvCxnSpPr>
        <p:spPr>
          <a:xfrm>
            <a:off x="10440000" y="4176000"/>
            <a:ext cx="0" cy="230400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27C0832F-0CFC-43CA-AE44-4B826F510BDE}"/>
              </a:ext>
            </a:extLst>
          </p:cNvPr>
          <p:cNvCxnSpPr/>
          <p:nvPr/>
        </p:nvCxnSpPr>
        <p:spPr>
          <a:xfrm>
            <a:off x="23400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BCD712B6-4DAF-41EA-8614-2D48342B6E3D}"/>
              </a:ext>
            </a:extLst>
          </p:cNvPr>
          <p:cNvCxnSpPr/>
          <p:nvPr/>
        </p:nvCxnSpPr>
        <p:spPr>
          <a:xfrm>
            <a:off x="41400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86DF755D-108F-4FFD-9BCC-2960FDBE7062}"/>
              </a:ext>
            </a:extLst>
          </p:cNvPr>
          <p:cNvCxnSpPr/>
          <p:nvPr/>
        </p:nvCxnSpPr>
        <p:spPr>
          <a:xfrm>
            <a:off x="59400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220CFA73-2B2C-44DE-9954-2F58A7A75332}"/>
              </a:ext>
            </a:extLst>
          </p:cNvPr>
          <p:cNvCxnSpPr/>
          <p:nvPr/>
        </p:nvCxnSpPr>
        <p:spPr>
          <a:xfrm>
            <a:off x="80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E9112DE5-01F2-439B-A5A7-48E585EC9011}"/>
              </a:ext>
            </a:extLst>
          </p:cNvPr>
          <p:cNvCxnSpPr/>
          <p:nvPr/>
        </p:nvCxnSpPr>
        <p:spPr>
          <a:xfrm>
            <a:off x="95400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BB1D957A-DAA0-4258-9590-EF281A85FAB3}"/>
              </a:ext>
            </a:extLst>
          </p:cNvPr>
          <p:cNvCxnSpPr/>
          <p:nvPr/>
        </p:nvCxnSpPr>
        <p:spPr>
          <a:xfrm>
            <a:off x="990000" y="4618800"/>
            <a:ext cx="99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20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160EEBD6-22C9-46FE-A7CB-F5D4B7D7C8D3}"/>
              </a:ext>
            </a:extLst>
          </p:cNvPr>
          <p:cNvGrpSpPr/>
          <p:nvPr/>
        </p:nvGrpSpPr>
        <p:grpSpPr>
          <a:xfrm>
            <a:off x="0" y="479449"/>
            <a:ext cx="12192000" cy="5899101"/>
            <a:chOff x="0" y="479449"/>
            <a:chExt cx="12192000" cy="5899101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2D74A3D2-2070-4C42-BB63-8D67AFCB2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9449"/>
              <a:ext cx="12192000" cy="5899101"/>
            </a:xfrm>
            <a:prstGeom prst="rect">
              <a:avLst/>
            </a:prstGeom>
          </p:spPr>
        </p:pic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F4D02698-9A60-406C-819B-55A44A6BCDE1}"/>
                </a:ext>
              </a:extLst>
            </p:cNvPr>
            <p:cNvCxnSpPr>
              <a:cxnSpLocks/>
            </p:cNvCxnSpPr>
            <p:nvPr/>
          </p:nvCxnSpPr>
          <p:spPr>
            <a:xfrm>
              <a:off x="5183569" y="2987749"/>
              <a:ext cx="0" cy="292927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4977E5C6-8F4F-441E-BBD0-07864A1FABBF}"/>
                    </a:ext>
                  </a:extLst>
                </p:cNvPr>
                <p:cNvSpPr txBox="1"/>
                <p:nvPr/>
              </p:nvSpPr>
              <p:spPr>
                <a:xfrm>
                  <a:off x="9683119" y="2674399"/>
                  <a:ext cx="386644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int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4977E5C6-8F4F-441E-BBD0-07864A1FAB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3119" y="2674399"/>
                  <a:ext cx="386644" cy="313350"/>
                </a:xfrm>
                <a:prstGeom prst="rect">
                  <a:avLst/>
                </a:prstGeom>
                <a:blipFill>
                  <a:blip r:embed="rId3"/>
                  <a:stretch>
                    <a:fillRect l="-12500" r="-7813" b="-3922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00D33CE9-38A3-4606-94A5-65F15C861BC1}"/>
                </a:ext>
              </a:extLst>
            </p:cNvPr>
            <p:cNvCxnSpPr>
              <a:cxnSpLocks/>
            </p:cNvCxnSpPr>
            <p:nvPr/>
          </p:nvCxnSpPr>
          <p:spPr>
            <a:xfrm>
              <a:off x="5183569" y="2990192"/>
              <a:ext cx="7008431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605D5A0D-8120-48FC-8A6F-1A79F13921C0}"/>
                    </a:ext>
                  </a:extLst>
                </p:cNvPr>
                <p:cNvSpPr txBox="1"/>
                <p:nvPr/>
              </p:nvSpPr>
              <p:spPr>
                <a:xfrm>
                  <a:off x="11649125" y="663778"/>
                  <a:ext cx="338169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ff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605D5A0D-8120-48FC-8A6F-1A79F13921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9125" y="663778"/>
                  <a:ext cx="338169" cy="313350"/>
                </a:xfrm>
                <a:prstGeom prst="rect">
                  <a:avLst/>
                </a:prstGeom>
                <a:blipFill>
                  <a:blip r:embed="rId4"/>
                  <a:stretch>
                    <a:fillRect l="-16364" r="-9091" b="-3922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AC178C9A-DAD1-42D1-A165-F64EE6CE717A}"/>
                    </a:ext>
                  </a:extLst>
                </p:cNvPr>
                <p:cNvSpPr txBox="1"/>
                <p:nvPr/>
              </p:nvSpPr>
              <p:spPr>
                <a:xfrm>
                  <a:off x="11506457" y="5426025"/>
                  <a:ext cx="480837" cy="338037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pm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AC178C9A-DAD1-42D1-A165-F64EE6CE71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06457" y="5426025"/>
                  <a:ext cx="480837" cy="338037"/>
                </a:xfrm>
                <a:prstGeom prst="rect">
                  <a:avLst/>
                </a:prstGeom>
                <a:blipFill>
                  <a:blip r:embed="rId5"/>
                  <a:stretch>
                    <a:fillRect l="-11538" r="-7692" b="-8929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1310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8B812CBD-3474-4169-9F0B-34C79F892890}"/>
              </a:ext>
            </a:extLst>
          </p:cNvPr>
          <p:cNvGrpSpPr/>
          <p:nvPr/>
        </p:nvGrpSpPr>
        <p:grpSpPr>
          <a:xfrm>
            <a:off x="0" y="127901"/>
            <a:ext cx="12192000" cy="6602198"/>
            <a:chOff x="0" y="127901"/>
            <a:chExt cx="12192000" cy="6602198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D9B810F3-CD02-4810-BA5E-D4CDC2EDD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7901"/>
              <a:ext cx="12192000" cy="660219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059B17EF-F48B-441A-82C0-AB30A82947AF}"/>
                    </a:ext>
                  </a:extLst>
                </p:cNvPr>
                <p:cNvSpPr txBox="1"/>
                <p:nvPr/>
              </p:nvSpPr>
              <p:spPr>
                <a:xfrm>
                  <a:off x="8611297" y="1981295"/>
                  <a:ext cx="386644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int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059B17EF-F48B-441A-82C0-AB30A8294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297" y="1981295"/>
                  <a:ext cx="386644" cy="313350"/>
                </a:xfrm>
                <a:prstGeom prst="rect">
                  <a:avLst/>
                </a:prstGeom>
                <a:blipFill>
                  <a:blip r:embed="rId3"/>
                  <a:stretch>
                    <a:fillRect l="-14286" r="-7937" b="-5882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81E6A2B8-ED0B-4759-A64F-C91CD7D604D3}"/>
                    </a:ext>
                  </a:extLst>
                </p:cNvPr>
                <p:cNvSpPr txBox="1"/>
                <p:nvPr/>
              </p:nvSpPr>
              <p:spPr>
                <a:xfrm>
                  <a:off x="11776345" y="213399"/>
                  <a:ext cx="338169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ff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81E6A2B8-ED0B-4759-A64F-C91CD7D604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6345" y="213399"/>
                  <a:ext cx="338169" cy="313350"/>
                </a:xfrm>
                <a:prstGeom prst="rect">
                  <a:avLst/>
                </a:prstGeom>
                <a:blipFill>
                  <a:blip r:embed="rId4"/>
                  <a:stretch>
                    <a:fillRect l="-16364" r="-9091" b="-5882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82DB9C2A-36AA-4731-9791-B815F73AAD52}"/>
                    </a:ext>
                  </a:extLst>
                </p:cNvPr>
                <p:cNvSpPr txBox="1"/>
                <p:nvPr/>
              </p:nvSpPr>
              <p:spPr>
                <a:xfrm>
                  <a:off x="11633677" y="5675870"/>
                  <a:ext cx="480837" cy="338037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pm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82DB9C2A-36AA-4731-9791-B815F73AAD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33677" y="5675870"/>
                  <a:ext cx="480837" cy="338037"/>
                </a:xfrm>
                <a:prstGeom prst="rect">
                  <a:avLst/>
                </a:prstGeom>
                <a:blipFill>
                  <a:blip r:embed="rId5"/>
                  <a:stretch>
                    <a:fillRect l="-10127" r="-7595" b="-8929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F68B01F5-A184-4F0B-9017-35092B4FA318}"/>
                </a:ext>
              </a:extLst>
            </p:cNvPr>
            <p:cNvCxnSpPr>
              <a:cxnSpLocks/>
            </p:cNvCxnSpPr>
            <p:nvPr/>
          </p:nvCxnSpPr>
          <p:spPr>
            <a:xfrm>
              <a:off x="9068937" y="873804"/>
              <a:ext cx="312306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A3770720-FC61-40D3-BCF7-E7FCBDE3A234}"/>
                </a:ext>
              </a:extLst>
            </p:cNvPr>
            <p:cNvCxnSpPr>
              <a:cxnSpLocks/>
            </p:cNvCxnSpPr>
            <p:nvPr/>
          </p:nvCxnSpPr>
          <p:spPr>
            <a:xfrm>
              <a:off x="9085280" y="880628"/>
              <a:ext cx="0" cy="5226745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034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o 19">
            <a:extLst>
              <a:ext uri="{FF2B5EF4-FFF2-40B4-BE49-F238E27FC236}">
                <a16:creationId xmlns:a16="http://schemas.microsoft.com/office/drawing/2014/main" id="{6915D1B8-3267-4613-95A3-96C9A8C7131C}"/>
              </a:ext>
            </a:extLst>
          </p:cNvPr>
          <p:cNvGrpSpPr/>
          <p:nvPr/>
        </p:nvGrpSpPr>
        <p:grpSpPr>
          <a:xfrm>
            <a:off x="8613" y="0"/>
            <a:ext cx="12174774" cy="6858000"/>
            <a:chOff x="8613" y="0"/>
            <a:chExt cx="12174774" cy="6858000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D09C07F6-4114-476B-B3A3-5253C3133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3" y="0"/>
              <a:ext cx="12174774" cy="6858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CBF1AE42-C2AE-4B65-BE92-FFDB062BDEA1}"/>
                    </a:ext>
                  </a:extLst>
                </p:cNvPr>
                <p:cNvSpPr txBox="1"/>
                <p:nvPr/>
              </p:nvSpPr>
              <p:spPr>
                <a:xfrm>
                  <a:off x="1958014" y="3598555"/>
                  <a:ext cx="386644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int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CBF1AE42-C2AE-4B65-BE92-FFDB062BDE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8014" y="3598555"/>
                  <a:ext cx="386644" cy="313350"/>
                </a:xfrm>
                <a:prstGeom prst="rect">
                  <a:avLst/>
                </a:prstGeom>
                <a:blipFill>
                  <a:blip r:embed="rId3"/>
                  <a:stretch>
                    <a:fillRect l="-12500" r="-7813" b="-3846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1C80E5E8-C606-494F-A3D5-CF1FA4B9CCC8}"/>
                    </a:ext>
                  </a:extLst>
                </p:cNvPr>
                <p:cNvSpPr txBox="1"/>
                <p:nvPr/>
              </p:nvSpPr>
              <p:spPr>
                <a:xfrm>
                  <a:off x="223515" y="124689"/>
                  <a:ext cx="338169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ff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1C80E5E8-C606-494F-A3D5-CF1FA4B9CC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15" y="124689"/>
                  <a:ext cx="338169" cy="313350"/>
                </a:xfrm>
                <a:prstGeom prst="rect">
                  <a:avLst/>
                </a:prstGeom>
                <a:blipFill>
                  <a:blip r:embed="rId4"/>
                  <a:stretch>
                    <a:fillRect l="-16364" r="-9091" b="-3846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EE0D3B91-C516-43BD-9CD1-5C73983EEB96}"/>
                    </a:ext>
                  </a:extLst>
                </p:cNvPr>
                <p:cNvSpPr txBox="1"/>
                <p:nvPr/>
              </p:nvSpPr>
              <p:spPr>
                <a:xfrm>
                  <a:off x="223515" y="5750933"/>
                  <a:ext cx="480837" cy="338037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pm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EE0D3B91-C516-43BD-9CD1-5C73983EEB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15" y="5750933"/>
                  <a:ext cx="480837" cy="338037"/>
                </a:xfrm>
                <a:prstGeom prst="rect">
                  <a:avLst/>
                </a:prstGeom>
                <a:blipFill>
                  <a:blip r:embed="rId5"/>
                  <a:stretch>
                    <a:fillRect l="-11392" r="-6329" b="-8929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D88FC22B-BEBE-4C19-8301-060EC6F78BA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272" y="757452"/>
              <a:ext cx="0" cy="5534166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68058080-79B6-42A6-B6F3-8985F269DCC0}"/>
                </a:ext>
              </a:extLst>
            </p:cNvPr>
            <p:cNvCxnSpPr>
              <a:cxnSpLocks/>
            </p:cNvCxnSpPr>
            <p:nvPr/>
          </p:nvCxnSpPr>
          <p:spPr>
            <a:xfrm>
              <a:off x="35909" y="771099"/>
              <a:ext cx="242336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222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>
            <a:extLst>
              <a:ext uri="{FF2B5EF4-FFF2-40B4-BE49-F238E27FC236}">
                <a16:creationId xmlns:a16="http://schemas.microsoft.com/office/drawing/2014/main" id="{2E737187-F57E-4A49-81AF-7ECF9BB5E77C}"/>
              </a:ext>
            </a:extLst>
          </p:cNvPr>
          <p:cNvGrpSpPr/>
          <p:nvPr/>
        </p:nvGrpSpPr>
        <p:grpSpPr>
          <a:xfrm>
            <a:off x="871092" y="0"/>
            <a:ext cx="10449816" cy="6858000"/>
            <a:chOff x="871092" y="0"/>
            <a:chExt cx="10449816" cy="6858000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3A3DC85C-7ABC-4C88-82F0-02CFFC82E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092" y="0"/>
              <a:ext cx="10449816" cy="6858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9A43E46E-73D5-4AB7-97F0-1E9FA86C129B}"/>
                    </a:ext>
                  </a:extLst>
                </p:cNvPr>
                <p:cNvSpPr txBox="1"/>
                <p:nvPr/>
              </p:nvSpPr>
              <p:spPr>
                <a:xfrm>
                  <a:off x="10752888" y="213399"/>
                  <a:ext cx="338169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ff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9A43E46E-73D5-4AB7-97F0-1E9FA86C1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2888" y="213399"/>
                  <a:ext cx="338169" cy="313350"/>
                </a:xfrm>
                <a:prstGeom prst="rect">
                  <a:avLst/>
                </a:prstGeom>
                <a:blipFill>
                  <a:blip r:embed="rId3"/>
                  <a:stretch>
                    <a:fillRect l="-16364" r="-9091" b="-5882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82457AC3-E1A0-49CB-9CC6-7D86ABCEE293}"/>
                    </a:ext>
                  </a:extLst>
                </p:cNvPr>
                <p:cNvSpPr txBox="1"/>
                <p:nvPr/>
              </p:nvSpPr>
              <p:spPr>
                <a:xfrm>
                  <a:off x="1131555" y="5692648"/>
                  <a:ext cx="480837" cy="338037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pm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82457AC3-E1A0-49CB-9CC6-7D86ABCEE2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555" y="5692648"/>
                  <a:ext cx="480837" cy="338037"/>
                </a:xfrm>
                <a:prstGeom prst="rect">
                  <a:avLst/>
                </a:prstGeom>
                <a:blipFill>
                  <a:blip r:embed="rId4"/>
                  <a:stretch>
                    <a:fillRect l="-11392" r="-6329" b="-9091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29A39D05-C2BE-45C6-8EB3-D7577097B704}"/>
                    </a:ext>
                  </a:extLst>
                </p:cNvPr>
                <p:cNvSpPr txBox="1"/>
                <p:nvPr/>
              </p:nvSpPr>
              <p:spPr>
                <a:xfrm>
                  <a:off x="1178651" y="748113"/>
                  <a:ext cx="386644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int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29A39D05-C2BE-45C6-8EB3-D7577097B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8651" y="748113"/>
                  <a:ext cx="386644" cy="313350"/>
                </a:xfrm>
                <a:prstGeom prst="rect">
                  <a:avLst/>
                </a:prstGeom>
                <a:blipFill>
                  <a:blip r:embed="rId5"/>
                  <a:stretch>
                    <a:fillRect l="-12500" r="-7813" b="-3922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C477824F-6FC3-4828-8565-0CC05B188169}"/>
                </a:ext>
              </a:extLst>
            </p:cNvPr>
            <p:cNvCxnSpPr>
              <a:cxnSpLocks/>
            </p:cNvCxnSpPr>
            <p:nvPr/>
          </p:nvCxnSpPr>
          <p:spPr>
            <a:xfrm>
              <a:off x="4281268" y="1129735"/>
              <a:ext cx="0" cy="51120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81BF69C6-3A13-4F24-A9C1-F49389E957CB}"/>
                </a:ext>
              </a:extLst>
            </p:cNvPr>
            <p:cNvCxnSpPr>
              <a:cxnSpLocks/>
            </p:cNvCxnSpPr>
            <p:nvPr/>
          </p:nvCxnSpPr>
          <p:spPr>
            <a:xfrm>
              <a:off x="871092" y="1136993"/>
              <a:ext cx="3410176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4361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9CBE077F-C554-4B08-BC4A-9C1311864A5E}"/>
              </a:ext>
            </a:extLst>
          </p:cNvPr>
          <p:cNvGrpSpPr/>
          <p:nvPr/>
        </p:nvGrpSpPr>
        <p:grpSpPr>
          <a:xfrm>
            <a:off x="206420" y="0"/>
            <a:ext cx="11779159" cy="6858000"/>
            <a:chOff x="206420" y="0"/>
            <a:chExt cx="11779159" cy="6858000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A0465E1D-11A0-4191-A350-E86DBEFBDED2}"/>
                </a:ext>
              </a:extLst>
            </p:cNvPr>
            <p:cNvGrpSpPr/>
            <p:nvPr/>
          </p:nvGrpSpPr>
          <p:grpSpPr>
            <a:xfrm>
              <a:off x="206420" y="0"/>
              <a:ext cx="11779159" cy="6858000"/>
              <a:chOff x="206420" y="0"/>
              <a:chExt cx="11779159" cy="6858000"/>
            </a:xfrm>
          </p:grpSpPr>
          <p:pic>
            <p:nvPicPr>
              <p:cNvPr id="5" name="Immagine 4">
                <a:extLst>
                  <a:ext uri="{FF2B5EF4-FFF2-40B4-BE49-F238E27FC236}">
                    <a16:creationId xmlns:a16="http://schemas.microsoft.com/office/drawing/2014/main" id="{9C9144D5-F7A2-45F8-A8E0-419F085ED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420" y="0"/>
                <a:ext cx="11779159" cy="6858000"/>
              </a:xfrm>
              <a:prstGeom prst="rect">
                <a:avLst/>
              </a:prstGeom>
            </p:spPr>
          </p:pic>
          <p:cxnSp>
            <p:nvCxnSpPr>
              <p:cNvPr id="7" name="Connettore diritto 6">
                <a:extLst>
                  <a:ext uri="{FF2B5EF4-FFF2-40B4-BE49-F238E27FC236}">
                    <a16:creationId xmlns:a16="http://schemas.microsoft.com/office/drawing/2014/main" id="{D01551D2-6E9B-4B91-9B3F-97185D5DD3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881" y="1104620"/>
                <a:ext cx="8084698" cy="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asellaDiTesto 8">
                    <a:extLst>
                      <a:ext uri="{FF2B5EF4-FFF2-40B4-BE49-F238E27FC236}">
                        <a16:creationId xmlns:a16="http://schemas.microsoft.com/office/drawing/2014/main" id="{93B596CC-BBF1-42D5-BEC1-F6658A07BD86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9621" y="5667481"/>
                    <a:ext cx="480837" cy="338037"/>
                  </a:xfrm>
                  <a:prstGeom prst="rect">
                    <a:avLst/>
                  </a:prstGeom>
                  <a:solidFill>
                    <a:schemeClr val="bg1"/>
                  </a:solidFill>
                  <a:effectLst>
                    <a:softEdge rad="25400"/>
                  </a:effectLst>
                </p:spPr>
                <p:txBody>
                  <a:bodyPr wrap="none" lIns="0" tIns="0" rIns="0" bIns="3600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pm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9" name="CasellaDiTesto 8">
                    <a:extLst>
                      <a:ext uri="{FF2B5EF4-FFF2-40B4-BE49-F238E27FC236}">
                        <a16:creationId xmlns:a16="http://schemas.microsoft.com/office/drawing/2014/main" id="{93B596CC-BBF1-42D5-BEC1-F6658A07BD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39621" y="5667481"/>
                    <a:ext cx="480837" cy="33803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127" r="-7595" b="-9091"/>
                    </a:stretch>
                  </a:blipFill>
                  <a:effectLst>
                    <a:softEdge rad="25400"/>
                  </a:effectLst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F83B0A33-268B-40D9-9A45-BEB0558DA2B4}"/>
                      </a:ext>
                    </a:extLst>
                  </p:cNvPr>
                  <p:cNvSpPr txBox="1"/>
                  <p:nvPr/>
                </p:nvSpPr>
                <p:spPr>
                  <a:xfrm>
                    <a:off x="501541" y="213399"/>
                    <a:ext cx="338169" cy="313350"/>
                  </a:xfrm>
                  <a:prstGeom prst="rect">
                    <a:avLst/>
                  </a:prstGeom>
                  <a:solidFill>
                    <a:schemeClr val="bg1"/>
                  </a:solidFill>
                  <a:effectLst>
                    <a:softEdge rad="25400"/>
                  </a:effectLst>
                </p:spPr>
                <p:txBody>
                  <a:bodyPr wrap="none" lIns="0" tIns="0" rIns="0" bIns="3600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ff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F83B0A33-268B-40D9-9A45-BEB0558DA2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541" y="213399"/>
                    <a:ext cx="338169" cy="31335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286" r="-8929" b="-5882"/>
                    </a:stretch>
                  </a:blipFill>
                  <a:effectLst>
                    <a:softEdge rad="25400"/>
                  </a:effectLst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onnettore diritto 10">
                <a:extLst>
                  <a:ext uri="{FF2B5EF4-FFF2-40B4-BE49-F238E27FC236}">
                    <a16:creationId xmlns:a16="http://schemas.microsoft.com/office/drawing/2014/main" id="{7CD2E829-39D1-4B3A-AC05-44F67CE49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7711" y="1087790"/>
                <a:ext cx="0" cy="511200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EF03C2D6-CF64-4E0A-AF52-889A9042F070}"/>
                    </a:ext>
                  </a:extLst>
                </p:cNvPr>
                <p:cNvSpPr txBox="1"/>
                <p:nvPr/>
              </p:nvSpPr>
              <p:spPr>
                <a:xfrm>
                  <a:off x="3439926" y="3366791"/>
                  <a:ext cx="386644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int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EF03C2D6-CF64-4E0A-AF52-889A9042F0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9926" y="3366791"/>
                  <a:ext cx="386644" cy="313350"/>
                </a:xfrm>
                <a:prstGeom prst="rect">
                  <a:avLst/>
                </a:prstGeom>
                <a:blipFill>
                  <a:blip r:embed="rId5"/>
                  <a:stretch>
                    <a:fillRect l="-12500" r="-7813" b="-3846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1774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540000" y="1080000"/>
            <a:ext cx="39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540000" y="2520000"/>
            <a:ext cx="39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900000"/>
            <a:ext cx="0" cy="180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5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9259" t="-4348" r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72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476000"/>
                <a:ext cx="433260" cy="276999"/>
              </a:xfrm>
              <a:prstGeom prst="rect">
                <a:avLst/>
              </a:prstGeom>
              <a:blipFill>
                <a:blip r:embed="rId3"/>
                <a:stretch>
                  <a:fillRect l="-7042" t="-4348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blipFill>
                <a:blip r:embed="rId5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209F2D7-C073-4EC4-9D78-8DB8FBEFBCEA}"/>
              </a:ext>
            </a:extLst>
          </p:cNvPr>
          <p:cNvCxnSpPr/>
          <p:nvPr/>
        </p:nvCxnSpPr>
        <p:spPr>
          <a:xfrm>
            <a:off x="7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BFFE63E7-3FB6-4952-8C15-ACC48F29E4B1}"/>
                  </a:ext>
                </a:extLst>
              </p:cNvPr>
              <p:cNvSpPr txBox="1"/>
              <p:nvPr/>
            </p:nvSpPr>
            <p:spPr>
              <a:xfrm>
                <a:off x="1440000" y="1476000"/>
                <a:ext cx="511294" cy="296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𝐹𝑈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BFFE63E7-3FB6-4952-8C15-ACC48F29E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76000"/>
                <a:ext cx="511294" cy="296235"/>
              </a:xfrm>
              <a:prstGeom prst="rect">
                <a:avLst/>
              </a:prstGeom>
              <a:blipFill>
                <a:blip r:embed="rId6"/>
                <a:stretch>
                  <a:fillRect l="-59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e 27">
            <a:extLst>
              <a:ext uri="{FF2B5EF4-FFF2-40B4-BE49-F238E27FC236}">
                <a16:creationId xmlns:a16="http://schemas.microsoft.com/office/drawing/2014/main" id="{E5993E80-EE53-4206-AEEE-37D4EDB89BF0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760E5D2-37B6-435D-9469-7641F049A8D0}"/>
              </a:ext>
            </a:extLst>
          </p:cNvPr>
          <p:cNvCxnSpPr/>
          <p:nvPr/>
        </p:nvCxnSpPr>
        <p:spPr>
          <a:xfrm>
            <a:off x="144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59CAEBD-4950-4E4A-9E4F-7B557642D29F}"/>
              </a:ext>
            </a:extLst>
          </p:cNvPr>
          <p:cNvCxnSpPr/>
          <p:nvPr/>
        </p:nvCxnSpPr>
        <p:spPr>
          <a:xfrm>
            <a:off x="288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7789C606-D24B-4F8C-83EF-FAC39B764EA3}"/>
              </a:ext>
            </a:extLst>
          </p:cNvPr>
          <p:cNvCxnSpPr/>
          <p:nvPr/>
        </p:nvCxnSpPr>
        <p:spPr>
          <a:xfrm>
            <a:off x="720000" y="1980000"/>
            <a:ext cx="720000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/>
              <p:nvPr/>
            </p:nvSpPr>
            <p:spPr>
              <a:xfrm>
                <a:off x="3423829" y="1980000"/>
                <a:ext cx="374653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829" y="1980000"/>
                <a:ext cx="374653" cy="224870"/>
              </a:xfrm>
              <a:prstGeom prst="rect">
                <a:avLst/>
              </a:prstGeom>
              <a:blipFill>
                <a:blip r:embed="rId7"/>
                <a:stretch>
                  <a:fillRect l="-11475" r="-3279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12525E9-990C-4863-A138-AE8055D38493}"/>
                  </a:ext>
                </a:extLst>
              </p:cNvPr>
              <p:cNvSpPr txBox="1"/>
              <p:nvPr/>
            </p:nvSpPr>
            <p:spPr>
              <a:xfrm>
                <a:off x="1971251" y="1980000"/>
                <a:ext cx="374653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12525E9-990C-4863-A138-AE8055D38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251" y="1980000"/>
                <a:ext cx="374653" cy="224870"/>
              </a:xfrm>
              <a:prstGeom prst="rect">
                <a:avLst/>
              </a:prstGeom>
              <a:blipFill>
                <a:blip r:embed="rId8"/>
                <a:stretch>
                  <a:fillRect l="-9677" r="-1613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48EE7EC0-333E-4ADE-BDF5-6763887A96E3}"/>
                  </a:ext>
                </a:extLst>
              </p:cNvPr>
              <p:cNvSpPr txBox="1"/>
              <p:nvPr/>
            </p:nvSpPr>
            <p:spPr>
              <a:xfrm>
                <a:off x="791750" y="1980000"/>
                <a:ext cx="578684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𝐹𝑈</m:t>
                              </m:r>
                            </m:e>
                            <m:sup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48EE7EC0-333E-4ADE-BDF5-6763887A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50" y="1980000"/>
                <a:ext cx="578684" cy="224870"/>
              </a:xfrm>
              <a:prstGeom prst="rect">
                <a:avLst/>
              </a:prstGeom>
              <a:blipFill>
                <a:blip r:embed="rId9"/>
                <a:stretch>
                  <a:fillRect l="-4211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e 22">
            <a:extLst>
              <a:ext uri="{FF2B5EF4-FFF2-40B4-BE49-F238E27FC236}">
                <a16:creationId xmlns:a16="http://schemas.microsoft.com/office/drawing/2014/main" id="{F153D927-1965-4B67-9AC0-2EFFBCE4D292}"/>
              </a:ext>
            </a:extLst>
          </p:cNvPr>
          <p:cNvSpPr>
            <a:spLocks noChangeAspect="1"/>
          </p:cNvSpPr>
          <p:nvPr/>
        </p:nvSpPr>
        <p:spPr>
          <a:xfrm>
            <a:off x="17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2373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302</Words>
  <Application>Microsoft Office PowerPoint</Application>
  <PresentationFormat>Widescreen</PresentationFormat>
  <Paragraphs>210</Paragraphs>
  <Slides>34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34</vt:i4>
      </vt:variant>
    </vt:vector>
  </HeadingPairs>
  <TitlesOfParts>
    <vt:vector size="42" baseType="lpstr">
      <vt:lpstr>Arial</vt:lpstr>
      <vt:lpstr>Browallia New</vt:lpstr>
      <vt:lpstr>Calibri</vt:lpstr>
      <vt:lpstr>Calibri Light</vt:lpstr>
      <vt:lpstr>Cambria Math</vt:lpstr>
      <vt:lpstr>Microsoft Sans Serif</vt:lpstr>
      <vt:lpstr>Tema di Office</vt:lpstr>
      <vt:lpstr>1_Tema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</dc:creator>
  <cp:lastModifiedBy>Andrea</cp:lastModifiedBy>
  <cp:revision>139</cp:revision>
  <dcterms:created xsi:type="dcterms:W3CDTF">2018-10-31T15:03:21Z</dcterms:created>
  <dcterms:modified xsi:type="dcterms:W3CDTF">2019-04-12T14:03:14Z</dcterms:modified>
</cp:coreProperties>
</file>