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2" r:id="rId4"/>
    <p:sldId id="281" r:id="rId5"/>
    <p:sldId id="268" r:id="rId6"/>
    <p:sldId id="269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70" r:id="rId17"/>
    <p:sldId id="271" r:id="rId18"/>
    <p:sldId id="267" r:id="rId19"/>
    <p:sldId id="278" r:id="rId20"/>
    <p:sldId id="279" r:id="rId21"/>
    <p:sldId id="277" r:id="rId22"/>
    <p:sldId id="272" r:id="rId23"/>
    <p:sldId id="275" r:id="rId24"/>
    <p:sldId id="276" r:id="rId25"/>
    <p:sldId id="274" r:id="rId26"/>
    <p:sldId id="280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200" d="100"/>
          <a:sy n="200" d="100"/>
        </p:scale>
        <p:origin x="-6354" y="-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222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115</cp:revision>
  <dcterms:created xsi:type="dcterms:W3CDTF">2018-10-31T15:03:21Z</dcterms:created>
  <dcterms:modified xsi:type="dcterms:W3CDTF">2019-03-21T16:15:43Z</dcterms:modified>
</cp:coreProperties>
</file>