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sldIdLst>
    <p:sldId id="256" r:id="rId3"/>
    <p:sldId id="268" r:id="rId4"/>
    <p:sldId id="269" r:id="rId5"/>
    <p:sldId id="258" r:id="rId6"/>
    <p:sldId id="257" r:id="rId7"/>
    <p:sldId id="259" r:id="rId8"/>
    <p:sldId id="260" r:id="rId9"/>
    <p:sldId id="261" r:id="rId10"/>
    <p:sldId id="262" r:id="rId11"/>
    <p:sldId id="263" r:id="rId12"/>
    <p:sldId id="265" r:id="rId13"/>
    <p:sldId id="266" r:id="rId14"/>
    <p:sldId id="270" r:id="rId15"/>
    <p:sldId id="271" r:id="rId16"/>
    <p:sldId id="267" r:id="rId17"/>
    <p:sldId id="272" r:id="rId18"/>
    <p:sldId id="275" r:id="rId19"/>
    <p:sldId id="276" r:id="rId20"/>
    <p:sldId id="274" r:id="rId2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6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68" autoAdjust="0"/>
    <p:restoredTop sz="94660"/>
  </p:normalViewPr>
  <p:slideViewPr>
    <p:cSldViewPr snapToGrid="0">
      <p:cViewPr>
        <p:scale>
          <a:sx n="148" d="100"/>
          <a:sy n="148" d="100"/>
        </p:scale>
        <p:origin x="-222" y="-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BCBF0C-CE44-499E-BCEB-7948FB131314}" type="datetimeFigureOut">
              <a:rPr lang="it-IT" smtClean="0"/>
              <a:t>15/02/2019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177AAB-FEA8-4B7B-8919-0A792C10AE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2162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4D47F4-EDE4-4564-86BF-2FEC89B1B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37B9BBB-C976-4389-A6FA-26E9FAC173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769DBA0-33D9-47EB-9DE4-8AF466EF0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15/02/2019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56D0027-D84B-47A4-829B-067CB4034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11297B4-F2DB-4255-A97D-9EC6031F1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6914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8FE709-5E60-411E-9744-F258346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2C65262-3AB2-4033-964E-B8B564120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1632A00-AC60-405A-BF0F-CA81FB54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15/02/2019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9A877CE-87C2-4F9A-A88D-A761CF414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36B7C42-B792-466A-B2A8-3C199199A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7333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009D924-DEDF-4AA8-9406-7E30414926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E2488A9-BD3E-4F34-B6B8-D85416778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C983CA8-80C5-45D8-9502-447A0D62D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15/02/2019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74482D2-5047-4717-8B17-2A9AA82DA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2D3ABCC-7606-4E73-B769-E28B99BD0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8006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8872D8-ED7F-4BB3-8331-24D7E5DB3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7F8BFFD-7B57-4AA2-A34A-906FA9457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072E4E3-9660-4830-ADBC-7ECDE965D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15/02/2019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CC9DAC3-6228-4482-AC5B-8ADE65E4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D80011A-18AD-4622-BF38-91424244D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8097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E3F7D5-564C-4560-B418-FD993EDE7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8D5280-F527-499E-ACF2-94B96B869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61EC56B-5D36-4C61-B839-9CE35C7F5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15/02/2019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1B6D7F9-5782-4139-9DCD-F684B5CF6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47C3168-7090-4A5D-A2B5-1F2DBA25C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8247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1B05CC-A2E5-4677-83B2-D358DBF64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4588E9D-27D1-4878-AC65-E6DEC5CB8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03F19D8-DBCA-4CC9-9080-FF8472FAF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15/02/2019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B4EDF96-9EB0-4D9B-8C5C-3BD9449F8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52068BA-E9E1-42E0-923B-92A1D99A0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420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74CA59-62A9-4934-A00D-504322672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E8AE2C5-CD07-4753-854C-F0949656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251B53C-63A4-4627-8309-DA7A5933E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F17F965-A761-486F-9A3A-C6B6D7564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15/02/2019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FE835C2-AD40-4E7B-ACD1-C8F5B86FC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029CC7F-1264-43A4-BA42-B8D803A67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8842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73C20A-1107-4EAA-A9F9-6A8B81B45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50AB89-89CE-49C5-B315-30CDB4E4D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BAC3EAD-8B13-4080-898E-A1EEDA8DB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017D63D-4AF7-4A82-ACD5-F9FDCBDA23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8087B8E-2F63-4A1A-B7C1-F8478F4DD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F3FCEB7-A08D-4F82-B90C-68E809C0A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15/02/2019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C31B1BC-48EF-40C7-BD08-B0AA81612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3FF9F15-8FBE-4632-8C68-C393BB3D1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05358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EAF4E9-A566-4531-85EF-10E11B0F7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8E7C993-5CB2-41F8-A202-D740BF382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15/02/2019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4CF42F9-8541-45CA-A18C-9B3F87626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EEF4F9D-83A5-4CF1-8C1A-654520F34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56285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0C2A5FD-FA44-4BFA-B346-84F1FF2FF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15/02/2019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9D5AEFD-FFA5-4540-B26C-2DC77B842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FE8E1EE-A5DB-4EC9-9F7A-11C7FC4A6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18923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D174DC-F8AF-43C5-8C28-D3F712C4B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621AC6-D25F-4328-9B72-3021EF58C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73131F0-289D-4784-BA78-CE9086B2B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E579FC9-2217-45EC-A08E-CF050C6CA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15/02/2019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B7FD71E-7D58-4A91-8F80-233F83741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B66F294-E2E5-48AD-BA5C-C5A194338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6329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6FBE75-1AC8-4A91-9C12-FA90E6E71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EED2D6F-5144-4067-A7DD-9DB716CE6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65C2024-3369-45E7-8196-19BD3ECD3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15/02/2019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895BD08-BF0A-4F0D-B4F6-40882B8C0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D46BAA-9811-41B4-A89C-4023C5D41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86127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5D3883-26AA-42A8-A165-B7189A689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FF40285-136D-4518-B29A-256E26BE3B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3B54186-9D59-4EA5-BDF3-E335585AE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8FC8018-58DC-4236-8364-DDD860F48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15/02/2019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D391689-6BDF-4A3B-83EE-60DCEECE4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1488C18-AC27-46E9-B7B8-73544CA3F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48770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EBCFF8-181F-4F49-BE9B-86F98EAC0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16B36D4-9B89-419C-BBFE-F79F3E892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3D919FB-0D6B-4E55-AB2F-F5ACC2A18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15/02/2019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80CCC91-9942-4EE9-9F2D-2502C6CB3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49A0CD0-797E-4D6B-846D-DC600EB6E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64426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C833D9A-22FD-4085-9C53-5FE3DA20F5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B082210-36A2-4407-9A6A-C68131CB8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53F2E6-8605-4DDA-8618-918DFAD52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15/02/2019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193240E-F9EA-4DF9-8260-68962274A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F56AD42-9916-4997-8B39-9080AACFD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623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655735-AF09-46DD-B112-2C864462A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829F9BC-38DD-4B50-89F2-5BB7C1BB8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3949B91-38EA-4C66-813C-2159E678F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15/02/2019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BF8403E-0DFC-4D57-B9F5-49329DD1D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B25F091-AB22-4507-82D2-2BF733E6E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1569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A0C7B4-56E4-495B-90D9-EF01D667C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D1D0578-0663-4B25-ABE5-43EFA32C75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6227C67-839B-496C-BCAC-FCA66EE07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665D7C5-9E72-4F90-A2A1-B223EC5AB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15/02/2019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2008F02-4A57-49B6-9F9C-0AB41D13E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D1DABB4-4EDE-4729-B969-59782D8D7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1555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D1B72E-2D61-429E-8C1A-BA199FBDD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CFA0C92-6DD2-4A71-9820-4527FF8CC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2FE9FCD-5E91-4AAC-9504-A227F8813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F899A78-931C-4665-8CB6-82F2523032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FB31BE0-286B-4A00-9999-389DAE9C28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EC51928-E096-4581-9205-02B8F9901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15/02/2019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FF54AB4-4CC9-457C-8BD4-10413B6C7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ED08DB7-1C80-4F4A-9F89-656382A4F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587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EFF310-8661-4E8C-8A2A-6E35B1A55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7F0620F-86A8-4F7C-B4D5-C00C29448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15/02/2019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465730-7737-4FCA-A988-DA5FF84CD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90A3B1D-AE3B-4DB9-9856-8A0B3A67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8707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5F4109A-76FA-4C6E-BC12-91E9FAB93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15/02/2019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C207982-5D0A-4505-8C62-6A61DA736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7366CDE-74AE-4251-8B7A-A9C837B11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3901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1321DA-D986-4817-B8E2-8DDD11148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D646CEA-3ED1-4B55-BE79-785969F63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171E935-750D-4681-90EB-1AD607162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1A87BAB-41B2-4211-88CD-705764945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15/02/2019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D30293E-A314-4913-88C9-7DDF97E59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331FAB0-87F9-455E-9132-75BCF7C66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8151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DD7BA2-D688-456D-BA11-E7A136F3E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E13911A-5919-475C-86D8-A86368352B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A8D2402-7246-40D1-8384-3D756ADD9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3DE7940-FC6E-45D6-99B1-AB8327ABD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15/02/2019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C0A4301-78CD-486F-B72C-C16D4B53E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F33C2FF-3254-49A7-B4E9-710887E31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6071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E595364-6ED9-4713-8891-4715B4BAA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505939-D7F2-4764-82E2-7BE5B3238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B3F7DE9-5EF3-4506-8676-AEDC31AEDC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341DB-7226-48ED-93C6-4CA0570B6B59}" type="datetimeFigureOut">
              <a:rPr lang="it-IT" smtClean="0"/>
              <a:t>15/02/2019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DE7A7C7-79F0-42AD-ABF3-9FFE309AE0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901F7E5-C5AF-44AF-8334-306951C4D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863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BEB120A-36E7-4DE1-B4A5-215052A86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255C164-775D-4CC6-A4C0-4099A9E46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6A0DC9D-70A3-4A1C-BB4D-9AC1B22CA6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5F648-2F94-41D1-A59D-39CB3696F9AB}" type="datetimeFigureOut">
              <a:rPr lang="it-IT" smtClean="0"/>
              <a:t>15/02/2019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9C1220D-F5DF-4A99-AE99-253682EB84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DC8BE02-A14A-41F3-B643-A90BBE6CC7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100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0.png"/><Relationship Id="rId7" Type="http://schemas.openxmlformats.org/officeDocument/2006/relationships/image" Target="../media/image19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" Type="http://schemas.openxmlformats.org/officeDocument/2006/relationships/image" Target="../media/image24.png"/><Relationship Id="rId21" Type="http://schemas.openxmlformats.org/officeDocument/2006/relationships/image" Target="../media/image42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5.png"/><Relationship Id="rId7" Type="http://schemas.openxmlformats.org/officeDocument/2006/relationships/image" Target="../media/image5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0.png"/><Relationship Id="rId3" Type="http://schemas.openxmlformats.org/officeDocument/2006/relationships/image" Target="../media/image440.png"/><Relationship Id="rId7" Type="http://schemas.openxmlformats.org/officeDocument/2006/relationships/image" Target="../media/image48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0.png"/><Relationship Id="rId5" Type="http://schemas.openxmlformats.org/officeDocument/2006/relationships/image" Target="../media/image46.png"/><Relationship Id="rId10" Type="http://schemas.openxmlformats.org/officeDocument/2006/relationships/image" Target="../media/image510.png"/><Relationship Id="rId4" Type="http://schemas.openxmlformats.org/officeDocument/2006/relationships/image" Target="../media/image450.png"/><Relationship Id="rId9" Type="http://schemas.openxmlformats.org/officeDocument/2006/relationships/image" Target="../media/image50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6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10.png"/><Relationship Id="rId4" Type="http://schemas.openxmlformats.org/officeDocument/2006/relationships/image" Target="../media/image3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po 25">
            <a:extLst>
              <a:ext uri="{FF2B5EF4-FFF2-40B4-BE49-F238E27FC236}">
                <a16:creationId xmlns:a16="http://schemas.microsoft.com/office/drawing/2014/main" id="{2D6810B6-2C6B-442B-93DE-4A8D29D74893}"/>
              </a:ext>
            </a:extLst>
          </p:cNvPr>
          <p:cNvGrpSpPr/>
          <p:nvPr/>
        </p:nvGrpSpPr>
        <p:grpSpPr>
          <a:xfrm>
            <a:off x="2620565" y="1451113"/>
            <a:ext cx="8856006" cy="3273287"/>
            <a:chOff x="2620565" y="1451113"/>
            <a:chExt cx="8856006" cy="3273287"/>
          </a:xfrm>
        </p:grpSpPr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id="{312E38FE-114C-4538-A669-14C9E214791C}"/>
                </a:ext>
              </a:extLst>
            </p:cNvPr>
            <p:cNvSpPr/>
            <p:nvPr/>
          </p:nvSpPr>
          <p:spPr>
            <a:xfrm>
              <a:off x="2672866" y="1451113"/>
              <a:ext cx="5053153" cy="32732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3564D526-CE79-47C6-9EE5-B2FDFB221312}"/>
                </a:ext>
              </a:extLst>
            </p:cNvPr>
            <p:cNvSpPr/>
            <p:nvPr/>
          </p:nvSpPr>
          <p:spPr>
            <a:xfrm>
              <a:off x="7726019" y="1451113"/>
              <a:ext cx="3273287" cy="32732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219D0818-7A21-4AC2-8FDC-C4FA04185824}"/>
                </a:ext>
              </a:extLst>
            </p:cNvPr>
            <p:cNvSpPr/>
            <p:nvPr/>
          </p:nvSpPr>
          <p:spPr>
            <a:xfrm>
              <a:off x="7663073" y="3028126"/>
              <a:ext cx="112641" cy="1126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A5B7620C-0992-4847-8FD0-B2CBC7905C47}"/>
                </a:ext>
              </a:extLst>
            </p:cNvPr>
            <p:cNvSpPr/>
            <p:nvPr/>
          </p:nvSpPr>
          <p:spPr>
            <a:xfrm>
              <a:off x="10946298" y="3018183"/>
              <a:ext cx="112641" cy="1126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7" name="Connettore diritto 16">
              <a:extLst>
                <a:ext uri="{FF2B5EF4-FFF2-40B4-BE49-F238E27FC236}">
                  <a16:creationId xmlns:a16="http://schemas.microsoft.com/office/drawing/2014/main" id="{45598359-11C1-4ECD-9FF4-62BC4E47D143}"/>
                </a:ext>
              </a:extLst>
            </p:cNvPr>
            <p:cNvCxnSpPr>
              <a:stCxn id="10" idx="0"/>
              <a:endCxn id="10" idx="2"/>
            </p:cNvCxnSpPr>
            <p:nvPr/>
          </p:nvCxnSpPr>
          <p:spPr>
            <a:xfrm>
              <a:off x="9362663" y="1451113"/>
              <a:ext cx="0" cy="327328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e 18">
              <a:extLst>
                <a:ext uri="{FF2B5EF4-FFF2-40B4-BE49-F238E27FC236}">
                  <a16:creationId xmlns:a16="http://schemas.microsoft.com/office/drawing/2014/main" id="{700F4F3A-A90B-4D46-94FF-3EBEC6BEDFB6}"/>
                </a:ext>
              </a:extLst>
            </p:cNvPr>
            <p:cNvSpPr/>
            <p:nvPr/>
          </p:nvSpPr>
          <p:spPr>
            <a:xfrm>
              <a:off x="9306342" y="3028126"/>
              <a:ext cx="112641" cy="11264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4B88DD1E-A48A-4821-94F5-0CABD828575E}"/>
                </a:ext>
              </a:extLst>
            </p:cNvPr>
            <p:cNvSpPr txBox="1"/>
            <p:nvPr/>
          </p:nvSpPr>
          <p:spPr>
            <a:xfrm>
              <a:off x="9418983" y="2889837"/>
              <a:ext cx="414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P</a:t>
              </a:r>
            </a:p>
          </p:txBody>
        </p:sp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390B99AE-39E3-4CFF-A771-910832B29931}"/>
                </a:ext>
              </a:extLst>
            </p:cNvPr>
            <p:cNvSpPr txBox="1"/>
            <p:nvPr/>
          </p:nvSpPr>
          <p:spPr>
            <a:xfrm>
              <a:off x="11062252" y="2889837"/>
              <a:ext cx="414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D</a:t>
              </a:r>
            </a:p>
          </p:txBody>
        </p:sp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5E94B702-F23F-4345-8B9E-93F677ABF085}"/>
                </a:ext>
              </a:extLst>
            </p:cNvPr>
            <p:cNvSpPr txBox="1"/>
            <p:nvPr/>
          </p:nvSpPr>
          <p:spPr>
            <a:xfrm>
              <a:off x="7786049" y="2889837"/>
              <a:ext cx="414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U</a:t>
              </a:r>
            </a:p>
          </p:txBody>
        </p:sp>
        <p:grpSp>
          <p:nvGrpSpPr>
            <p:cNvPr id="25" name="Gruppo 24">
              <a:extLst>
                <a:ext uri="{FF2B5EF4-FFF2-40B4-BE49-F238E27FC236}">
                  <a16:creationId xmlns:a16="http://schemas.microsoft.com/office/drawing/2014/main" id="{DB3E1DA3-41B1-43A9-8FE5-3D6BB7B75C27}"/>
                </a:ext>
              </a:extLst>
            </p:cNvPr>
            <p:cNvGrpSpPr/>
            <p:nvPr/>
          </p:nvGrpSpPr>
          <p:grpSpPr>
            <a:xfrm>
              <a:off x="2620565" y="2889837"/>
              <a:ext cx="699406" cy="369332"/>
              <a:chOff x="3127006" y="2889837"/>
              <a:chExt cx="699406" cy="369332"/>
            </a:xfrm>
          </p:grpSpPr>
          <p:sp>
            <p:nvSpPr>
              <p:cNvPr id="12" name="Ovale 11">
                <a:extLst>
                  <a:ext uri="{FF2B5EF4-FFF2-40B4-BE49-F238E27FC236}">
                    <a16:creationId xmlns:a16="http://schemas.microsoft.com/office/drawing/2014/main" id="{6F557097-C2E0-4C4D-82E7-72FFF6D6D7D8}"/>
                  </a:ext>
                </a:extLst>
              </p:cNvPr>
              <p:cNvSpPr/>
              <p:nvPr/>
            </p:nvSpPr>
            <p:spPr>
              <a:xfrm>
                <a:off x="3127006" y="3028126"/>
                <a:ext cx="112641" cy="11264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8B7E9719-A96A-44A2-8807-F8B6E3C010F9}"/>
                  </a:ext>
                </a:extLst>
              </p:cNvPr>
              <p:cNvSpPr txBox="1"/>
              <p:nvPr/>
            </p:nvSpPr>
            <p:spPr>
              <a:xfrm>
                <a:off x="3239647" y="2889837"/>
                <a:ext cx="5867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UU</a:t>
                </a:r>
              </a:p>
            </p:txBody>
          </p:sp>
        </p:grpSp>
      </p:grp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6A716771-413E-484A-87CA-1304A1817A98}"/>
              </a:ext>
            </a:extLst>
          </p:cNvPr>
          <p:cNvCxnSpPr>
            <a:cxnSpLocks/>
          </p:cNvCxnSpPr>
          <p:nvPr/>
        </p:nvCxnSpPr>
        <p:spPr>
          <a:xfrm flipV="1">
            <a:off x="7719393" y="3321194"/>
            <a:ext cx="3283225" cy="99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195BD9E4-5D04-4569-97B9-7CE07193F7FD}"/>
              </a:ext>
            </a:extLst>
          </p:cNvPr>
          <p:cNvCxnSpPr>
            <a:cxnSpLocks/>
          </p:cNvCxnSpPr>
          <p:nvPr/>
        </p:nvCxnSpPr>
        <p:spPr>
          <a:xfrm flipV="1">
            <a:off x="4432854" y="3334027"/>
            <a:ext cx="3283225" cy="99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107D4E53-3F82-4652-AF10-A9CEAFC087EB}"/>
              </a:ext>
            </a:extLst>
          </p:cNvPr>
          <p:cNvCxnSpPr/>
          <p:nvPr/>
        </p:nvCxnSpPr>
        <p:spPr>
          <a:xfrm>
            <a:off x="4436617" y="1448765"/>
            <a:ext cx="0" cy="327328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e 31">
            <a:extLst>
              <a:ext uri="{FF2B5EF4-FFF2-40B4-BE49-F238E27FC236}">
                <a16:creationId xmlns:a16="http://schemas.microsoft.com/office/drawing/2014/main" id="{7E0A3CA0-146C-4511-922F-C02BC1BACC3E}"/>
              </a:ext>
            </a:extLst>
          </p:cNvPr>
          <p:cNvSpPr/>
          <p:nvPr/>
        </p:nvSpPr>
        <p:spPr>
          <a:xfrm>
            <a:off x="4376686" y="3040266"/>
            <a:ext cx="112641" cy="1126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F06C9D58-808D-4CCB-A6DE-22C18214654A}"/>
              </a:ext>
            </a:extLst>
          </p:cNvPr>
          <p:cNvSpPr txBox="1"/>
          <p:nvPr/>
        </p:nvSpPr>
        <p:spPr>
          <a:xfrm>
            <a:off x="4489327" y="2901977"/>
            <a:ext cx="85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UU*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EC8625A0-5C09-4B18-A592-C88119B5FF05}"/>
              </a:ext>
            </a:extLst>
          </p:cNvPr>
          <p:cNvSpPr txBox="1"/>
          <p:nvPr/>
        </p:nvSpPr>
        <p:spPr>
          <a:xfrm>
            <a:off x="5756815" y="3292932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d</a:t>
            </a:r>
            <a:r>
              <a:rPr lang="it-IT" baseline="-25000" dirty="0"/>
              <a:t>U, D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4013779E-8CEA-40EB-815B-BCA2AA257C03}"/>
              </a:ext>
            </a:extLst>
          </p:cNvPr>
          <p:cNvSpPr txBox="1"/>
          <p:nvPr/>
        </p:nvSpPr>
        <p:spPr>
          <a:xfrm>
            <a:off x="9017897" y="3279056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d</a:t>
            </a:r>
            <a:r>
              <a:rPr lang="it-IT" baseline="-25000" dirty="0"/>
              <a:t>U, D</a:t>
            </a:r>
          </a:p>
        </p:txBody>
      </p: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AF43D923-0B3C-4693-A3E3-9BBC0B910290}"/>
              </a:ext>
            </a:extLst>
          </p:cNvPr>
          <p:cNvCxnSpPr>
            <a:cxnSpLocks/>
          </p:cNvCxnSpPr>
          <p:nvPr/>
        </p:nvCxnSpPr>
        <p:spPr>
          <a:xfrm>
            <a:off x="2672866" y="3351610"/>
            <a:ext cx="17599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58FAF1AC-AF3A-49BE-8004-0AA299D17BE9}"/>
              </a:ext>
            </a:extLst>
          </p:cNvPr>
          <p:cNvSpPr txBox="1"/>
          <p:nvPr/>
        </p:nvSpPr>
        <p:spPr>
          <a:xfrm>
            <a:off x="3271811" y="3297596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/>
              <a:t>r</a:t>
            </a:r>
            <a:r>
              <a:rPr lang="it-IT" baseline="-25000" dirty="0"/>
              <a:t>UU, UU*</a:t>
            </a:r>
          </a:p>
        </p:txBody>
      </p:sp>
    </p:spTree>
    <p:extLst>
      <p:ext uri="{BB962C8B-B14F-4D97-AF65-F5344CB8AC3E}">
        <p14:creationId xmlns:p14="http://schemas.microsoft.com/office/powerpoint/2010/main" val="3842713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452E3E4-5917-4DBC-AD34-4A62D67B7B8D}"/>
              </a:ext>
            </a:extLst>
          </p:cNvPr>
          <p:cNvCxnSpPr/>
          <p:nvPr/>
        </p:nvCxnSpPr>
        <p:spPr>
          <a:xfrm>
            <a:off x="1080000" y="360000"/>
            <a:ext cx="97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4E9C63B-2422-4843-8F90-1C07DFF81060}"/>
              </a:ext>
            </a:extLst>
          </p:cNvPr>
          <p:cNvCxnSpPr/>
          <p:nvPr/>
        </p:nvCxnSpPr>
        <p:spPr>
          <a:xfrm>
            <a:off x="1080000" y="2304000"/>
            <a:ext cx="16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A98EC082-797C-4DA4-84AE-2CE9B937620F}"/>
              </a:ext>
            </a:extLst>
          </p:cNvPr>
          <p:cNvCxnSpPr/>
          <p:nvPr/>
        </p:nvCxnSpPr>
        <p:spPr>
          <a:xfrm>
            <a:off x="9180000" y="2304000"/>
            <a:ext cx="16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0F0FB08-051F-4C68-9860-C0CE1AE286CB}"/>
                  </a:ext>
                </a:extLst>
              </p:cNvPr>
              <p:cNvSpPr txBox="1"/>
              <p:nvPr/>
            </p:nvSpPr>
            <p:spPr>
              <a:xfrm>
                <a:off x="5580720" y="-34290"/>
                <a:ext cx="720000" cy="4242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𝑠𝑦𝑚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0F0FB08-051F-4C68-9860-C0CE1AE28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720" y="-34290"/>
                <a:ext cx="720000" cy="424283"/>
              </a:xfrm>
              <a:prstGeom prst="rect">
                <a:avLst/>
              </a:prstGeom>
              <a:blipFill>
                <a:blip r:embed="rId2"/>
                <a:stretch>
                  <a:fillRect l="-840" b="-57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047343E-80C8-417A-BDFE-4E5213855482}"/>
                  </a:ext>
                </a:extLst>
              </p:cNvPr>
              <p:cNvSpPr txBox="1"/>
              <p:nvPr/>
            </p:nvSpPr>
            <p:spPr>
              <a:xfrm>
                <a:off x="2429999" y="2582280"/>
                <a:ext cx="54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047343E-80C8-417A-BDFE-4E5213855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999" y="2582280"/>
                <a:ext cx="540000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9D895C12-F1D8-466B-BC31-C1F6C427659E}"/>
              </a:ext>
            </a:extLst>
          </p:cNvPr>
          <p:cNvCxnSpPr/>
          <p:nvPr/>
        </p:nvCxnSpPr>
        <p:spPr>
          <a:xfrm>
            <a:off x="9180000" y="2304000"/>
            <a:ext cx="0" cy="32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55E41AE5-48A5-4C34-915E-04692A0CB9AD}"/>
              </a:ext>
            </a:extLst>
          </p:cNvPr>
          <p:cNvCxnSpPr/>
          <p:nvPr/>
        </p:nvCxnSpPr>
        <p:spPr>
          <a:xfrm>
            <a:off x="2700000" y="2304000"/>
            <a:ext cx="0" cy="32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o 1">
            <a:extLst>
              <a:ext uri="{FF2B5EF4-FFF2-40B4-BE49-F238E27FC236}">
                <a16:creationId xmlns:a16="http://schemas.microsoft.com/office/drawing/2014/main" id="{EE15DEAB-3916-4B96-82F1-94ED16D96874}"/>
              </a:ext>
            </a:extLst>
          </p:cNvPr>
          <p:cNvGrpSpPr/>
          <p:nvPr/>
        </p:nvGrpSpPr>
        <p:grpSpPr>
          <a:xfrm>
            <a:off x="4320000" y="2304000"/>
            <a:ext cx="3240000" cy="324000"/>
            <a:chOff x="4320000" y="2304000"/>
            <a:chExt cx="3240000" cy="324000"/>
          </a:xfrm>
        </p:grpSpPr>
        <p:cxnSp>
          <p:nvCxnSpPr>
            <p:cNvPr id="12" name="Connettore diritto 11">
              <a:extLst>
                <a:ext uri="{FF2B5EF4-FFF2-40B4-BE49-F238E27FC236}">
                  <a16:creationId xmlns:a16="http://schemas.microsoft.com/office/drawing/2014/main" id="{9D4A782E-E9AE-485A-9391-31209AB5A40D}"/>
                </a:ext>
              </a:extLst>
            </p:cNvPr>
            <p:cNvCxnSpPr/>
            <p:nvPr/>
          </p:nvCxnSpPr>
          <p:spPr>
            <a:xfrm>
              <a:off x="4320000" y="2304000"/>
              <a:ext cx="0" cy="324000"/>
            </a:xfrm>
            <a:prstGeom prst="line">
              <a:avLst/>
            </a:prstGeom>
            <a:ln w="19050" cap="sq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diritto 26">
              <a:extLst>
                <a:ext uri="{FF2B5EF4-FFF2-40B4-BE49-F238E27FC236}">
                  <a16:creationId xmlns:a16="http://schemas.microsoft.com/office/drawing/2014/main" id="{445D097D-A22D-4217-ACE9-10813839B06B}"/>
                </a:ext>
              </a:extLst>
            </p:cNvPr>
            <p:cNvCxnSpPr/>
            <p:nvPr/>
          </p:nvCxnSpPr>
          <p:spPr>
            <a:xfrm>
              <a:off x="7560000" y="2304000"/>
              <a:ext cx="0" cy="324000"/>
            </a:xfrm>
            <a:prstGeom prst="line">
              <a:avLst/>
            </a:prstGeom>
            <a:ln w="19050" cap="sq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diritto 28">
              <a:extLst>
                <a:ext uri="{FF2B5EF4-FFF2-40B4-BE49-F238E27FC236}">
                  <a16:creationId xmlns:a16="http://schemas.microsoft.com/office/drawing/2014/main" id="{B2C35225-5DE9-4955-A47F-01AE0002E245}"/>
                </a:ext>
              </a:extLst>
            </p:cNvPr>
            <p:cNvCxnSpPr/>
            <p:nvPr/>
          </p:nvCxnSpPr>
          <p:spPr>
            <a:xfrm>
              <a:off x="4320000" y="2304000"/>
              <a:ext cx="3240000" cy="0"/>
            </a:xfrm>
            <a:prstGeom prst="line">
              <a:avLst/>
            </a:prstGeom>
            <a:ln w="19050" cap="sq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BECEF64C-9884-43CE-9CFC-A993FF79C000}"/>
              </a:ext>
            </a:extLst>
          </p:cNvPr>
          <p:cNvCxnSpPr/>
          <p:nvPr/>
        </p:nvCxnSpPr>
        <p:spPr>
          <a:xfrm>
            <a:off x="2700000" y="2628000"/>
            <a:ext cx="16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65FA15EF-FC76-4DDF-A9FC-E47F25A0ADB3}"/>
              </a:ext>
            </a:extLst>
          </p:cNvPr>
          <p:cNvCxnSpPr/>
          <p:nvPr/>
        </p:nvCxnSpPr>
        <p:spPr>
          <a:xfrm>
            <a:off x="7560000" y="2628000"/>
            <a:ext cx="16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B19A5D58-3AF7-478D-9CC0-19189F8F96A7}"/>
              </a:ext>
            </a:extLst>
          </p:cNvPr>
          <p:cNvCxnSpPr/>
          <p:nvPr/>
        </p:nvCxnSpPr>
        <p:spPr>
          <a:xfrm>
            <a:off x="4320000" y="2628000"/>
            <a:ext cx="3240000" cy="0"/>
          </a:xfrm>
          <a:prstGeom prst="line">
            <a:avLst/>
          </a:prstGeom>
          <a:ln w="19050" cap="sq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E366008C-B4FF-4653-9516-743E923E98D8}"/>
              </a:ext>
            </a:extLst>
          </p:cNvPr>
          <p:cNvCxnSpPr/>
          <p:nvPr/>
        </p:nvCxnSpPr>
        <p:spPr>
          <a:xfrm>
            <a:off x="10800000" y="2304000"/>
            <a:ext cx="540000" cy="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16C6B173-3E7E-4F85-B48C-8DFCE4E74055}"/>
              </a:ext>
            </a:extLst>
          </p:cNvPr>
          <p:cNvCxnSpPr/>
          <p:nvPr/>
        </p:nvCxnSpPr>
        <p:spPr>
          <a:xfrm>
            <a:off x="10800000" y="360000"/>
            <a:ext cx="540000" cy="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C2672F0D-64E3-4D21-8110-3E4D9521AEBC}"/>
              </a:ext>
            </a:extLst>
          </p:cNvPr>
          <p:cNvCxnSpPr/>
          <p:nvPr/>
        </p:nvCxnSpPr>
        <p:spPr>
          <a:xfrm>
            <a:off x="540000" y="360000"/>
            <a:ext cx="540000" cy="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7DA2048B-06A9-4DAC-88E1-A95860FC1FD5}"/>
              </a:ext>
            </a:extLst>
          </p:cNvPr>
          <p:cNvCxnSpPr/>
          <p:nvPr/>
        </p:nvCxnSpPr>
        <p:spPr>
          <a:xfrm>
            <a:off x="540000" y="2304000"/>
            <a:ext cx="540000" cy="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7AE1DE62-DE30-4427-AE4D-9058837FEFF2}"/>
                  </a:ext>
                </a:extLst>
              </p:cNvPr>
              <p:cNvSpPr txBox="1"/>
              <p:nvPr/>
            </p:nvSpPr>
            <p:spPr>
              <a:xfrm>
                <a:off x="9059399" y="2582280"/>
                <a:ext cx="54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7AE1DE62-DE30-4427-AE4D-9058837FE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9399" y="2582280"/>
                <a:ext cx="54000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343D6FBB-3070-49CD-9B29-0936957D059A}"/>
                  </a:ext>
                </a:extLst>
              </p:cNvPr>
              <p:cNvSpPr txBox="1"/>
              <p:nvPr/>
            </p:nvSpPr>
            <p:spPr>
              <a:xfrm>
                <a:off x="5580000" y="1927979"/>
                <a:ext cx="72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343D6FBB-3070-49CD-9B29-0936957D0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000" y="1927979"/>
                <a:ext cx="720000" cy="400110"/>
              </a:xfrm>
              <a:prstGeom prst="rect">
                <a:avLst/>
              </a:prstGeom>
              <a:blipFill>
                <a:blip r:embed="rId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DD31B2E4-0B31-42A2-BC53-2828323D0B65}"/>
                  </a:ext>
                </a:extLst>
              </p:cNvPr>
              <p:cNvSpPr txBox="1"/>
              <p:nvPr/>
            </p:nvSpPr>
            <p:spPr>
              <a:xfrm>
                <a:off x="5670000" y="2577200"/>
                <a:ext cx="54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𝑏𝑎𝑠𝑒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DD31B2E4-0B31-42A2-BC53-2828323D0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000" y="2577200"/>
                <a:ext cx="540000" cy="400110"/>
              </a:xfrm>
              <a:prstGeom prst="rect">
                <a:avLst/>
              </a:prstGeom>
              <a:blipFill>
                <a:blip r:embed="rId6"/>
                <a:stretch>
                  <a:fillRect l="-21348" r="-4494" b="-15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38FF229A-1DC5-43AF-821D-5F7690D9A965}"/>
                  </a:ext>
                </a:extLst>
              </p:cNvPr>
              <p:cNvSpPr txBox="1"/>
              <p:nvPr/>
            </p:nvSpPr>
            <p:spPr>
              <a:xfrm>
                <a:off x="6840000" y="1298209"/>
                <a:ext cx="720000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𝑓𝑓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38FF229A-1DC5-43AF-821D-5F7690D9A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000" y="1298209"/>
                <a:ext cx="720000" cy="424732"/>
              </a:xfrm>
              <a:prstGeom prst="rect">
                <a:avLst/>
              </a:prstGeom>
              <a:blipFill>
                <a:blip r:embed="rId7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12D4378C-A42A-40DB-A3F5-8DB45B736E16}"/>
                  </a:ext>
                </a:extLst>
              </p:cNvPr>
              <p:cNvSpPr txBox="1"/>
              <p:nvPr/>
            </p:nvSpPr>
            <p:spPr>
              <a:xfrm>
                <a:off x="6809399" y="2238958"/>
                <a:ext cx="720000" cy="423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𝑝𝑚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12D4378C-A42A-40DB-A3F5-8DB45B736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399" y="2238958"/>
                <a:ext cx="720000" cy="423770"/>
              </a:xfrm>
              <a:prstGeom prst="rect">
                <a:avLst/>
              </a:prstGeom>
              <a:blipFill>
                <a:blip r:embed="rId8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6915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ccia circolare 3">
            <a:extLst>
              <a:ext uri="{FF2B5EF4-FFF2-40B4-BE49-F238E27FC236}">
                <a16:creationId xmlns:a16="http://schemas.microsoft.com/office/drawing/2014/main" id="{7755E230-721A-4791-B885-1394B50C3738}"/>
              </a:ext>
            </a:extLst>
          </p:cNvPr>
          <p:cNvSpPr/>
          <p:nvPr/>
        </p:nvSpPr>
        <p:spPr>
          <a:xfrm>
            <a:off x="1800000" y="1756800"/>
            <a:ext cx="1006494" cy="1006494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ccia circolare 6">
            <a:extLst>
              <a:ext uri="{FF2B5EF4-FFF2-40B4-BE49-F238E27FC236}">
                <a16:creationId xmlns:a16="http://schemas.microsoft.com/office/drawing/2014/main" id="{05E59093-B7DC-486D-8C0E-DBF72681F247}"/>
              </a:ext>
            </a:extLst>
          </p:cNvPr>
          <p:cNvSpPr/>
          <p:nvPr/>
        </p:nvSpPr>
        <p:spPr>
          <a:xfrm>
            <a:off x="2880000" y="1756800"/>
            <a:ext cx="1006493" cy="1006493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ccia circolare 7">
            <a:extLst>
              <a:ext uri="{FF2B5EF4-FFF2-40B4-BE49-F238E27FC236}">
                <a16:creationId xmlns:a16="http://schemas.microsoft.com/office/drawing/2014/main" id="{E6286641-0A02-4E1C-9CEA-68EB4E781F3C}"/>
              </a:ext>
            </a:extLst>
          </p:cNvPr>
          <p:cNvSpPr/>
          <p:nvPr/>
        </p:nvSpPr>
        <p:spPr>
          <a:xfrm>
            <a:off x="2160000" y="2908800"/>
            <a:ext cx="504000" cy="504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ccia circolare 8">
            <a:extLst>
              <a:ext uri="{FF2B5EF4-FFF2-40B4-BE49-F238E27FC236}">
                <a16:creationId xmlns:a16="http://schemas.microsoft.com/office/drawing/2014/main" id="{3311AED8-C741-46B5-B965-EC9354AE0D0C}"/>
              </a:ext>
            </a:extLst>
          </p:cNvPr>
          <p:cNvSpPr/>
          <p:nvPr/>
        </p:nvSpPr>
        <p:spPr>
          <a:xfrm>
            <a:off x="3960000" y="1755422"/>
            <a:ext cx="1008000" cy="1008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ccia circolare 9">
            <a:extLst>
              <a:ext uri="{FF2B5EF4-FFF2-40B4-BE49-F238E27FC236}">
                <a16:creationId xmlns:a16="http://schemas.microsoft.com/office/drawing/2014/main" id="{E6D87E7C-2D02-4260-8AAA-DFDFED3CBE9F}"/>
              </a:ext>
            </a:extLst>
          </p:cNvPr>
          <p:cNvSpPr/>
          <p:nvPr/>
        </p:nvSpPr>
        <p:spPr>
          <a:xfrm>
            <a:off x="2808000" y="2908800"/>
            <a:ext cx="504000" cy="504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ccia circolare 10">
            <a:extLst>
              <a:ext uri="{FF2B5EF4-FFF2-40B4-BE49-F238E27FC236}">
                <a16:creationId xmlns:a16="http://schemas.microsoft.com/office/drawing/2014/main" id="{B9B0822C-43C7-4EAD-8DB8-3F48D1486BDE}"/>
              </a:ext>
            </a:extLst>
          </p:cNvPr>
          <p:cNvSpPr/>
          <p:nvPr/>
        </p:nvSpPr>
        <p:spPr>
          <a:xfrm>
            <a:off x="3456000" y="2908800"/>
            <a:ext cx="504000" cy="504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ccia circolare 11">
            <a:extLst>
              <a:ext uri="{FF2B5EF4-FFF2-40B4-BE49-F238E27FC236}">
                <a16:creationId xmlns:a16="http://schemas.microsoft.com/office/drawing/2014/main" id="{77BF19AA-278E-4A9F-AC30-D64C0F75CCEA}"/>
              </a:ext>
            </a:extLst>
          </p:cNvPr>
          <p:cNvSpPr/>
          <p:nvPr/>
        </p:nvSpPr>
        <p:spPr>
          <a:xfrm>
            <a:off x="4104000" y="2908078"/>
            <a:ext cx="504000" cy="504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ccia circolare 12">
            <a:extLst>
              <a:ext uri="{FF2B5EF4-FFF2-40B4-BE49-F238E27FC236}">
                <a16:creationId xmlns:a16="http://schemas.microsoft.com/office/drawing/2014/main" id="{CCCB5908-CBAF-4356-872D-E5556F228932}"/>
              </a:ext>
            </a:extLst>
          </p:cNvPr>
          <p:cNvSpPr/>
          <p:nvPr/>
        </p:nvSpPr>
        <p:spPr>
          <a:xfrm>
            <a:off x="2160000" y="3470400"/>
            <a:ext cx="504000" cy="504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ccia circolare 13">
            <a:extLst>
              <a:ext uri="{FF2B5EF4-FFF2-40B4-BE49-F238E27FC236}">
                <a16:creationId xmlns:a16="http://schemas.microsoft.com/office/drawing/2014/main" id="{B1271B6D-CF79-4DD8-9D56-C13CB83BDB52}"/>
              </a:ext>
            </a:extLst>
          </p:cNvPr>
          <p:cNvSpPr/>
          <p:nvPr/>
        </p:nvSpPr>
        <p:spPr>
          <a:xfrm>
            <a:off x="2808000" y="3470400"/>
            <a:ext cx="504000" cy="504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ccia circolare 14">
            <a:extLst>
              <a:ext uri="{FF2B5EF4-FFF2-40B4-BE49-F238E27FC236}">
                <a16:creationId xmlns:a16="http://schemas.microsoft.com/office/drawing/2014/main" id="{3FB31296-4749-4BFF-8A4A-4B447276871B}"/>
              </a:ext>
            </a:extLst>
          </p:cNvPr>
          <p:cNvSpPr/>
          <p:nvPr/>
        </p:nvSpPr>
        <p:spPr>
          <a:xfrm>
            <a:off x="3456000" y="3470400"/>
            <a:ext cx="504000" cy="504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ccia circolare 15">
            <a:extLst>
              <a:ext uri="{FF2B5EF4-FFF2-40B4-BE49-F238E27FC236}">
                <a16:creationId xmlns:a16="http://schemas.microsoft.com/office/drawing/2014/main" id="{CD42D2AE-B265-4B8C-B3F1-196D6CB8A26B}"/>
              </a:ext>
            </a:extLst>
          </p:cNvPr>
          <p:cNvSpPr/>
          <p:nvPr/>
        </p:nvSpPr>
        <p:spPr>
          <a:xfrm>
            <a:off x="4104000" y="3469404"/>
            <a:ext cx="504000" cy="504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flat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ccia circolare 16">
            <a:extLst>
              <a:ext uri="{FF2B5EF4-FFF2-40B4-BE49-F238E27FC236}">
                <a16:creationId xmlns:a16="http://schemas.microsoft.com/office/drawing/2014/main" id="{834D6250-B639-496E-BCF5-3E845564F024}"/>
              </a:ext>
            </a:extLst>
          </p:cNvPr>
          <p:cNvSpPr/>
          <p:nvPr/>
        </p:nvSpPr>
        <p:spPr>
          <a:xfrm>
            <a:off x="2278800" y="4118400"/>
            <a:ext cx="194400" cy="1944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ccia circolare 18">
            <a:extLst>
              <a:ext uri="{FF2B5EF4-FFF2-40B4-BE49-F238E27FC236}">
                <a16:creationId xmlns:a16="http://schemas.microsoft.com/office/drawing/2014/main" id="{3F67B882-2067-4411-912A-B9650F8F63ED}"/>
              </a:ext>
            </a:extLst>
          </p:cNvPr>
          <p:cNvSpPr/>
          <p:nvPr/>
        </p:nvSpPr>
        <p:spPr>
          <a:xfrm>
            <a:off x="2530800" y="41184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ccia circolare 19">
            <a:extLst>
              <a:ext uri="{FF2B5EF4-FFF2-40B4-BE49-F238E27FC236}">
                <a16:creationId xmlns:a16="http://schemas.microsoft.com/office/drawing/2014/main" id="{35906A72-BF4D-44FB-9303-29CCFDB8B0D0}"/>
              </a:ext>
            </a:extLst>
          </p:cNvPr>
          <p:cNvSpPr/>
          <p:nvPr/>
        </p:nvSpPr>
        <p:spPr>
          <a:xfrm>
            <a:off x="2782800" y="41184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ccia circolare 20">
            <a:extLst>
              <a:ext uri="{FF2B5EF4-FFF2-40B4-BE49-F238E27FC236}">
                <a16:creationId xmlns:a16="http://schemas.microsoft.com/office/drawing/2014/main" id="{0B989DD7-1CB9-4329-B182-FC60C32041EF}"/>
              </a:ext>
            </a:extLst>
          </p:cNvPr>
          <p:cNvSpPr/>
          <p:nvPr/>
        </p:nvSpPr>
        <p:spPr>
          <a:xfrm>
            <a:off x="2278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ccia circolare 21">
            <a:extLst>
              <a:ext uri="{FF2B5EF4-FFF2-40B4-BE49-F238E27FC236}">
                <a16:creationId xmlns:a16="http://schemas.microsoft.com/office/drawing/2014/main" id="{A1F5CBDE-5139-42FC-926C-E504CD966EE0}"/>
              </a:ext>
            </a:extLst>
          </p:cNvPr>
          <p:cNvSpPr/>
          <p:nvPr/>
        </p:nvSpPr>
        <p:spPr>
          <a:xfrm>
            <a:off x="2530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ccia circolare 22">
            <a:extLst>
              <a:ext uri="{FF2B5EF4-FFF2-40B4-BE49-F238E27FC236}">
                <a16:creationId xmlns:a16="http://schemas.microsoft.com/office/drawing/2014/main" id="{8F94F3CF-D622-470C-AE62-5DC895DCDFD6}"/>
              </a:ext>
            </a:extLst>
          </p:cNvPr>
          <p:cNvSpPr/>
          <p:nvPr/>
        </p:nvSpPr>
        <p:spPr>
          <a:xfrm>
            <a:off x="2782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ccia circolare 23">
            <a:extLst>
              <a:ext uri="{FF2B5EF4-FFF2-40B4-BE49-F238E27FC236}">
                <a16:creationId xmlns:a16="http://schemas.microsoft.com/office/drawing/2014/main" id="{8157C479-D059-42DF-B7AA-3096481770C4}"/>
              </a:ext>
            </a:extLst>
          </p:cNvPr>
          <p:cNvSpPr/>
          <p:nvPr/>
        </p:nvSpPr>
        <p:spPr>
          <a:xfrm>
            <a:off x="3034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ccia circolare 24">
            <a:extLst>
              <a:ext uri="{FF2B5EF4-FFF2-40B4-BE49-F238E27FC236}">
                <a16:creationId xmlns:a16="http://schemas.microsoft.com/office/drawing/2014/main" id="{8A64165A-0247-4AAC-8B98-C22773818487}"/>
              </a:ext>
            </a:extLst>
          </p:cNvPr>
          <p:cNvSpPr/>
          <p:nvPr/>
        </p:nvSpPr>
        <p:spPr>
          <a:xfrm>
            <a:off x="3286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ccia circolare 25">
            <a:extLst>
              <a:ext uri="{FF2B5EF4-FFF2-40B4-BE49-F238E27FC236}">
                <a16:creationId xmlns:a16="http://schemas.microsoft.com/office/drawing/2014/main" id="{1E124636-1FA9-4427-8442-CC9D31A9BDDD}"/>
              </a:ext>
            </a:extLst>
          </p:cNvPr>
          <p:cNvSpPr/>
          <p:nvPr/>
        </p:nvSpPr>
        <p:spPr>
          <a:xfrm>
            <a:off x="3790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ccia circolare 26">
            <a:extLst>
              <a:ext uri="{FF2B5EF4-FFF2-40B4-BE49-F238E27FC236}">
                <a16:creationId xmlns:a16="http://schemas.microsoft.com/office/drawing/2014/main" id="{2C187C10-50A8-43A4-B67D-6A1A052F343B}"/>
              </a:ext>
            </a:extLst>
          </p:cNvPr>
          <p:cNvSpPr/>
          <p:nvPr/>
        </p:nvSpPr>
        <p:spPr>
          <a:xfrm>
            <a:off x="3538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ccia circolare 27">
            <a:extLst>
              <a:ext uri="{FF2B5EF4-FFF2-40B4-BE49-F238E27FC236}">
                <a16:creationId xmlns:a16="http://schemas.microsoft.com/office/drawing/2014/main" id="{3E058B62-C344-44E7-961A-6BCC59A8DFAC}"/>
              </a:ext>
            </a:extLst>
          </p:cNvPr>
          <p:cNvSpPr/>
          <p:nvPr/>
        </p:nvSpPr>
        <p:spPr>
          <a:xfrm>
            <a:off x="4042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ccia circolare 28">
            <a:extLst>
              <a:ext uri="{FF2B5EF4-FFF2-40B4-BE49-F238E27FC236}">
                <a16:creationId xmlns:a16="http://schemas.microsoft.com/office/drawing/2014/main" id="{EB519732-5B68-439D-AFBA-C1EB4FAABB73}"/>
              </a:ext>
            </a:extLst>
          </p:cNvPr>
          <p:cNvSpPr/>
          <p:nvPr/>
        </p:nvSpPr>
        <p:spPr>
          <a:xfrm>
            <a:off x="4294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ccia circolare 29">
            <a:extLst>
              <a:ext uri="{FF2B5EF4-FFF2-40B4-BE49-F238E27FC236}">
                <a16:creationId xmlns:a16="http://schemas.microsoft.com/office/drawing/2014/main" id="{2F82EDAF-128D-4BD2-832F-34707734E593}"/>
              </a:ext>
            </a:extLst>
          </p:cNvPr>
          <p:cNvSpPr/>
          <p:nvPr/>
        </p:nvSpPr>
        <p:spPr>
          <a:xfrm>
            <a:off x="3034800" y="41184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ccia circolare 30">
            <a:extLst>
              <a:ext uri="{FF2B5EF4-FFF2-40B4-BE49-F238E27FC236}">
                <a16:creationId xmlns:a16="http://schemas.microsoft.com/office/drawing/2014/main" id="{DD521058-D6F2-4666-8350-27737EB601CA}"/>
              </a:ext>
            </a:extLst>
          </p:cNvPr>
          <p:cNvSpPr/>
          <p:nvPr/>
        </p:nvSpPr>
        <p:spPr>
          <a:xfrm>
            <a:off x="3286800" y="41184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ccia circolare 31">
            <a:extLst>
              <a:ext uri="{FF2B5EF4-FFF2-40B4-BE49-F238E27FC236}">
                <a16:creationId xmlns:a16="http://schemas.microsoft.com/office/drawing/2014/main" id="{C6F397E5-00FA-4F88-9F5E-8718AE4C6DA7}"/>
              </a:ext>
            </a:extLst>
          </p:cNvPr>
          <p:cNvSpPr/>
          <p:nvPr/>
        </p:nvSpPr>
        <p:spPr>
          <a:xfrm>
            <a:off x="3790800" y="41184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ccia circolare 32">
            <a:extLst>
              <a:ext uri="{FF2B5EF4-FFF2-40B4-BE49-F238E27FC236}">
                <a16:creationId xmlns:a16="http://schemas.microsoft.com/office/drawing/2014/main" id="{0B125E5B-7D08-48E1-A8D6-5B6C46EF7BE8}"/>
              </a:ext>
            </a:extLst>
          </p:cNvPr>
          <p:cNvSpPr/>
          <p:nvPr/>
        </p:nvSpPr>
        <p:spPr>
          <a:xfrm>
            <a:off x="3538800" y="41184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ccia circolare 33">
            <a:extLst>
              <a:ext uri="{FF2B5EF4-FFF2-40B4-BE49-F238E27FC236}">
                <a16:creationId xmlns:a16="http://schemas.microsoft.com/office/drawing/2014/main" id="{44E08B8A-808B-4344-87B2-957A2CD8AFFE}"/>
              </a:ext>
            </a:extLst>
          </p:cNvPr>
          <p:cNvSpPr/>
          <p:nvPr/>
        </p:nvSpPr>
        <p:spPr>
          <a:xfrm>
            <a:off x="4042800" y="41184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ccia circolare 34">
            <a:extLst>
              <a:ext uri="{FF2B5EF4-FFF2-40B4-BE49-F238E27FC236}">
                <a16:creationId xmlns:a16="http://schemas.microsoft.com/office/drawing/2014/main" id="{5DA3849B-9638-4EA6-BD95-85B849607587}"/>
              </a:ext>
            </a:extLst>
          </p:cNvPr>
          <p:cNvSpPr/>
          <p:nvPr/>
        </p:nvSpPr>
        <p:spPr>
          <a:xfrm>
            <a:off x="4294800" y="41184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2771869F-E54E-4819-852C-AD9739A4CC0E}"/>
              </a:ext>
            </a:extLst>
          </p:cNvPr>
          <p:cNvCxnSpPr/>
          <p:nvPr/>
        </p:nvCxnSpPr>
        <p:spPr>
          <a:xfrm>
            <a:off x="1767091" y="1684800"/>
            <a:ext cx="0" cy="2941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F41879EE-E443-4696-A622-DAE77235E22E}"/>
              </a:ext>
            </a:extLst>
          </p:cNvPr>
          <p:cNvCxnSpPr>
            <a:cxnSpLocks/>
          </p:cNvCxnSpPr>
          <p:nvPr/>
        </p:nvCxnSpPr>
        <p:spPr>
          <a:xfrm>
            <a:off x="5112000" y="1755422"/>
            <a:ext cx="144000" cy="0"/>
          </a:xfrm>
          <a:prstGeom prst="line">
            <a:avLst/>
          </a:prstGeom>
          <a:ln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56724329-6329-4AB3-8AFA-C27CEE6454C1}"/>
              </a:ext>
            </a:extLst>
          </p:cNvPr>
          <p:cNvCxnSpPr>
            <a:cxnSpLocks/>
          </p:cNvCxnSpPr>
          <p:nvPr/>
        </p:nvCxnSpPr>
        <p:spPr>
          <a:xfrm>
            <a:off x="5112000" y="2764800"/>
            <a:ext cx="144000" cy="0"/>
          </a:xfrm>
          <a:prstGeom prst="line">
            <a:avLst/>
          </a:prstGeom>
          <a:ln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B09BBDFC-3F6A-4780-A6AE-D327AC028403}"/>
              </a:ext>
            </a:extLst>
          </p:cNvPr>
          <p:cNvCxnSpPr>
            <a:cxnSpLocks/>
          </p:cNvCxnSpPr>
          <p:nvPr/>
        </p:nvCxnSpPr>
        <p:spPr>
          <a:xfrm>
            <a:off x="5112000" y="2908800"/>
            <a:ext cx="144000" cy="0"/>
          </a:xfrm>
          <a:prstGeom prst="line">
            <a:avLst/>
          </a:prstGeom>
          <a:ln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D948A5FA-B6A0-4761-87FA-EBB0D68D7E33}"/>
              </a:ext>
            </a:extLst>
          </p:cNvPr>
          <p:cNvCxnSpPr>
            <a:cxnSpLocks/>
          </p:cNvCxnSpPr>
          <p:nvPr/>
        </p:nvCxnSpPr>
        <p:spPr>
          <a:xfrm>
            <a:off x="5112000" y="3974400"/>
            <a:ext cx="144000" cy="0"/>
          </a:xfrm>
          <a:prstGeom prst="line">
            <a:avLst/>
          </a:prstGeom>
          <a:ln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932527DE-BC26-46D5-9868-D8A2B6771AA0}"/>
              </a:ext>
            </a:extLst>
          </p:cNvPr>
          <p:cNvCxnSpPr>
            <a:cxnSpLocks/>
          </p:cNvCxnSpPr>
          <p:nvPr/>
        </p:nvCxnSpPr>
        <p:spPr>
          <a:xfrm>
            <a:off x="5256000" y="1756800"/>
            <a:ext cx="0" cy="1008000"/>
          </a:xfrm>
          <a:prstGeom prst="line">
            <a:avLst/>
          </a:prstGeom>
          <a:ln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o 1">
            <a:extLst>
              <a:ext uri="{FF2B5EF4-FFF2-40B4-BE49-F238E27FC236}">
                <a16:creationId xmlns:a16="http://schemas.microsoft.com/office/drawing/2014/main" id="{A274A909-A041-4B3F-815C-67B539B8B2F2}"/>
              </a:ext>
            </a:extLst>
          </p:cNvPr>
          <p:cNvGrpSpPr/>
          <p:nvPr/>
        </p:nvGrpSpPr>
        <p:grpSpPr>
          <a:xfrm>
            <a:off x="5112000" y="4118400"/>
            <a:ext cx="144000" cy="435600"/>
            <a:chOff x="5112000" y="4230000"/>
            <a:chExt cx="144000" cy="435600"/>
          </a:xfrm>
        </p:grpSpPr>
        <p:cxnSp>
          <p:nvCxnSpPr>
            <p:cNvPr id="43" name="Connettore diritto 42">
              <a:extLst>
                <a:ext uri="{FF2B5EF4-FFF2-40B4-BE49-F238E27FC236}">
                  <a16:creationId xmlns:a16="http://schemas.microsoft.com/office/drawing/2014/main" id="{6846A1FF-F9CE-4BF0-AED2-DCBDF22B69DF}"/>
                </a:ext>
              </a:extLst>
            </p:cNvPr>
            <p:cNvCxnSpPr>
              <a:cxnSpLocks/>
            </p:cNvCxnSpPr>
            <p:nvPr/>
          </p:nvCxnSpPr>
          <p:spPr>
            <a:xfrm>
              <a:off x="5112000" y="4665600"/>
              <a:ext cx="144000" cy="0"/>
            </a:xfrm>
            <a:prstGeom prst="line">
              <a:avLst/>
            </a:prstGeom>
            <a:ln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diritto 43">
              <a:extLst>
                <a:ext uri="{FF2B5EF4-FFF2-40B4-BE49-F238E27FC236}">
                  <a16:creationId xmlns:a16="http://schemas.microsoft.com/office/drawing/2014/main" id="{5BE4ED8C-6DC3-4F92-90FB-666F43258BE2}"/>
                </a:ext>
              </a:extLst>
            </p:cNvPr>
            <p:cNvCxnSpPr>
              <a:cxnSpLocks/>
            </p:cNvCxnSpPr>
            <p:nvPr/>
          </p:nvCxnSpPr>
          <p:spPr>
            <a:xfrm>
              <a:off x="5112000" y="4230000"/>
              <a:ext cx="144000" cy="0"/>
            </a:xfrm>
            <a:prstGeom prst="line">
              <a:avLst/>
            </a:prstGeom>
            <a:ln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diritto 50">
              <a:extLst>
                <a:ext uri="{FF2B5EF4-FFF2-40B4-BE49-F238E27FC236}">
                  <a16:creationId xmlns:a16="http://schemas.microsoft.com/office/drawing/2014/main" id="{F4588984-2B20-42E6-BED2-574D9B38BA38}"/>
                </a:ext>
              </a:extLst>
            </p:cNvPr>
            <p:cNvCxnSpPr>
              <a:cxnSpLocks/>
            </p:cNvCxnSpPr>
            <p:nvPr/>
          </p:nvCxnSpPr>
          <p:spPr>
            <a:xfrm>
              <a:off x="5256000" y="4230000"/>
              <a:ext cx="0" cy="435600"/>
            </a:xfrm>
            <a:prstGeom prst="line">
              <a:avLst/>
            </a:prstGeom>
            <a:ln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760F3BCC-0452-4A1E-8C7D-C46A105ED6A3}"/>
              </a:ext>
            </a:extLst>
          </p:cNvPr>
          <p:cNvCxnSpPr>
            <a:cxnSpLocks/>
          </p:cNvCxnSpPr>
          <p:nvPr/>
        </p:nvCxnSpPr>
        <p:spPr>
          <a:xfrm>
            <a:off x="5256000" y="2908800"/>
            <a:ext cx="0" cy="1065600"/>
          </a:xfrm>
          <a:prstGeom prst="line">
            <a:avLst/>
          </a:prstGeom>
          <a:ln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582B482F-CD85-43CE-8B54-A37A24601833}"/>
              </a:ext>
            </a:extLst>
          </p:cNvPr>
          <p:cNvSpPr txBox="1"/>
          <p:nvPr/>
        </p:nvSpPr>
        <p:spPr>
          <a:xfrm rot="16200000">
            <a:off x="504502" y="2527504"/>
            <a:ext cx="2322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Reducing scales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407E3A82-C040-486C-9199-655BBDA5BC0B}"/>
                  </a:ext>
                </a:extLst>
              </p:cNvPr>
              <p:cNvSpPr txBox="1"/>
              <p:nvPr/>
            </p:nvSpPr>
            <p:spPr>
              <a:xfrm>
                <a:off x="1530000" y="2026914"/>
                <a:ext cx="232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407E3A82-C040-486C-9199-655BBDA5B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000" y="2026914"/>
                <a:ext cx="232371" cy="276999"/>
              </a:xfrm>
              <a:prstGeom prst="rect">
                <a:avLst/>
              </a:prstGeom>
              <a:blipFill>
                <a:blip r:embed="rId2"/>
                <a:stretch>
                  <a:fillRect l="-26316" r="-7895" b="-152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AB855044-ED18-4306-B9F3-645C930B698E}"/>
                  </a:ext>
                </a:extLst>
              </p:cNvPr>
              <p:cNvSpPr txBox="1"/>
              <p:nvPr/>
            </p:nvSpPr>
            <p:spPr>
              <a:xfrm>
                <a:off x="1531146" y="4122993"/>
                <a:ext cx="2589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AB855044-ED18-4306-B9F3-645C930B6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146" y="4122993"/>
                <a:ext cx="258917" cy="276999"/>
              </a:xfrm>
              <a:prstGeom prst="rect">
                <a:avLst/>
              </a:prstGeom>
              <a:blipFill>
                <a:blip r:embed="rId3"/>
                <a:stretch>
                  <a:fillRect l="-23256" r="-6977" b="-152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4CD59118-7051-4947-9E27-A85CFD06C26B}"/>
              </a:ext>
            </a:extLst>
          </p:cNvPr>
          <p:cNvSpPr txBox="1"/>
          <p:nvPr/>
        </p:nvSpPr>
        <p:spPr>
          <a:xfrm>
            <a:off x="5295666" y="2073080"/>
            <a:ext cx="914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Injection of energy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E6437AF0-1F6E-445B-BB2E-D6F9E96E44A1}"/>
              </a:ext>
            </a:extLst>
          </p:cNvPr>
          <p:cNvSpPr txBox="1"/>
          <p:nvPr/>
        </p:nvSpPr>
        <p:spPr>
          <a:xfrm>
            <a:off x="5166640" y="3238571"/>
            <a:ext cx="117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Intermediate band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2CD90881-9634-4EAA-B030-8046C76E8DBD}"/>
              </a:ext>
            </a:extLst>
          </p:cNvPr>
          <p:cNvSpPr txBox="1"/>
          <p:nvPr/>
        </p:nvSpPr>
        <p:spPr>
          <a:xfrm>
            <a:off x="5194795" y="4089978"/>
            <a:ext cx="11160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Viscous</a:t>
            </a:r>
            <a:r>
              <a:rPr lang="it-IT" sz="1400" dirty="0"/>
              <a:t> </a:t>
            </a:r>
            <a:r>
              <a:rPr lang="it-IT" sz="1200" dirty="0"/>
              <a:t>dissipation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87926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ttangolo 46">
            <a:extLst>
              <a:ext uri="{FF2B5EF4-FFF2-40B4-BE49-F238E27FC236}">
                <a16:creationId xmlns:a16="http://schemas.microsoft.com/office/drawing/2014/main" id="{1EBC54D2-848C-44B9-BA0F-BD29E6AB93FD}"/>
              </a:ext>
            </a:extLst>
          </p:cNvPr>
          <p:cNvSpPr/>
          <p:nvPr/>
        </p:nvSpPr>
        <p:spPr>
          <a:xfrm>
            <a:off x="2880000" y="2520000"/>
            <a:ext cx="1440000" cy="144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FC294B0A-0558-4C09-94C9-EF24551ACBA0}"/>
              </a:ext>
            </a:extLst>
          </p:cNvPr>
          <p:cNvCxnSpPr/>
          <p:nvPr/>
        </p:nvCxnSpPr>
        <p:spPr>
          <a:xfrm>
            <a:off x="4320000" y="720000"/>
            <a:ext cx="0" cy="504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4A0E17C4-1251-4913-905F-FAAE18FA9ACA}"/>
              </a:ext>
            </a:extLst>
          </p:cNvPr>
          <p:cNvCxnSpPr/>
          <p:nvPr/>
        </p:nvCxnSpPr>
        <p:spPr>
          <a:xfrm>
            <a:off x="2880000" y="720000"/>
            <a:ext cx="0" cy="504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diritto 53">
            <a:extLst>
              <a:ext uri="{FF2B5EF4-FFF2-40B4-BE49-F238E27FC236}">
                <a16:creationId xmlns:a16="http://schemas.microsoft.com/office/drawing/2014/main" id="{8A8B0FE7-ECE9-42ED-A860-DE966CABD026}"/>
              </a:ext>
            </a:extLst>
          </p:cNvPr>
          <p:cNvCxnSpPr/>
          <p:nvPr/>
        </p:nvCxnSpPr>
        <p:spPr>
          <a:xfrm>
            <a:off x="2880000" y="1800000"/>
            <a:ext cx="0" cy="1440000"/>
          </a:xfrm>
          <a:prstGeom prst="line">
            <a:avLst/>
          </a:prstGeom>
          <a:ln w="22225" cap="sq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C9C474C0-94FE-40C0-A2E1-4C53E83F1060}"/>
              </a:ext>
            </a:extLst>
          </p:cNvPr>
          <p:cNvCxnSpPr/>
          <p:nvPr/>
        </p:nvCxnSpPr>
        <p:spPr>
          <a:xfrm>
            <a:off x="4320000" y="1800000"/>
            <a:ext cx="0" cy="1440000"/>
          </a:xfrm>
          <a:prstGeom prst="line">
            <a:avLst/>
          </a:prstGeom>
          <a:ln w="22225" cap="sq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diritto 55">
            <a:extLst>
              <a:ext uri="{FF2B5EF4-FFF2-40B4-BE49-F238E27FC236}">
                <a16:creationId xmlns:a16="http://schemas.microsoft.com/office/drawing/2014/main" id="{EDA50BA4-09A3-43F9-918A-4D4AE24D2CF2}"/>
              </a:ext>
            </a:extLst>
          </p:cNvPr>
          <p:cNvCxnSpPr/>
          <p:nvPr/>
        </p:nvCxnSpPr>
        <p:spPr>
          <a:xfrm>
            <a:off x="2880000" y="1800000"/>
            <a:ext cx="1440000" cy="0"/>
          </a:xfrm>
          <a:prstGeom prst="line">
            <a:avLst/>
          </a:prstGeom>
          <a:ln w="22225" cap="sq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FD271710-9615-4AA6-BE58-54C9AB10059A}"/>
              </a:ext>
            </a:extLst>
          </p:cNvPr>
          <p:cNvCxnSpPr/>
          <p:nvPr/>
        </p:nvCxnSpPr>
        <p:spPr>
          <a:xfrm>
            <a:off x="2880000" y="3240000"/>
            <a:ext cx="1440000" cy="0"/>
          </a:xfrm>
          <a:prstGeom prst="line">
            <a:avLst/>
          </a:prstGeom>
          <a:ln w="22225" cap="sq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7006B7EA-8E42-4DC8-90D6-E079567E8ABD}"/>
              </a:ext>
            </a:extLst>
          </p:cNvPr>
          <p:cNvCxnSpPr/>
          <p:nvPr/>
        </p:nvCxnSpPr>
        <p:spPr>
          <a:xfrm>
            <a:off x="1080000" y="3960000"/>
            <a:ext cx="50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5A26EEEC-8334-4256-A7CA-6B86C07F1B8E}"/>
              </a:ext>
            </a:extLst>
          </p:cNvPr>
          <p:cNvCxnSpPr/>
          <p:nvPr/>
        </p:nvCxnSpPr>
        <p:spPr>
          <a:xfrm>
            <a:off x="1080000" y="2520000"/>
            <a:ext cx="50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47042C62-3605-4FBD-920C-0117F5387551}"/>
              </a:ext>
            </a:extLst>
          </p:cNvPr>
          <p:cNvCxnSpPr/>
          <p:nvPr/>
        </p:nvCxnSpPr>
        <p:spPr>
          <a:xfrm>
            <a:off x="1440000" y="720000"/>
            <a:ext cx="0" cy="504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EEE0768D-A7C5-4112-8F03-8F6637D65442}"/>
              </a:ext>
            </a:extLst>
          </p:cNvPr>
          <p:cNvCxnSpPr/>
          <p:nvPr/>
        </p:nvCxnSpPr>
        <p:spPr>
          <a:xfrm>
            <a:off x="5040000" y="2520000"/>
            <a:ext cx="0" cy="1440000"/>
          </a:xfrm>
          <a:prstGeom prst="line">
            <a:avLst/>
          </a:prstGeom>
          <a:ln w="22225" cap="sq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6ED45438-7AA2-41E4-AE91-792AD9D4FDBA}"/>
              </a:ext>
            </a:extLst>
          </p:cNvPr>
          <p:cNvCxnSpPr/>
          <p:nvPr/>
        </p:nvCxnSpPr>
        <p:spPr>
          <a:xfrm>
            <a:off x="3600000" y="2520000"/>
            <a:ext cx="0" cy="1440000"/>
          </a:xfrm>
          <a:prstGeom prst="line">
            <a:avLst/>
          </a:prstGeom>
          <a:ln w="22225" cap="sq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CE66369E-6F91-499B-8CA3-84C7A84FB017}"/>
              </a:ext>
            </a:extLst>
          </p:cNvPr>
          <p:cNvCxnSpPr/>
          <p:nvPr/>
        </p:nvCxnSpPr>
        <p:spPr>
          <a:xfrm>
            <a:off x="3600000" y="3960000"/>
            <a:ext cx="1440000" cy="0"/>
          </a:xfrm>
          <a:prstGeom prst="line">
            <a:avLst/>
          </a:prstGeom>
          <a:ln w="22225" cap="sq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BC35E6F3-22B8-40B4-9FD6-CB5AB3BAF3C8}"/>
              </a:ext>
            </a:extLst>
          </p:cNvPr>
          <p:cNvCxnSpPr/>
          <p:nvPr/>
        </p:nvCxnSpPr>
        <p:spPr>
          <a:xfrm>
            <a:off x="3600000" y="2520000"/>
            <a:ext cx="1440000" cy="0"/>
          </a:xfrm>
          <a:prstGeom prst="line">
            <a:avLst/>
          </a:prstGeom>
          <a:ln w="22225" cap="sq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AC0DBDAC-7E23-4AD2-918F-581A4A597260}"/>
              </a:ext>
            </a:extLst>
          </p:cNvPr>
          <p:cNvCxnSpPr/>
          <p:nvPr/>
        </p:nvCxnSpPr>
        <p:spPr>
          <a:xfrm>
            <a:off x="5760000" y="720000"/>
            <a:ext cx="0" cy="504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CB3C2E7A-832B-4C24-B919-B026BF3D68D1}"/>
              </a:ext>
            </a:extLst>
          </p:cNvPr>
          <p:cNvCxnSpPr/>
          <p:nvPr/>
        </p:nvCxnSpPr>
        <p:spPr>
          <a:xfrm>
            <a:off x="1080000" y="1080000"/>
            <a:ext cx="50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E6D72729-5F16-48B2-A05F-112A8417C061}"/>
              </a:ext>
            </a:extLst>
          </p:cNvPr>
          <p:cNvCxnSpPr/>
          <p:nvPr/>
        </p:nvCxnSpPr>
        <p:spPr>
          <a:xfrm>
            <a:off x="1080000" y="5400000"/>
            <a:ext cx="50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e 12">
            <a:extLst>
              <a:ext uri="{FF2B5EF4-FFF2-40B4-BE49-F238E27FC236}">
                <a16:creationId xmlns:a16="http://schemas.microsoft.com/office/drawing/2014/main" id="{0784F06F-B52D-4DEC-A84A-60927CFD6801}"/>
              </a:ext>
            </a:extLst>
          </p:cNvPr>
          <p:cNvSpPr>
            <a:spLocks noChangeAspect="1"/>
          </p:cNvSpPr>
          <p:nvPr/>
        </p:nvSpPr>
        <p:spPr>
          <a:xfrm>
            <a:off x="211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8F782743-2FE5-4929-A590-9B75436D74EB}"/>
              </a:ext>
            </a:extLst>
          </p:cNvPr>
          <p:cNvSpPr>
            <a:spLocks noChangeAspect="1"/>
          </p:cNvSpPr>
          <p:nvPr/>
        </p:nvSpPr>
        <p:spPr>
          <a:xfrm>
            <a:off x="2116800" y="463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674521F6-7AE2-4814-BEB7-7373D73F164E}"/>
              </a:ext>
            </a:extLst>
          </p:cNvPr>
          <p:cNvSpPr>
            <a:spLocks noChangeAspect="1"/>
          </p:cNvSpPr>
          <p:nvPr/>
        </p:nvSpPr>
        <p:spPr>
          <a:xfrm>
            <a:off x="3556800" y="463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3A9A0839-6AFC-4C77-AD37-7FEC30A108D8}"/>
              </a:ext>
            </a:extLst>
          </p:cNvPr>
          <p:cNvSpPr>
            <a:spLocks noChangeAspect="1"/>
          </p:cNvSpPr>
          <p:nvPr/>
        </p:nvSpPr>
        <p:spPr>
          <a:xfrm>
            <a:off x="4996800" y="463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D1B6B3D2-0B99-4FCF-8684-BEB2CA0C40C4}"/>
              </a:ext>
            </a:extLst>
          </p:cNvPr>
          <p:cNvSpPr>
            <a:spLocks noChangeAspect="1"/>
          </p:cNvSpPr>
          <p:nvPr/>
        </p:nvSpPr>
        <p:spPr>
          <a:xfrm>
            <a:off x="2116800" y="319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46696B61-DE10-4D96-AF55-1358E79B051E}"/>
              </a:ext>
            </a:extLst>
          </p:cNvPr>
          <p:cNvSpPr>
            <a:spLocks noChangeAspect="1"/>
          </p:cNvSpPr>
          <p:nvPr/>
        </p:nvSpPr>
        <p:spPr>
          <a:xfrm>
            <a:off x="3556800" y="319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56005050-2712-4C04-9AE7-801C8FC24CD0}"/>
              </a:ext>
            </a:extLst>
          </p:cNvPr>
          <p:cNvSpPr>
            <a:spLocks noChangeAspect="1"/>
          </p:cNvSpPr>
          <p:nvPr/>
        </p:nvSpPr>
        <p:spPr>
          <a:xfrm>
            <a:off x="4996800" y="319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BD8FE20-6FCB-4F39-BE72-B4A3D8206E2B}"/>
              </a:ext>
            </a:extLst>
          </p:cNvPr>
          <p:cNvSpPr>
            <a:spLocks noChangeAspect="1"/>
          </p:cNvSpPr>
          <p:nvPr/>
        </p:nvSpPr>
        <p:spPr>
          <a:xfrm>
            <a:off x="355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E752A3C2-4526-4EA3-B26F-3733C8698FDA}"/>
              </a:ext>
            </a:extLst>
          </p:cNvPr>
          <p:cNvSpPr>
            <a:spLocks noChangeAspect="1"/>
          </p:cNvSpPr>
          <p:nvPr/>
        </p:nvSpPr>
        <p:spPr>
          <a:xfrm>
            <a:off x="499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9A54EABE-F70C-46C6-8276-C783ED69C0EC}"/>
              </a:ext>
            </a:extLst>
          </p:cNvPr>
          <p:cNvCxnSpPr/>
          <p:nvPr/>
        </p:nvCxnSpPr>
        <p:spPr>
          <a:xfrm>
            <a:off x="126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841D1F7E-FB0E-4583-B18F-C7D2565FC6C6}"/>
              </a:ext>
            </a:extLst>
          </p:cNvPr>
          <p:cNvCxnSpPr/>
          <p:nvPr/>
        </p:nvCxnSpPr>
        <p:spPr>
          <a:xfrm>
            <a:off x="558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02E5D6A8-4EB0-4F5C-86E3-F2015F29231A}"/>
              </a:ext>
            </a:extLst>
          </p:cNvPr>
          <p:cNvCxnSpPr/>
          <p:nvPr/>
        </p:nvCxnSpPr>
        <p:spPr>
          <a:xfrm>
            <a:off x="5580000" y="468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324A9534-5D55-4A06-9B2C-2834A5B56964}"/>
              </a:ext>
            </a:extLst>
          </p:cNvPr>
          <p:cNvCxnSpPr/>
          <p:nvPr/>
        </p:nvCxnSpPr>
        <p:spPr>
          <a:xfrm>
            <a:off x="414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D76B8284-D541-43E9-B3B8-EA929DF84331}"/>
              </a:ext>
            </a:extLst>
          </p:cNvPr>
          <p:cNvCxnSpPr/>
          <p:nvPr/>
        </p:nvCxnSpPr>
        <p:spPr>
          <a:xfrm>
            <a:off x="4140000" y="468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8D52D461-B540-4AFA-803C-5BA592756161}"/>
              </a:ext>
            </a:extLst>
          </p:cNvPr>
          <p:cNvCxnSpPr/>
          <p:nvPr/>
        </p:nvCxnSpPr>
        <p:spPr>
          <a:xfrm>
            <a:off x="4140000" y="324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80835579-CFFF-477B-8E31-74FD7D945DB5}"/>
              </a:ext>
            </a:extLst>
          </p:cNvPr>
          <p:cNvCxnSpPr/>
          <p:nvPr/>
        </p:nvCxnSpPr>
        <p:spPr>
          <a:xfrm>
            <a:off x="5580000" y="324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1CB6B28A-BAB5-406E-A617-2F601B5D1BB9}"/>
              </a:ext>
            </a:extLst>
          </p:cNvPr>
          <p:cNvCxnSpPr/>
          <p:nvPr/>
        </p:nvCxnSpPr>
        <p:spPr>
          <a:xfrm>
            <a:off x="270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F2F2D0-22FB-4539-ADC9-3304061D04F6}"/>
              </a:ext>
            </a:extLst>
          </p:cNvPr>
          <p:cNvCxnSpPr/>
          <p:nvPr/>
        </p:nvCxnSpPr>
        <p:spPr>
          <a:xfrm>
            <a:off x="2700000" y="468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ABC5F2E8-7713-480E-A29F-428F04051FD6}"/>
              </a:ext>
            </a:extLst>
          </p:cNvPr>
          <p:cNvCxnSpPr/>
          <p:nvPr/>
        </p:nvCxnSpPr>
        <p:spPr>
          <a:xfrm>
            <a:off x="2700000" y="324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B43BC3D0-1898-4140-A3AE-5260D2D7DF7C}"/>
              </a:ext>
            </a:extLst>
          </p:cNvPr>
          <p:cNvCxnSpPr/>
          <p:nvPr/>
        </p:nvCxnSpPr>
        <p:spPr>
          <a:xfrm>
            <a:off x="1260000" y="324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90BF83B1-0E26-498A-9269-F63076DB5573}"/>
              </a:ext>
            </a:extLst>
          </p:cNvPr>
          <p:cNvCxnSpPr/>
          <p:nvPr/>
        </p:nvCxnSpPr>
        <p:spPr>
          <a:xfrm>
            <a:off x="1260000" y="468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5214BACA-82E1-4F83-92CC-F1F7B29804DE}"/>
              </a:ext>
            </a:extLst>
          </p:cNvPr>
          <p:cNvCxnSpPr>
            <a:cxnSpLocks/>
          </p:cNvCxnSpPr>
          <p:nvPr/>
        </p:nvCxnSpPr>
        <p:spPr>
          <a:xfrm rot="10800000">
            <a:off x="2160000" y="90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B568BBCA-771D-464E-A13F-451198DE5785}"/>
              </a:ext>
            </a:extLst>
          </p:cNvPr>
          <p:cNvCxnSpPr>
            <a:cxnSpLocks/>
          </p:cNvCxnSpPr>
          <p:nvPr/>
        </p:nvCxnSpPr>
        <p:spPr>
          <a:xfrm rot="10800000">
            <a:off x="5040000" y="90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75222355-8869-4EC7-8668-A38EA6BE820B}"/>
              </a:ext>
            </a:extLst>
          </p:cNvPr>
          <p:cNvCxnSpPr>
            <a:cxnSpLocks/>
          </p:cNvCxnSpPr>
          <p:nvPr/>
        </p:nvCxnSpPr>
        <p:spPr>
          <a:xfrm rot="10800000">
            <a:off x="3600000" y="90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A0742EEA-5975-44B2-A12E-6B06448F3D8B}"/>
              </a:ext>
            </a:extLst>
          </p:cNvPr>
          <p:cNvCxnSpPr>
            <a:cxnSpLocks/>
          </p:cNvCxnSpPr>
          <p:nvPr/>
        </p:nvCxnSpPr>
        <p:spPr>
          <a:xfrm rot="10800000">
            <a:off x="2160000" y="234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97EDCBC4-BC12-4B94-9717-4217FD57F153}"/>
              </a:ext>
            </a:extLst>
          </p:cNvPr>
          <p:cNvCxnSpPr>
            <a:cxnSpLocks/>
          </p:cNvCxnSpPr>
          <p:nvPr/>
        </p:nvCxnSpPr>
        <p:spPr>
          <a:xfrm rot="10800000">
            <a:off x="3600000" y="234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9659E1AB-9C9D-4F08-BEFA-520427088E76}"/>
              </a:ext>
            </a:extLst>
          </p:cNvPr>
          <p:cNvCxnSpPr>
            <a:cxnSpLocks/>
          </p:cNvCxnSpPr>
          <p:nvPr/>
        </p:nvCxnSpPr>
        <p:spPr>
          <a:xfrm rot="10800000">
            <a:off x="5040000" y="234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271543F8-308B-4E18-9060-CC1E8551DD4D}"/>
              </a:ext>
            </a:extLst>
          </p:cNvPr>
          <p:cNvCxnSpPr>
            <a:cxnSpLocks/>
          </p:cNvCxnSpPr>
          <p:nvPr/>
        </p:nvCxnSpPr>
        <p:spPr>
          <a:xfrm rot="10800000">
            <a:off x="2160000" y="378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655C8DD0-7989-4952-B414-A4165B0CAD02}"/>
              </a:ext>
            </a:extLst>
          </p:cNvPr>
          <p:cNvCxnSpPr>
            <a:cxnSpLocks/>
          </p:cNvCxnSpPr>
          <p:nvPr/>
        </p:nvCxnSpPr>
        <p:spPr>
          <a:xfrm rot="10800000">
            <a:off x="3600000" y="378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09A94FF-1DB7-47C6-97A3-CA7F77B97F0C}"/>
              </a:ext>
            </a:extLst>
          </p:cNvPr>
          <p:cNvCxnSpPr>
            <a:cxnSpLocks/>
          </p:cNvCxnSpPr>
          <p:nvPr/>
        </p:nvCxnSpPr>
        <p:spPr>
          <a:xfrm rot="10800000">
            <a:off x="5040000" y="378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A821F0F4-017D-4F4B-BD30-6D22B9AC5C82}"/>
              </a:ext>
            </a:extLst>
          </p:cNvPr>
          <p:cNvCxnSpPr>
            <a:cxnSpLocks/>
          </p:cNvCxnSpPr>
          <p:nvPr/>
        </p:nvCxnSpPr>
        <p:spPr>
          <a:xfrm rot="10800000">
            <a:off x="2160000" y="522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B201C5E9-43FC-4EF1-816C-75CA9D0AB928}"/>
              </a:ext>
            </a:extLst>
          </p:cNvPr>
          <p:cNvCxnSpPr>
            <a:cxnSpLocks/>
          </p:cNvCxnSpPr>
          <p:nvPr/>
        </p:nvCxnSpPr>
        <p:spPr>
          <a:xfrm rot="10800000">
            <a:off x="3600000" y="522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EC71EC6F-2F91-44AA-A412-5E5DBAE729EC}"/>
              </a:ext>
            </a:extLst>
          </p:cNvPr>
          <p:cNvCxnSpPr>
            <a:cxnSpLocks/>
          </p:cNvCxnSpPr>
          <p:nvPr/>
        </p:nvCxnSpPr>
        <p:spPr>
          <a:xfrm rot="10800000">
            <a:off x="5040000" y="522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sellaDiTesto 57">
                <a:extLst>
                  <a:ext uri="{FF2B5EF4-FFF2-40B4-BE49-F238E27FC236}">
                    <a16:creationId xmlns:a16="http://schemas.microsoft.com/office/drawing/2014/main" id="{0379A4FB-C33F-448C-B967-FD5F340BEC47}"/>
                  </a:ext>
                </a:extLst>
              </p:cNvPr>
              <p:cNvSpPr txBox="1"/>
              <p:nvPr/>
            </p:nvSpPr>
            <p:spPr>
              <a:xfrm>
                <a:off x="3618000" y="3222000"/>
                <a:ext cx="183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8" name="CasellaDiTesto 57">
                <a:extLst>
                  <a:ext uri="{FF2B5EF4-FFF2-40B4-BE49-F238E27FC236}">
                    <a16:creationId xmlns:a16="http://schemas.microsoft.com/office/drawing/2014/main" id="{0379A4FB-C33F-448C-B967-FD5F340BE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000" y="3222000"/>
                <a:ext cx="183960" cy="276999"/>
              </a:xfrm>
              <a:prstGeom prst="rect">
                <a:avLst/>
              </a:prstGeom>
              <a:blipFill>
                <a:blip r:embed="rId2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sellaDiTesto 58">
                <a:extLst>
                  <a:ext uri="{FF2B5EF4-FFF2-40B4-BE49-F238E27FC236}">
                    <a16:creationId xmlns:a16="http://schemas.microsoft.com/office/drawing/2014/main" id="{540F5011-9B22-4F51-8F13-0B465FE56BD6}"/>
                  </a:ext>
                </a:extLst>
              </p:cNvPr>
              <p:cNvSpPr txBox="1"/>
              <p:nvPr/>
            </p:nvSpPr>
            <p:spPr>
              <a:xfrm>
                <a:off x="3348000" y="2289167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9" name="CasellaDiTesto 58">
                <a:extLst>
                  <a:ext uri="{FF2B5EF4-FFF2-40B4-BE49-F238E27FC236}">
                    <a16:creationId xmlns:a16="http://schemas.microsoft.com/office/drawing/2014/main" id="{540F5011-9B22-4F51-8F13-0B465FE56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000" y="2289167"/>
                <a:ext cx="184666" cy="276999"/>
              </a:xfrm>
              <a:prstGeom prst="rect">
                <a:avLst/>
              </a:prstGeom>
              <a:blipFill>
                <a:blip r:embed="rId3"/>
                <a:stretch>
                  <a:fillRect l="-19355" r="-1290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sellaDiTesto 59">
                <a:extLst>
                  <a:ext uri="{FF2B5EF4-FFF2-40B4-BE49-F238E27FC236}">
                    <a16:creationId xmlns:a16="http://schemas.microsoft.com/office/drawing/2014/main" id="{5177810E-DB8A-4602-8786-F22A56AD90E0}"/>
                  </a:ext>
                </a:extLst>
              </p:cNvPr>
              <p:cNvSpPr txBox="1"/>
              <p:nvPr/>
            </p:nvSpPr>
            <p:spPr>
              <a:xfrm>
                <a:off x="4327200" y="3222000"/>
                <a:ext cx="1917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0" name="CasellaDiTesto 59">
                <a:extLst>
                  <a:ext uri="{FF2B5EF4-FFF2-40B4-BE49-F238E27FC236}">
                    <a16:creationId xmlns:a16="http://schemas.microsoft.com/office/drawing/2014/main" id="{5177810E-DB8A-4602-8786-F22A56AD9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200" y="3222000"/>
                <a:ext cx="191784" cy="276999"/>
              </a:xfrm>
              <a:prstGeom prst="rect">
                <a:avLst/>
              </a:prstGeom>
              <a:blipFill>
                <a:blip r:embed="rId4"/>
                <a:stretch>
                  <a:fillRect l="-19355" r="-1612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ttangolo 60">
            <a:extLst>
              <a:ext uri="{FF2B5EF4-FFF2-40B4-BE49-F238E27FC236}">
                <a16:creationId xmlns:a16="http://schemas.microsoft.com/office/drawing/2014/main" id="{6E215BD8-13FF-425F-BB81-637142C9D156}"/>
              </a:ext>
            </a:extLst>
          </p:cNvPr>
          <p:cNvSpPr/>
          <p:nvPr/>
        </p:nvSpPr>
        <p:spPr>
          <a:xfrm>
            <a:off x="6300000" y="3060000"/>
            <a:ext cx="360000" cy="360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2" name="Rettangolo 61">
            <a:extLst>
              <a:ext uri="{FF2B5EF4-FFF2-40B4-BE49-F238E27FC236}">
                <a16:creationId xmlns:a16="http://schemas.microsoft.com/office/drawing/2014/main" id="{0391324B-63A4-480E-B534-3B6F5CB2136F}"/>
              </a:ext>
            </a:extLst>
          </p:cNvPr>
          <p:cNvSpPr/>
          <p:nvPr/>
        </p:nvSpPr>
        <p:spPr>
          <a:xfrm>
            <a:off x="6300000" y="2520000"/>
            <a:ext cx="36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Rettangolo 62">
            <a:extLst>
              <a:ext uri="{FF2B5EF4-FFF2-40B4-BE49-F238E27FC236}">
                <a16:creationId xmlns:a16="http://schemas.microsoft.com/office/drawing/2014/main" id="{0EDE29DB-4749-43A1-8F95-1A2FAA3F3445}"/>
              </a:ext>
            </a:extLst>
          </p:cNvPr>
          <p:cNvSpPr/>
          <p:nvPr/>
        </p:nvSpPr>
        <p:spPr>
          <a:xfrm>
            <a:off x="6300000" y="3600000"/>
            <a:ext cx="360000" cy="360000"/>
          </a:xfrm>
          <a:prstGeom prst="rect">
            <a:avLst/>
          </a:prstGeom>
          <a:noFill/>
          <a:ln w="22225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sellaDiTesto 63">
                <a:extLst>
                  <a:ext uri="{FF2B5EF4-FFF2-40B4-BE49-F238E27FC236}">
                    <a16:creationId xmlns:a16="http://schemas.microsoft.com/office/drawing/2014/main" id="{3463A058-7022-4C0B-BD9D-D1DF15021DF8}"/>
                  </a:ext>
                </a:extLst>
              </p:cNvPr>
              <p:cNvSpPr txBox="1"/>
              <p:nvPr/>
            </p:nvSpPr>
            <p:spPr>
              <a:xfrm>
                <a:off x="6660000" y="2520000"/>
                <a:ext cx="2165023" cy="36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Control volume for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64" name="CasellaDiTesto 63">
                <a:extLst>
                  <a:ext uri="{FF2B5EF4-FFF2-40B4-BE49-F238E27FC236}">
                    <a16:creationId xmlns:a16="http://schemas.microsoft.com/office/drawing/2014/main" id="{3463A058-7022-4C0B-BD9D-D1DF15021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000" y="2520000"/>
                <a:ext cx="2165023" cy="360000"/>
              </a:xfrm>
              <a:prstGeom prst="rect">
                <a:avLst/>
              </a:prstGeom>
              <a:blipFill>
                <a:blip r:embed="rId5"/>
                <a:stretch>
                  <a:fillRect l="-2535" t="-8475" b="-288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sellaDiTesto 64">
                <a:extLst>
                  <a:ext uri="{FF2B5EF4-FFF2-40B4-BE49-F238E27FC236}">
                    <a16:creationId xmlns:a16="http://schemas.microsoft.com/office/drawing/2014/main" id="{CBA94786-F545-4C4C-93FC-7E481032A5A8}"/>
                  </a:ext>
                </a:extLst>
              </p:cNvPr>
              <p:cNvSpPr txBox="1"/>
              <p:nvPr/>
            </p:nvSpPr>
            <p:spPr>
              <a:xfrm>
                <a:off x="6660000" y="3600000"/>
                <a:ext cx="21650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Control volume for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65" name="CasellaDiTesto 64">
                <a:extLst>
                  <a:ext uri="{FF2B5EF4-FFF2-40B4-BE49-F238E27FC236}">
                    <a16:creationId xmlns:a16="http://schemas.microsoft.com/office/drawing/2014/main" id="{CBA94786-F545-4C4C-93FC-7E481032A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000" y="3600000"/>
                <a:ext cx="2165023" cy="369332"/>
              </a:xfrm>
              <a:prstGeom prst="rect">
                <a:avLst/>
              </a:prstGeom>
              <a:blipFill>
                <a:blip r:embed="rId6"/>
                <a:stretch>
                  <a:fillRect l="-2535" t="-1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sellaDiTesto 65">
                <a:extLst>
                  <a:ext uri="{FF2B5EF4-FFF2-40B4-BE49-F238E27FC236}">
                    <a16:creationId xmlns:a16="http://schemas.microsoft.com/office/drawing/2014/main" id="{A1B01D27-92EA-4961-B95D-08E8E3B408B1}"/>
                  </a:ext>
                </a:extLst>
              </p:cNvPr>
              <p:cNvSpPr txBox="1"/>
              <p:nvPr/>
            </p:nvSpPr>
            <p:spPr>
              <a:xfrm>
                <a:off x="6660000" y="3060000"/>
                <a:ext cx="2165023" cy="36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Control volume for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66" name="CasellaDiTesto 65">
                <a:extLst>
                  <a:ext uri="{FF2B5EF4-FFF2-40B4-BE49-F238E27FC236}">
                    <a16:creationId xmlns:a16="http://schemas.microsoft.com/office/drawing/2014/main" id="{A1B01D27-92EA-4961-B95D-08E8E3B40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000" y="3060000"/>
                <a:ext cx="2165023" cy="360000"/>
              </a:xfrm>
              <a:prstGeom prst="rect">
                <a:avLst/>
              </a:prstGeom>
              <a:blipFill>
                <a:blip r:embed="rId7"/>
                <a:stretch>
                  <a:fillRect l="-2535" t="-10169" b="-288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sellaDiTesto 66">
                <a:extLst>
                  <a:ext uri="{FF2B5EF4-FFF2-40B4-BE49-F238E27FC236}">
                    <a16:creationId xmlns:a16="http://schemas.microsoft.com/office/drawing/2014/main" id="{169B0006-B8D9-443B-8092-23D57D06D716}"/>
                  </a:ext>
                </a:extLst>
              </p:cNvPr>
              <p:cNvSpPr txBox="1"/>
              <p:nvPr/>
            </p:nvSpPr>
            <p:spPr>
              <a:xfrm>
                <a:off x="449998" y="3086111"/>
                <a:ext cx="68483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67" name="CasellaDiTesto 66">
                <a:extLst>
                  <a:ext uri="{FF2B5EF4-FFF2-40B4-BE49-F238E27FC236}">
                    <a16:creationId xmlns:a16="http://schemas.microsoft.com/office/drawing/2014/main" id="{169B0006-B8D9-443B-8092-23D57D06D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8" y="3086111"/>
                <a:ext cx="684831" cy="307777"/>
              </a:xfrm>
              <a:prstGeom prst="rect">
                <a:avLst/>
              </a:prstGeom>
              <a:blipFill>
                <a:blip r:embed="rId8"/>
                <a:stretch>
                  <a:fillRect b="-2941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sellaDiTesto 67">
                <a:extLst>
                  <a:ext uri="{FF2B5EF4-FFF2-40B4-BE49-F238E27FC236}">
                    <a16:creationId xmlns:a16="http://schemas.microsoft.com/office/drawing/2014/main" id="{88E2103A-E448-48A7-B039-E79B3B56832A}"/>
                  </a:ext>
                </a:extLst>
              </p:cNvPr>
              <p:cNvSpPr txBox="1"/>
              <p:nvPr/>
            </p:nvSpPr>
            <p:spPr>
              <a:xfrm>
                <a:off x="450000" y="4526111"/>
                <a:ext cx="60952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68" name="CasellaDiTesto 67">
                <a:extLst>
                  <a:ext uri="{FF2B5EF4-FFF2-40B4-BE49-F238E27FC236}">
                    <a16:creationId xmlns:a16="http://schemas.microsoft.com/office/drawing/2014/main" id="{88E2103A-E448-48A7-B039-E79B3B568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00" y="4526111"/>
                <a:ext cx="609526" cy="307777"/>
              </a:xfrm>
              <a:prstGeom prst="rect">
                <a:avLst/>
              </a:prstGeom>
              <a:blipFill>
                <a:blip r:embed="rId9"/>
                <a:stretch>
                  <a:fillRect l="-14000" r="-9000" b="-2941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asellaDiTesto 68">
                <a:extLst>
                  <a:ext uri="{FF2B5EF4-FFF2-40B4-BE49-F238E27FC236}">
                    <a16:creationId xmlns:a16="http://schemas.microsoft.com/office/drawing/2014/main" id="{1B121E4D-5CA2-4291-A764-31621ED0E531}"/>
                  </a:ext>
                </a:extLst>
              </p:cNvPr>
              <p:cNvSpPr txBox="1"/>
              <p:nvPr/>
            </p:nvSpPr>
            <p:spPr>
              <a:xfrm>
                <a:off x="450000" y="1644410"/>
                <a:ext cx="60952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69" name="CasellaDiTesto 68">
                <a:extLst>
                  <a:ext uri="{FF2B5EF4-FFF2-40B4-BE49-F238E27FC236}">
                    <a16:creationId xmlns:a16="http://schemas.microsoft.com/office/drawing/2014/main" id="{1B121E4D-5CA2-4291-A764-31621ED0E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00" y="1644410"/>
                <a:ext cx="609526" cy="307777"/>
              </a:xfrm>
              <a:prstGeom prst="rect">
                <a:avLst/>
              </a:prstGeom>
              <a:blipFill>
                <a:blip r:embed="rId10"/>
                <a:stretch>
                  <a:fillRect l="-14000" r="-9000" b="-3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sellaDiTesto 71">
                <a:extLst>
                  <a:ext uri="{FF2B5EF4-FFF2-40B4-BE49-F238E27FC236}">
                    <a16:creationId xmlns:a16="http://schemas.microsoft.com/office/drawing/2014/main" id="{E4327CF7-592F-41BF-A6F2-1884F34AB232}"/>
                  </a:ext>
                </a:extLst>
              </p:cNvPr>
              <p:cNvSpPr txBox="1"/>
              <p:nvPr/>
            </p:nvSpPr>
            <p:spPr>
              <a:xfrm>
                <a:off x="449999" y="2366111"/>
                <a:ext cx="73297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72" name="CasellaDiTesto 71">
                <a:extLst>
                  <a:ext uri="{FF2B5EF4-FFF2-40B4-BE49-F238E27FC236}">
                    <a16:creationId xmlns:a16="http://schemas.microsoft.com/office/drawing/2014/main" id="{E4327CF7-592F-41BF-A6F2-1884F34AB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" y="2366111"/>
                <a:ext cx="732971" cy="307777"/>
              </a:xfrm>
              <a:prstGeom prst="rect">
                <a:avLst/>
              </a:prstGeom>
              <a:blipFill>
                <a:blip r:embed="rId11"/>
                <a:stretch>
                  <a:fillRect b="-3137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sellaDiTesto 72">
                <a:extLst>
                  <a:ext uri="{FF2B5EF4-FFF2-40B4-BE49-F238E27FC236}">
                    <a16:creationId xmlns:a16="http://schemas.microsoft.com/office/drawing/2014/main" id="{2D712C9F-36DD-4DCE-B133-213B56C342AE}"/>
                  </a:ext>
                </a:extLst>
              </p:cNvPr>
              <p:cNvSpPr txBox="1"/>
              <p:nvPr/>
            </p:nvSpPr>
            <p:spPr>
              <a:xfrm>
                <a:off x="450000" y="3806111"/>
                <a:ext cx="60407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73" name="CasellaDiTesto 72">
                <a:extLst>
                  <a:ext uri="{FF2B5EF4-FFF2-40B4-BE49-F238E27FC236}">
                    <a16:creationId xmlns:a16="http://schemas.microsoft.com/office/drawing/2014/main" id="{2D712C9F-36DD-4DCE-B133-213B56C34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00" y="3806111"/>
                <a:ext cx="604076" cy="307777"/>
              </a:xfrm>
              <a:prstGeom prst="rect">
                <a:avLst/>
              </a:prstGeom>
              <a:blipFill>
                <a:blip r:embed="rId12"/>
                <a:stretch>
                  <a:fillRect l="-14141" r="-9091" b="-3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asellaDiTesto 73">
                <a:extLst>
                  <a:ext uri="{FF2B5EF4-FFF2-40B4-BE49-F238E27FC236}">
                    <a16:creationId xmlns:a16="http://schemas.microsoft.com/office/drawing/2014/main" id="{E8E14192-51C2-4F8D-A3E8-841997E4EC4F}"/>
                  </a:ext>
                </a:extLst>
              </p:cNvPr>
              <p:cNvSpPr txBox="1"/>
              <p:nvPr/>
            </p:nvSpPr>
            <p:spPr>
              <a:xfrm>
                <a:off x="486000" y="5246111"/>
                <a:ext cx="60407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74" name="CasellaDiTesto 73">
                <a:extLst>
                  <a:ext uri="{FF2B5EF4-FFF2-40B4-BE49-F238E27FC236}">
                    <a16:creationId xmlns:a16="http://schemas.microsoft.com/office/drawing/2014/main" id="{E8E14192-51C2-4F8D-A3E8-841997E4E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0" y="5246111"/>
                <a:ext cx="604075" cy="307777"/>
              </a:xfrm>
              <a:prstGeom prst="rect">
                <a:avLst/>
              </a:prstGeom>
              <a:blipFill>
                <a:blip r:embed="rId13"/>
                <a:stretch>
                  <a:fillRect l="-19192" r="-5051" b="-34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sellaDiTesto 74">
                <a:extLst>
                  <a:ext uri="{FF2B5EF4-FFF2-40B4-BE49-F238E27FC236}">
                    <a16:creationId xmlns:a16="http://schemas.microsoft.com/office/drawing/2014/main" id="{9DAD6BCE-18B6-4D5A-B4B5-F5899ADD6678}"/>
                  </a:ext>
                </a:extLst>
              </p:cNvPr>
              <p:cNvSpPr txBox="1"/>
              <p:nvPr/>
            </p:nvSpPr>
            <p:spPr>
              <a:xfrm>
                <a:off x="468000" y="926110"/>
                <a:ext cx="60407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kern="220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it-IT" sz="2000" b="0" i="1" kern="220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it-IT" sz="2000" kern="2200" dirty="0">
                  <a:latin typeface="Browallia New" panose="020B0502040204020203" pitchFamily="34" charset="-34"/>
                  <a:ea typeface="Microsoft Sans Serif" panose="020B0604020202020204" pitchFamily="34" charset="0"/>
                  <a:cs typeface="Browallia New" panose="020B0502040204020203" pitchFamily="34" charset="-34"/>
                </a:endParaRPr>
              </a:p>
            </p:txBody>
          </p:sp>
        </mc:Choice>
        <mc:Fallback xmlns="">
          <p:sp>
            <p:nvSpPr>
              <p:cNvPr id="75" name="CasellaDiTesto 74">
                <a:extLst>
                  <a:ext uri="{FF2B5EF4-FFF2-40B4-BE49-F238E27FC236}">
                    <a16:creationId xmlns:a16="http://schemas.microsoft.com/office/drawing/2014/main" id="{9DAD6BCE-18B6-4D5A-B4B5-F5899ADD6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00" y="926110"/>
                <a:ext cx="604075" cy="307777"/>
              </a:xfrm>
              <a:prstGeom prst="rect">
                <a:avLst/>
              </a:prstGeom>
              <a:blipFill>
                <a:blip r:embed="rId14"/>
                <a:stretch>
                  <a:fillRect l="-14141" t="-4000" r="-9091" b="-2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sellaDiTesto 75">
                <a:extLst>
                  <a:ext uri="{FF2B5EF4-FFF2-40B4-BE49-F238E27FC236}">
                    <a16:creationId xmlns:a16="http://schemas.microsoft.com/office/drawing/2014/main" id="{CB81E65F-383A-4866-B6A8-52A05CBA717E}"/>
                  </a:ext>
                </a:extLst>
              </p:cNvPr>
              <p:cNvSpPr txBox="1"/>
              <p:nvPr/>
            </p:nvSpPr>
            <p:spPr>
              <a:xfrm>
                <a:off x="4249679" y="5796000"/>
                <a:ext cx="1476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76" name="CasellaDiTesto 75">
                <a:extLst>
                  <a:ext uri="{FF2B5EF4-FFF2-40B4-BE49-F238E27FC236}">
                    <a16:creationId xmlns:a16="http://schemas.microsoft.com/office/drawing/2014/main" id="{CB81E65F-383A-4866-B6A8-52A05CBA71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9679" y="5796000"/>
                <a:ext cx="147605" cy="307777"/>
              </a:xfrm>
              <a:prstGeom prst="rect">
                <a:avLst/>
              </a:prstGeom>
              <a:blipFill>
                <a:blip r:embed="rId15"/>
                <a:stretch>
                  <a:fillRect l="-58333" r="-16667" b="-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sellaDiTesto 76">
                <a:extLst>
                  <a:ext uri="{FF2B5EF4-FFF2-40B4-BE49-F238E27FC236}">
                    <a16:creationId xmlns:a16="http://schemas.microsoft.com/office/drawing/2014/main" id="{20B67B0A-F457-4B80-A5BF-B215EDF84A4F}"/>
                  </a:ext>
                </a:extLst>
              </p:cNvPr>
              <p:cNvSpPr txBox="1"/>
              <p:nvPr/>
            </p:nvSpPr>
            <p:spPr>
              <a:xfrm>
                <a:off x="5508000" y="5796000"/>
                <a:ext cx="59663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77" name="CasellaDiTesto 76">
                <a:extLst>
                  <a:ext uri="{FF2B5EF4-FFF2-40B4-BE49-F238E27FC236}">
                    <a16:creationId xmlns:a16="http://schemas.microsoft.com/office/drawing/2014/main" id="{20B67B0A-F457-4B80-A5BF-B215EDF84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000" y="5796000"/>
                <a:ext cx="596638" cy="307777"/>
              </a:xfrm>
              <a:prstGeom prst="rect">
                <a:avLst/>
              </a:prstGeom>
              <a:blipFill>
                <a:blip r:embed="rId16"/>
                <a:stretch>
                  <a:fillRect l="-15464" r="-4124" b="-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sellaDiTesto 77">
                <a:extLst>
                  <a:ext uri="{FF2B5EF4-FFF2-40B4-BE49-F238E27FC236}">
                    <a16:creationId xmlns:a16="http://schemas.microsoft.com/office/drawing/2014/main" id="{3DB03F75-5230-494A-99E4-0026359DB1EA}"/>
                  </a:ext>
                </a:extLst>
              </p:cNvPr>
              <p:cNvSpPr txBox="1"/>
              <p:nvPr/>
            </p:nvSpPr>
            <p:spPr>
              <a:xfrm>
                <a:off x="2628587" y="5796000"/>
                <a:ext cx="59663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78" name="CasellaDiTesto 77">
                <a:extLst>
                  <a:ext uri="{FF2B5EF4-FFF2-40B4-BE49-F238E27FC236}">
                    <a16:creationId xmlns:a16="http://schemas.microsoft.com/office/drawing/2014/main" id="{3DB03F75-5230-494A-99E4-0026359DB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8587" y="5796000"/>
                <a:ext cx="596638" cy="307777"/>
              </a:xfrm>
              <a:prstGeom prst="rect">
                <a:avLst/>
              </a:prstGeom>
              <a:blipFill>
                <a:blip r:embed="rId17"/>
                <a:stretch>
                  <a:fillRect l="-14286" r="-4082" b="-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sellaDiTesto 78">
                <a:extLst>
                  <a:ext uri="{FF2B5EF4-FFF2-40B4-BE49-F238E27FC236}">
                    <a16:creationId xmlns:a16="http://schemas.microsoft.com/office/drawing/2014/main" id="{6473EA65-FBCB-4B1D-B3BC-5120AC584D92}"/>
                  </a:ext>
                </a:extLst>
              </p:cNvPr>
              <p:cNvSpPr txBox="1"/>
              <p:nvPr/>
            </p:nvSpPr>
            <p:spPr>
              <a:xfrm>
                <a:off x="1134835" y="5796000"/>
                <a:ext cx="59663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79" name="CasellaDiTesto 78">
                <a:extLst>
                  <a:ext uri="{FF2B5EF4-FFF2-40B4-BE49-F238E27FC236}">
                    <a16:creationId xmlns:a16="http://schemas.microsoft.com/office/drawing/2014/main" id="{6473EA65-FBCB-4B1D-B3BC-5120AC584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835" y="5796000"/>
                <a:ext cx="596637" cy="307777"/>
              </a:xfrm>
              <a:prstGeom prst="rect">
                <a:avLst/>
              </a:prstGeom>
              <a:blipFill>
                <a:blip r:embed="rId18"/>
                <a:stretch>
                  <a:fillRect l="-14286" r="-4082" b="-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sellaDiTesto 79">
                <a:extLst>
                  <a:ext uri="{FF2B5EF4-FFF2-40B4-BE49-F238E27FC236}">
                    <a16:creationId xmlns:a16="http://schemas.microsoft.com/office/drawing/2014/main" id="{85037F95-1BCB-4C17-8272-EDE18846F175}"/>
                  </a:ext>
                </a:extLst>
              </p:cNvPr>
              <p:cNvSpPr txBox="1"/>
              <p:nvPr/>
            </p:nvSpPr>
            <p:spPr>
              <a:xfrm>
                <a:off x="4752000" y="5796000"/>
                <a:ext cx="61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80" name="CasellaDiTesto 79">
                <a:extLst>
                  <a:ext uri="{FF2B5EF4-FFF2-40B4-BE49-F238E27FC236}">
                    <a16:creationId xmlns:a16="http://schemas.microsoft.com/office/drawing/2014/main" id="{85037F95-1BCB-4C17-8272-EDE18846F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2000" y="5796000"/>
                <a:ext cx="612668" cy="307777"/>
              </a:xfrm>
              <a:prstGeom prst="rect">
                <a:avLst/>
              </a:prstGeom>
              <a:blipFill>
                <a:blip r:embed="rId19"/>
                <a:stretch>
                  <a:fillRect l="-15000" r="-4000" b="-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sellaDiTesto 80">
                <a:extLst>
                  <a:ext uri="{FF2B5EF4-FFF2-40B4-BE49-F238E27FC236}">
                    <a16:creationId xmlns:a16="http://schemas.microsoft.com/office/drawing/2014/main" id="{430749E3-AF45-430C-BB1C-A5AB84870455}"/>
                  </a:ext>
                </a:extLst>
              </p:cNvPr>
              <p:cNvSpPr txBox="1"/>
              <p:nvPr/>
            </p:nvSpPr>
            <p:spPr>
              <a:xfrm>
                <a:off x="3554938" y="5796000"/>
                <a:ext cx="1636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81" name="CasellaDiTesto 80">
                <a:extLst>
                  <a:ext uri="{FF2B5EF4-FFF2-40B4-BE49-F238E27FC236}">
                    <a16:creationId xmlns:a16="http://schemas.microsoft.com/office/drawing/2014/main" id="{430749E3-AF45-430C-BB1C-A5AB84870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4938" y="5796000"/>
                <a:ext cx="163635" cy="307777"/>
              </a:xfrm>
              <a:prstGeom prst="rect">
                <a:avLst/>
              </a:prstGeom>
              <a:blipFill>
                <a:blip r:embed="rId20"/>
                <a:stretch>
                  <a:fillRect l="-51852" r="-14815" b="-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sellaDiTesto 81">
                <a:extLst>
                  <a:ext uri="{FF2B5EF4-FFF2-40B4-BE49-F238E27FC236}">
                    <a16:creationId xmlns:a16="http://schemas.microsoft.com/office/drawing/2014/main" id="{53B286B5-787D-496A-8D0D-F916DBC6D0F8}"/>
                  </a:ext>
                </a:extLst>
              </p:cNvPr>
              <p:cNvSpPr txBox="1"/>
              <p:nvPr/>
            </p:nvSpPr>
            <p:spPr>
              <a:xfrm>
                <a:off x="1889912" y="5796000"/>
                <a:ext cx="61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82" name="CasellaDiTesto 81">
                <a:extLst>
                  <a:ext uri="{FF2B5EF4-FFF2-40B4-BE49-F238E27FC236}">
                    <a16:creationId xmlns:a16="http://schemas.microsoft.com/office/drawing/2014/main" id="{53B286B5-787D-496A-8D0D-F916DBC6D0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912" y="5796000"/>
                <a:ext cx="612668" cy="307777"/>
              </a:xfrm>
              <a:prstGeom prst="rect">
                <a:avLst/>
              </a:prstGeom>
              <a:blipFill>
                <a:blip r:embed="rId21"/>
                <a:stretch>
                  <a:fillRect l="-13861" r="-3960" b="-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6856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FC294B0A-0558-4C09-94C9-EF24551ACBA0}"/>
              </a:ext>
            </a:extLst>
          </p:cNvPr>
          <p:cNvCxnSpPr/>
          <p:nvPr/>
        </p:nvCxnSpPr>
        <p:spPr>
          <a:xfrm>
            <a:off x="4320000" y="720000"/>
            <a:ext cx="0" cy="360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4A0E17C4-1251-4913-905F-FAAE18FA9ACA}"/>
              </a:ext>
            </a:extLst>
          </p:cNvPr>
          <p:cNvCxnSpPr/>
          <p:nvPr/>
        </p:nvCxnSpPr>
        <p:spPr>
          <a:xfrm>
            <a:off x="2880000" y="720000"/>
            <a:ext cx="0" cy="360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7006B7EA-8E42-4DC8-90D6-E079567E8ABD}"/>
              </a:ext>
            </a:extLst>
          </p:cNvPr>
          <p:cNvCxnSpPr/>
          <p:nvPr/>
        </p:nvCxnSpPr>
        <p:spPr>
          <a:xfrm>
            <a:off x="1080000" y="3960000"/>
            <a:ext cx="360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5A26EEEC-8334-4256-A7CA-6B86C07F1B8E}"/>
              </a:ext>
            </a:extLst>
          </p:cNvPr>
          <p:cNvCxnSpPr/>
          <p:nvPr/>
        </p:nvCxnSpPr>
        <p:spPr>
          <a:xfrm>
            <a:off x="1080000" y="2520000"/>
            <a:ext cx="360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47042C62-3605-4FBD-920C-0117F5387551}"/>
              </a:ext>
            </a:extLst>
          </p:cNvPr>
          <p:cNvCxnSpPr/>
          <p:nvPr/>
        </p:nvCxnSpPr>
        <p:spPr>
          <a:xfrm>
            <a:off x="1440000" y="720000"/>
            <a:ext cx="0" cy="360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CB3C2E7A-832B-4C24-B919-B026BF3D68D1}"/>
              </a:ext>
            </a:extLst>
          </p:cNvPr>
          <p:cNvCxnSpPr/>
          <p:nvPr/>
        </p:nvCxnSpPr>
        <p:spPr>
          <a:xfrm>
            <a:off x="1080000" y="1080000"/>
            <a:ext cx="360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e 12">
            <a:extLst>
              <a:ext uri="{FF2B5EF4-FFF2-40B4-BE49-F238E27FC236}">
                <a16:creationId xmlns:a16="http://schemas.microsoft.com/office/drawing/2014/main" id="{0784F06F-B52D-4DEC-A84A-60927CFD6801}"/>
              </a:ext>
            </a:extLst>
          </p:cNvPr>
          <p:cNvSpPr>
            <a:spLocks noChangeAspect="1"/>
          </p:cNvSpPr>
          <p:nvPr/>
        </p:nvSpPr>
        <p:spPr>
          <a:xfrm>
            <a:off x="211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D1B6B3D2-0B99-4FCF-8684-BEB2CA0C40C4}"/>
              </a:ext>
            </a:extLst>
          </p:cNvPr>
          <p:cNvSpPr>
            <a:spLocks noChangeAspect="1"/>
          </p:cNvSpPr>
          <p:nvPr/>
        </p:nvSpPr>
        <p:spPr>
          <a:xfrm>
            <a:off x="2116800" y="319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46696B61-DE10-4D96-AF55-1358E79B051E}"/>
              </a:ext>
            </a:extLst>
          </p:cNvPr>
          <p:cNvSpPr>
            <a:spLocks noChangeAspect="1"/>
          </p:cNvSpPr>
          <p:nvPr/>
        </p:nvSpPr>
        <p:spPr>
          <a:xfrm>
            <a:off x="3556800" y="319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BD8FE20-6FCB-4F39-BE72-B4A3D8206E2B}"/>
              </a:ext>
            </a:extLst>
          </p:cNvPr>
          <p:cNvSpPr>
            <a:spLocks noChangeAspect="1"/>
          </p:cNvSpPr>
          <p:nvPr/>
        </p:nvSpPr>
        <p:spPr>
          <a:xfrm>
            <a:off x="355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8964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FC294B0A-0558-4C09-94C9-EF24551ACBA0}"/>
              </a:ext>
            </a:extLst>
          </p:cNvPr>
          <p:cNvCxnSpPr/>
          <p:nvPr/>
        </p:nvCxnSpPr>
        <p:spPr>
          <a:xfrm>
            <a:off x="4320000" y="900000"/>
            <a:ext cx="0" cy="180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4A0E17C4-1251-4913-905F-FAAE18FA9ACA}"/>
              </a:ext>
            </a:extLst>
          </p:cNvPr>
          <p:cNvCxnSpPr/>
          <p:nvPr/>
        </p:nvCxnSpPr>
        <p:spPr>
          <a:xfrm>
            <a:off x="2880000" y="900000"/>
            <a:ext cx="0" cy="180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5A26EEEC-8334-4256-A7CA-6B86C07F1B8E}"/>
              </a:ext>
            </a:extLst>
          </p:cNvPr>
          <p:cNvCxnSpPr/>
          <p:nvPr/>
        </p:nvCxnSpPr>
        <p:spPr>
          <a:xfrm>
            <a:off x="1260000" y="2520000"/>
            <a:ext cx="32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47042C62-3605-4FBD-920C-0117F5387551}"/>
              </a:ext>
            </a:extLst>
          </p:cNvPr>
          <p:cNvCxnSpPr/>
          <p:nvPr/>
        </p:nvCxnSpPr>
        <p:spPr>
          <a:xfrm>
            <a:off x="1440000" y="900000"/>
            <a:ext cx="0" cy="180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CB3C2E7A-832B-4C24-B919-B026BF3D68D1}"/>
              </a:ext>
            </a:extLst>
          </p:cNvPr>
          <p:cNvCxnSpPr/>
          <p:nvPr/>
        </p:nvCxnSpPr>
        <p:spPr>
          <a:xfrm>
            <a:off x="1260000" y="1080000"/>
            <a:ext cx="32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e 12">
            <a:extLst>
              <a:ext uri="{FF2B5EF4-FFF2-40B4-BE49-F238E27FC236}">
                <a16:creationId xmlns:a16="http://schemas.microsoft.com/office/drawing/2014/main" id="{0784F06F-B52D-4DEC-A84A-60927CFD6801}"/>
              </a:ext>
            </a:extLst>
          </p:cNvPr>
          <p:cNvSpPr>
            <a:spLocks noChangeAspect="1"/>
          </p:cNvSpPr>
          <p:nvPr/>
        </p:nvSpPr>
        <p:spPr>
          <a:xfrm>
            <a:off x="211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BD8FE20-6FCB-4F39-BE72-B4A3D8206E2B}"/>
              </a:ext>
            </a:extLst>
          </p:cNvPr>
          <p:cNvSpPr>
            <a:spLocks noChangeAspect="1"/>
          </p:cNvSpPr>
          <p:nvPr/>
        </p:nvSpPr>
        <p:spPr>
          <a:xfrm>
            <a:off x="355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6635110-0214-4058-9893-DBC023996E5A}"/>
                  </a:ext>
                </a:extLst>
              </p:cNvPr>
              <p:cNvSpPr txBox="1"/>
              <p:nvPr/>
            </p:nvSpPr>
            <p:spPr>
              <a:xfrm>
                <a:off x="1386000" y="1044000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6635110-0214-4058-9893-DBC023996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000" y="1044000"/>
                <a:ext cx="3600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AC54302C-898B-4543-AC23-810B0CB931B0}"/>
                  </a:ext>
                </a:extLst>
              </p:cNvPr>
              <p:cNvSpPr txBox="1"/>
              <p:nvPr/>
            </p:nvSpPr>
            <p:spPr>
              <a:xfrm>
                <a:off x="3960001" y="1044000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AC54302C-898B-4543-AC23-810B0CB93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001" y="1044000"/>
                <a:ext cx="360000" cy="369332"/>
              </a:xfrm>
              <a:prstGeom prst="rect">
                <a:avLst/>
              </a:prstGeom>
              <a:blipFill>
                <a:blip r:embed="rId3"/>
                <a:stretch>
                  <a:fillRect r="-33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28A311D5-9949-47BC-B31B-FBC1304BC26D}"/>
                  </a:ext>
                </a:extLst>
              </p:cNvPr>
              <p:cNvSpPr txBox="1"/>
              <p:nvPr/>
            </p:nvSpPr>
            <p:spPr>
              <a:xfrm>
                <a:off x="3564000" y="1440000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28A311D5-9949-47BC-B31B-FBC1304BC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4000" y="1440000"/>
                <a:ext cx="360000" cy="369332"/>
              </a:xfrm>
              <a:prstGeom prst="rect">
                <a:avLst/>
              </a:prstGeom>
              <a:blipFill>
                <a:blip r:embed="rId4"/>
                <a:stretch>
                  <a:fillRect r="-33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4C1F9B3A-64E7-473E-B5C0-E1F12E606A0C}"/>
                  </a:ext>
                </a:extLst>
              </p:cNvPr>
              <p:cNvSpPr txBox="1"/>
              <p:nvPr/>
            </p:nvSpPr>
            <p:spPr>
              <a:xfrm>
                <a:off x="2124000" y="1440000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4C1F9B3A-64E7-473E-B5C0-E1F12E606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000" y="1440000"/>
                <a:ext cx="360000" cy="369332"/>
              </a:xfrm>
              <a:prstGeom prst="rect">
                <a:avLst/>
              </a:prstGeom>
              <a:blipFill>
                <a:blip r:embed="rId5"/>
                <a:stretch>
                  <a:fillRect r="-508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52B4A2E1-6910-4059-8CF0-53A250290702}"/>
                  </a:ext>
                </a:extLst>
              </p:cNvPr>
              <p:cNvSpPr txBox="1"/>
              <p:nvPr/>
            </p:nvSpPr>
            <p:spPr>
              <a:xfrm>
                <a:off x="2844000" y="1440000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52B4A2E1-6910-4059-8CF0-53A250290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000" y="1440000"/>
                <a:ext cx="360000" cy="369332"/>
              </a:xfrm>
              <a:prstGeom prst="rect">
                <a:avLst/>
              </a:prstGeom>
              <a:blipFill>
                <a:blip r:embed="rId6"/>
                <a:stretch>
                  <a:fillRect r="-508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F012BADD-5909-49F4-95F1-482CD24631D2}"/>
                  </a:ext>
                </a:extLst>
              </p:cNvPr>
              <p:cNvSpPr txBox="1"/>
              <p:nvPr/>
            </p:nvSpPr>
            <p:spPr>
              <a:xfrm>
                <a:off x="2826000" y="1044000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F012BADD-5909-49F4-95F1-482CD2463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000" y="1044000"/>
                <a:ext cx="3600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e 21">
            <a:extLst>
              <a:ext uri="{FF2B5EF4-FFF2-40B4-BE49-F238E27FC236}">
                <a16:creationId xmlns:a16="http://schemas.microsoft.com/office/drawing/2014/main" id="{11B8E7D7-F134-4DEA-8FDE-9CB228ABD424}"/>
              </a:ext>
            </a:extLst>
          </p:cNvPr>
          <p:cNvSpPr>
            <a:spLocks noChangeAspect="1"/>
          </p:cNvSpPr>
          <p:nvPr/>
        </p:nvSpPr>
        <p:spPr>
          <a:xfrm>
            <a:off x="2858400" y="1800000"/>
            <a:ext cx="43200" cy="43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901BF2C8-93F9-40A9-9C65-C42049AAF66F}"/>
              </a:ext>
            </a:extLst>
          </p:cNvPr>
          <p:cNvCxnSpPr/>
          <p:nvPr/>
        </p:nvCxnSpPr>
        <p:spPr>
          <a:xfrm>
            <a:off x="2880000" y="2160000"/>
            <a:ext cx="36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947F1750-2F6B-445A-8433-82BCCBA15142}"/>
                  </a:ext>
                </a:extLst>
              </p:cNvPr>
              <p:cNvSpPr txBox="1"/>
              <p:nvPr/>
            </p:nvSpPr>
            <p:spPr>
              <a:xfrm>
                <a:off x="3186582" y="1955176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947F1750-2F6B-445A-8433-82BCCBA15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582" y="1955176"/>
                <a:ext cx="360000" cy="369332"/>
              </a:xfrm>
              <a:prstGeom prst="rect">
                <a:avLst/>
              </a:prstGeom>
              <a:blipFill>
                <a:blip r:embed="rId8"/>
                <a:stretch>
                  <a:fillRect r="-84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5329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CCB5C39-7435-478B-848F-75247ED67D84}"/>
              </a:ext>
            </a:extLst>
          </p:cNvPr>
          <p:cNvCxnSpPr/>
          <p:nvPr/>
        </p:nvCxnSpPr>
        <p:spPr>
          <a:xfrm>
            <a:off x="1080000" y="1080000"/>
            <a:ext cx="504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E5610C7F-C982-4B4D-BACC-FD5024ED2B62}"/>
              </a:ext>
            </a:extLst>
          </p:cNvPr>
          <p:cNvCxnSpPr/>
          <p:nvPr/>
        </p:nvCxnSpPr>
        <p:spPr>
          <a:xfrm>
            <a:off x="1080000" y="2520000"/>
            <a:ext cx="504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1050A1F-DD64-4158-879A-B915737ED1C8}"/>
              </a:ext>
            </a:extLst>
          </p:cNvPr>
          <p:cNvCxnSpPr/>
          <p:nvPr/>
        </p:nvCxnSpPr>
        <p:spPr>
          <a:xfrm>
            <a:off x="144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EFDB217-9ACD-4C8F-899A-FE4EEBC2BBD5}"/>
              </a:ext>
            </a:extLst>
          </p:cNvPr>
          <p:cNvCxnSpPr/>
          <p:nvPr/>
        </p:nvCxnSpPr>
        <p:spPr>
          <a:xfrm>
            <a:off x="288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8B82A87-D014-485E-8D26-CD5598BBA0FB}"/>
              </a:ext>
            </a:extLst>
          </p:cNvPr>
          <p:cNvCxnSpPr/>
          <p:nvPr/>
        </p:nvCxnSpPr>
        <p:spPr>
          <a:xfrm>
            <a:off x="432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C7E3149C-D2DB-4520-AAF0-5F7BECABDAA5}"/>
              </a:ext>
            </a:extLst>
          </p:cNvPr>
          <p:cNvCxnSpPr/>
          <p:nvPr/>
        </p:nvCxnSpPr>
        <p:spPr>
          <a:xfrm>
            <a:off x="576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EA77B616-29CC-45B7-927D-0249E7CD8396}"/>
              </a:ext>
            </a:extLst>
          </p:cNvPr>
          <p:cNvCxnSpPr/>
          <p:nvPr/>
        </p:nvCxnSpPr>
        <p:spPr>
          <a:xfrm>
            <a:off x="126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4AB06AAE-C7BD-4D27-A7DF-DBBDFAFD6E77}"/>
              </a:ext>
            </a:extLst>
          </p:cNvPr>
          <p:cNvCxnSpPr/>
          <p:nvPr/>
        </p:nvCxnSpPr>
        <p:spPr>
          <a:xfrm>
            <a:off x="558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555B9A9-C559-437C-BC23-1B4627B7C705}"/>
              </a:ext>
            </a:extLst>
          </p:cNvPr>
          <p:cNvCxnSpPr/>
          <p:nvPr/>
        </p:nvCxnSpPr>
        <p:spPr>
          <a:xfrm>
            <a:off x="414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94307FAE-4F82-48F7-8794-915DECA4F0BB}"/>
              </a:ext>
            </a:extLst>
          </p:cNvPr>
          <p:cNvCxnSpPr/>
          <p:nvPr/>
        </p:nvCxnSpPr>
        <p:spPr>
          <a:xfrm>
            <a:off x="270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078EACC7-AB3D-4525-85AD-2B7E1006AC09}"/>
              </a:ext>
            </a:extLst>
          </p:cNvPr>
          <p:cNvCxnSpPr/>
          <p:nvPr/>
        </p:nvCxnSpPr>
        <p:spPr>
          <a:xfrm>
            <a:off x="216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541292B3-BCA1-4C07-85FD-A62ACB990914}"/>
              </a:ext>
            </a:extLst>
          </p:cNvPr>
          <p:cNvCxnSpPr/>
          <p:nvPr/>
        </p:nvCxnSpPr>
        <p:spPr>
          <a:xfrm>
            <a:off x="360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/>
              <p:nvPr/>
            </p:nvSpPr>
            <p:spPr>
              <a:xfrm>
                <a:off x="2880000" y="1476000"/>
                <a:ext cx="327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0" y="1476000"/>
                <a:ext cx="327461" cy="276999"/>
              </a:xfrm>
              <a:prstGeom prst="rect">
                <a:avLst/>
              </a:prstGeom>
              <a:blipFill>
                <a:blip r:embed="rId2"/>
                <a:stretch>
                  <a:fillRect l="-9259" t="-4348" r="-74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/>
              <p:nvPr/>
            </p:nvSpPr>
            <p:spPr>
              <a:xfrm>
                <a:off x="1440000" y="1476000"/>
                <a:ext cx="4332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𝐹𝑈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1476000"/>
                <a:ext cx="433260" cy="276999"/>
              </a:xfrm>
              <a:prstGeom prst="rect">
                <a:avLst/>
              </a:prstGeom>
              <a:blipFill>
                <a:blip r:embed="rId3"/>
                <a:stretch>
                  <a:fillRect l="-7042" t="-4348" r="-56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B84F4E87-28DD-4AAD-B98C-BD8FBF4BC85B}"/>
                  </a:ext>
                </a:extLst>
              </p:cNvPr>
              <p:cNvSpPr txBox="1"/>
              <p:nvPr/>
            </p:nvSpPr>
            <p:spPr>
              <a:xfrm>
                <a:off x="5760000" y="1476000"/>
                <a:ext cx="4314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𝐹𝐷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B84F4E87-28DD-4AAD-B98C-BD8FBF4BC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000" y="1476000"/>
                <a:ext cx="431465" cy="276999"/>
              </a:xfrm>
              <a:prstGeom prst="rect">
                <a:avLst/>
              </a:prstGeom>
              <a:blipFill>
                <a:blip r:embed="rId4"/>
                <a:stretch>
                  <a:fillRect l="-7042" t="-4348" r="-422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/>
              <p:nvPr/>
            </p:nvSpPr>
            <p:spPr>
              <a:xfrm>
                <a:off x="4320000" y="1476000"/>
                <a:ext cx="3256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000" y="1476000"/>
                <a:ext cx="325667" cy="276999"/>
              </a:xfrm>
              <a:prstGeom prst="rect">
                <a:avLst/>
              </a:prstGeom>
              <a:blipFill>
                <a:blip r:embed="rId5"/>
                <a:stretch>
                  <a:fillRect l="-9434" t="-4348" r="-75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D5CB9D1A-A35C-4167-B13E-3338257F9012}"/>
              </a:ext>
            </a:extLst>
          </p:cNvPr>
          <p:cNvCxnSpPr/>
          <p:nvPr/>
        </p:nvCxnSpPr>
        <p:spPr>
          <a:xfrm>
            <a:off x="3420000" y="1800000"/>
            <a:ext cx="360000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217846EF-198A-48C2-A23A-15CA05DC00C5}"/>
                  </a:ext>
                </a:extLst>
              </p:cNvPr>
              <p:cNvSpPr txBox="1"/>
              <p:nvPr/>
            </p:nvSpPr>
            <p:spPr>
              <a:xfrm>
                <a:off x="3600000" y="1476000"/>
                <a:ext cx="283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217846EF-198A-48C2-A23A-15CA05DC0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00" y="1476000"/>
                <a:ext cx="283090" cy="276999"/>
              </a:xfrm>
              <a:prstGeom prst="rect">
                <a:avLst/>
              </a:prstGeom>
              <a:blipFill>
                <a:blip r:embed="rId6"/>
                <a:stretch>
                  <a:fillRect l="-13043" r="-434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50942409-A941-4111-9E8C-9F703A5F1F14}"/>
                  </a:ext>
                </a:extLst>
              </p:cNvPr>
              <p:cNvSpPr txBox="1"/>
              <p:nvPr/>
            </p:nvSpPr>
            <p:spPr>
              <a:xfrm>
                <a:off x="3600000" y="1980000"/>
                <a:ext cx="1717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50942409-A941-4111-9E8C-9F703A5F1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00" y="1980000"/>
                <a:ext cx="171778" cy="276999"/>
              </a:xfrm>
              <a:prstGeom prst="rect">
                <a:avLst/>
              </a:prstGeom>
              <a:blipFill>
                <a:blip r:embed="rId7"/>
                <a:stretch>
                  <a:fillRect l="-21429" r="-1785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1FA81628-F288-4CDA-8D25-BA77A92584AF}"/>
                  </a:ext>
                </a:extLst>
              </p:cNvPr>
              <p:cNvSpPr txBox="1"/>
              <p:nvPr/>
            </p:nvSpPr>
            <p:spPr>
              <a:xfrm>
                <a:off x="2880000" y="815500"/>
                <a:ext cx="1899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1FA81628-F288-4CDA-8D25-BA77A9258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0" y="815500"/>
                <a:ext cx="189924" cy="276999"/>
              </a:xfrm>
              <a:prstGeom prst="rect">
                <a:avLst/>
              </a:prstGeom>
              <a:blipFill>
                <a:blip r:embed="rId8"/>
                <a:stretch>
                  <a:fillRect l="-18750" r="-125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220D47D2-435F-4612-85ED-994FD3159197}"/>
                  </a:ext>
                </a:extLst>
              </p:cNvPr>
              <p:cNvSpPr txBox="1"/>
              <p:nvPr/>
            </p:nvSpPr>
            <p:spPr>
              <a:xfrm>
                <a:off x="2880000" y="2448000"/>
                <a:ext cx="1650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220D47D2-435F-4612-85ED-994FD3159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0" y="2448000"/>
                <a:ext cx="165045" cy="276999"/>
              </a:xfrm>
              <a:prstGeom prst="rect">
                <a:avLst/>
              </a:prstGeom>
              <a:blipFill>
                <a:blip r:embed="rId9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84E7B06E-3BB6-40D6-83CA-BA147159E706}"/>
                  </a:ext>
                </a:extLst>
              </p:cNvPr>
              <p:cNvSpPr txBox="1"/>
              <p:nvPr/>
            </p:nvSpPr>
            <p:spPr>
              <a:xfrm>
                <a:off x="1955356" y="1980000"/>
                <a:ext cx="2295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84E7B06E-3BB6-40D6-83CA-BA147159E7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356" y="1980000"/>
                <a:ext cx="229550" cy="276999"/>
              </a:xfrm>
              <a:prstGeom prst="rect">
                <a:avLst/>
              </a:prstGeom>
              <a:blipFill>
                <a:blip r:embed="rId10"/>
                <a:stretch>
                  <a:fillRect l="-16216" r="-135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3914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AFB5874D-EF80-44AA-947E-EF41029CBAFE}"/>
              </a:ext>
            </a:extLst>
          </p:cNvPr>
          <p:cNvSpPr/>
          <p:nvPr/>
        </p:nvSpPr>
        <p:spPr>
          <a:xfrm>
            <a:off x="1440000" y="1440000"/>
            <a:ext cx="2880000" cy="72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968C8501-EB46-4D62-8197-F723EF8E231B}"/>
              </a:ext>
            </a:extLst>
          </p:cNvPr>
          <p:cNvCxnSpPr/>
          <p:nvPr/>
        </p:nvCxnSpPr>
        <p:spPr>
          <a:xfrm>
            <a:off x="1440000" y="2520000"/>
            <a:ext cx="2880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1017346B-6938-4B53-AE6B-3DD6B491AD29}"/>
              </a:ext>
            </a:extLst>
          </p:cNvPr>
          <p:cNvGrpSpPr/>
          <p:nvPr/>
        </p:nvGrpSpPr>
        <p:grpSpPr>
          <a:xfrm>
            <a:off x="1440000" y="2880000"/>
            <a:ext cx="3119968" cy="720000"/>
            <a:chOff x="1440000" y="2880000"/>
            <a:chExt cx="3119968" cy="720000"/>
          </a:xfrm>
        </p:grpSpPr>
        <p:sp>
          <p:nvSpPr>
            <p:cNvPr id="38" name="Trapezio 37">
              <a:extLst>
                <a:ext uri="{FF2B5EF4-FFF2-40B4-BE49-F238E27FC236}">
                  <a16:creationId xmlns:a16="http://schemas.microsoft.com/office/drawing/2014/main" id="{C72CB81C-018B-4D12-8FA9-81966C55EABA}"/>
                </a:ext>
              </a:extLst>
            </p:cNvPr>
            <p:cNvSpPr/>
            <p:nvPr/>
          </p:nvSpPr>
          <p:spPr>
            <a:xfrm rot="8100000">
              <a:off x="3541168" y="3202768"/>
              <a:ext cx="1018800" cy="255600"/>
            </a:xfrm>
            <a:prstGeom prst="trapezoid">
              <a:avLst>
                <a:gd name="adj" fmla="val 102258"/>
              </a:avLst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39" name="Gruppo 38">
              <a:extLst>
                <a:ext uri="{FF2B5EF4-FFF2-40B4-BE49-F238E27FC236}">
                  <a16:creationId xmlns:a16="http://schemas.microsoft.com/office/drawing/2014/main" id="{59678D40-F3F0-4371-AF87-A96D4794F3A5}"/>
                </a:ext>
              </a:extLst>
            </p:cNvPr>
            <p:cNvGrpSpPr/>
            <p:nvPr/>
          </p:nvGrpSpPr>
          <p:grpSpPr>
            <a:xfrm>
              <a:off x="1440000" y="2880000"/>
              <a:ext cx="2880000" cy="720000"/>
              <a:chOff x="1440000" y="2880000"/>
              <a:chExt cx="2880000" cy="720000"/>
            </a:xfrm>
          </p:grpSpPr>
          <p:cxnSp>
            <p:nvCxnSpPr>
              <p:cNvPr id="26" name="Connettore diritto 25">
                <a:extLst>
                  <a:ext uri="{FF2B5EF4-FFF2-40B4-BE49-F238E27FC236}">
                    <a16:creationId xmlns:a16="http://schemas.microsoft.com/office/drawing/2014/main" id="{3CD2C60A-9BDD-4343-B7E1-7F4BF68C74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60000" y="3240000"/>
                <a:ext cx="360000" cy="360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Parallelogramma 31">
                <a:extLst>
                  <a:ext uri="{FF2B5EF4-FFF2-40B4-BE49-F238E27FC236}">
                    <a16:creationId xmlns:a16="http://schemas.microsoft.com/office/drawing/2014/main" id="{36BD2991-4381-41B7-86CA-9690E40789B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40000" y="2880000"/>
                <a:ext cx="1080000" cy="720000"/>
              </a:xfrm>
              <a:prstGeom prst="parallelogram">
                <a:avLst>
                  <a:gd name="adj" fmla="val 99999"/>
                </a:avLst>
              </a:prstGeom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3" name="Parallelogramma 32">
                <a:extLst>
                  <a:ext uri="{FF2B5EF4-FFF2-40B4-BE49-F238E27FC236}">
                    <a16:creationId xmlns:a16="http://schemas.microsoft.com/office/drawing/2014/main" id="{AAE07D06-E0D5-4AC6-9287-1331B1C391D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800000" y="2880000"/>
                <a:ext cx="1080000" cy="720000"/>
              </a:xfrm>
              <a:prstGeom prst="parallelogram">
                <a:avLst>
                  <a:gd name="adj" fmla="val 99999"/>
                </a:avLst>
              </a:prstGeom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4" name="Parallelogramma 33">
                <a:extLst>
                  <a:ext uri="{FF2B5EF4-FFF2-40B4-BE49-F238E27FC236}">
                    <a16:creationId xmlns:a16="http://schemas.microsoft.com/office/drawing/2014/main" id="{A126DC85-DD00-4B04-B8AF-F7E20B67255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20000" y="2880000"/>
                <a:ext cx="1080000" cy="720000"/>
              </a:xfrm>
              <a:prstGeom prst="parallelogram">
                <a:avLst>
                  <a:gd name="adj" fmla="val 99999"/>
                </a:avLst>
              </a:prstGeom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6" name="Triangolo rettangolo 35">
                <a:extLst>
                  <a:ext uri="{FF2B5EF4-FFF2-40B4-BE49-F238E27FC236}">
                    <a16:creationId xmlns:a16="http://schemas.microsoft.com/office/drawing/2014/main" id="{48650062-DE27-4055-AC8C-81E84FF78846}"/>
                  </a:ext>
                </a:extLst>
              </p:cNvPr>
              <p:cNvSpPr/>
              <p:nvPr/>
            </p:nvSpPr>
            <p:spPr>
              <a:xfrm rot="5400000">
                <a:off x="1440000" y="2880000"/>
                <a:ext cx="360000" cy="360000"/>
              </a:xfrm>
              <a:prstGeom prst="rtTriangl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7" name="Parallelogramma 36">
                <a:extLst>
                  <a:ext uri="{FF2B5EF4-FFF2-40B4-BE49-F238E27FC236}">
                    <a16:creationId xmlns:a16="http://schemas.microsoft.com/office/drawing/2014/main" id="{0AF42239-9121-43E6-8505-AC474381C9E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880000" y="2880000"/>
                <a:ext cx="1080000" cy="720000"/>
              </a:xfrm>
              <a:prstGeom prst="parallelogram">
                <a:avLst>
                  <a:gd name="adj" fmla="val 99999"/>
                </a:avLst>
              </a:prstGeom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5" name="Rettangolo 4">
                <a:extLst>
                  <a:ext uri="{FF2B5EF4-FFF2-40B4-BE49-F238E27FC236}">
                    <a16:creationId xmlns:a16="http://schemas.microsoft.com/office/drawing/2014/main" id="{A2866499-10D0-4275-8C25-6D6A8FA1F309}"/>
                  </a:ext>
                </a:extLst>
              </p:cNvPr>
              <p:cNvSpPr/>
              <p:nvPr/>
            </p:nvSpPr>
            <p:spPr>
              <a:xfrm>
                <a:off x="1440000" y="2880000"/>
                <a:ext cx="2880000" cy="72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  <p:sp>
        <p:nvSpPr>
          <p:cNvPr id="70" name="Arco 69">
            <a:extLst>
              <a:ext uri="{FF2B5EF4-FFF2-40B4-BE49-F238E27FC236}">
                <a16:creationId xmlns:a16="http://schemas.microsoft.com/office/drawing/2014/main" id="{8547B36D-0989-4538-BFA4-898357B07E3B}"/>
              </a:ext>
            </a:extLst>
          </p:cNvPr>
          <p:cNvSpPr/>
          <p:nvPr/>
        </p:nvSpPr>
        <p:spPr>
          <a:xfrm rot="10800000" flipH="1">
            <a:off x="133350" y="983681"/>
            <a:ext cx="4186650" cy="1176319"/>
          </a:xfrm>
          <a:prstGeom prst="arc">
            <a:avLst>
              <a:gd name="adj1" fmla="val 16128148"/>
              <a:gd name="adj2" fmla="val 21567144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2" name="Connettore 2 71">
            <a:extLst>
              <a:ext uri="{FF2B5EF4-FFF2-40B4-BE49-F238E27FC236}">
                <a16:creationId xmlns:a16="http://schemas.microsoft.com/office/drawing/2014/main" id="{6D31E893-4879-4C18-9A77-1A76446B8DCC}"/>
              </a:ext>
            </a:extLst>
          </p:cNvPr>
          <p:cNvCxnSpPr>
            <a:cxnSpLocks/>
          </p:cNvCxnSpPr>
          <p:nvPr/>
        </p:nvCxnSpPr>
        <p:spPr>
          <a:xfrm flipV="1">
            <a:off x="1440000" y="1620000"/>
            <a:ext cx="2878790" cy="0"/>
          </a:xfrm>
          <a:prstGeom prst="straightConnector1">
            <a:avLst/>
          </a:prstGeom>
          <a:ln w="6350"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5656CC5D-CED6-4A51-8CBD-A56E08FC1162}"/>
              </a:ext>
            </a:extLst>
          </p:cNvPr>
          <p:cNvCxnSpPr>
            <a:cxnSpLocks/>
          </p:cNvCxnSpPr>
          <p:nvPr/>
        </p:nvCxnSpPr>
        <p:spPr>
          <a:xfrm>
            <a:off x="1440000" y="1800000"/>
            <a:ext cx="2718000" cy="0"/>
          </a:xfrm>
          <a:prstGeom prst="straightConnector1">
            <a:avLst/>
          </a:prstGeom>
          <a:ln w="6350"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nettore 2 77">
            <a:extLst>
              <a:ext uri="{FF2B5EF4-FFF2-40B4-BE49-F238E27FC236}">
                <a16:creationId xmlns:a16="http://schemas.microsoft.com/office/drawing/2014/main" id="{68282A5A-57ED-4BBA-94B0-3A41E6F2A8FF}"/>
              </a:ext>
            </a:extLst>
          </p:cNvPr>
          <p:cNvCxnSpPr>
            <a:cxnSpLocks/>
          </p:cNvCxnSpPr>
          <p:nvPr/>
        </p:nvCxnSpPr>
        <p:spPr>
          <a:xfrm>
            <a:off x="1439999" y="1980000"/>
            <a:ext cx="2268000" cy="0"/>
          </a:xfrm>
          <a:prstGeom prst="straightConnector1">
            <a:avLst/>
          </a:prstGeom>
          <a:ln w="6350"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644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AFB5874D-EF80-44AA-947E-EF41029CBAFE}"/>
              </a:ext>
            </a:extLst>
          </p:cNvPr>
          <p:cNvSpPr/>
          <p:nvPr/>
        </p:nvSpPr>
        <p:spPr>
          <a:xfrm>
            <a:off x="1440000" y="1440000"/>
            <a:ext cx="288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968C8501-EB46-4D62-8197-F723EF8E231B}"/>
              </a:ext>
            </a:extLst>
          </p:cNvPr>
          <p:cNvCxnSpPr/>
          <p:nvPr/>
        </p:nvCxnSpPr>
        <p:spPr>
          <a:xfrm>
            <a:off x="1440000" y="2520000"/>
            <a:ext cx="2880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C7879C29-1CA9-4779-9610-B8443E681323}"/>
              </a:ext>
            </a:extLst>
          </p:cNvPr>
          <p:cNvCxnSpPr/>
          <p:nvPr/>
        </p:nvCxnSpPr>
        <p:spPr>
          <a:xfrm flipV="1">
            <a:off x="2700000" y="2250000"/>
            <a:ext cx="0" cy="540000"/>
          </a:xfrm>
          <a:prstGeom prst="straightConnector1">
            <a:avLst/>
          </a:prstGeom>
          <a:ln w="25400">
            <a:solidFill>
              <a:srgbClr val="FF000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CDCED0DE-53FB-4B5F-B85A-9E25C0F1E33E}"/>
              </a:ext>
            </a:extLst>
          </p:cNvPr>
          <p:cNvCxnSpPr/>
          <p:nvPr/>
        </p:nvCxnSpPr>
        <p:spPr>
          <a:xfrm flipV="1">
            <a:off x="3060000" y="2250000"/>
            <a:ext cx="0" cy="54000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3CD2C60A-9BDD-4343-B7E1-7F4BF68C7456}"/>
              </a:ext>
            </a:extLst>
          </p:cNvPr>
          <p:cNvCxnSpPr>
            <a:cxnSpLocks/>
          </p:cNvCxnSpPr>
          <p:nvPr/>
        </p:nvCxnSpPr>
        <p:spPr>
          <a:xfrm flipH="1">
            <a:off x="3960000" y="3240000"/>
            <a:ext cx="360000" cy="360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rallelogramma 31">
            <a:extLst>
              <a:ext uri="{FF2B5EF4-FFF2-40B4-BE49-F238E27FC236}">
                <a16:creationId xmlns:a16="http://schemas.microsoft.com/office/drawing/2014/main" id="{36BD2991-4381-41B7-86CA-9690E40789B1}"/>
              </a:ext>
            </a:extLst>
          </p:cNvPr>
          <p:cNvSpPr>
            <a:spLocks/>
          </p:cNvSpPr>
          <p:nvPr/>
        </p:nvSpPr>
        <p:spPr>
          <a:xfrm>
            <a:off x="1440000" y="2880000"/>
            <a:ext cx="1080000" cy="720000"/>
          </a:xfrm>
          <a:prstGeom prst="parallelogram">
            <a:avLst>
              <a:gd name="adj" fmla="val 99999"/>
            </a:avLst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Parallelogramma 32">
            <a:extLst>
              <a:ext uri="{FF2B5EF4-FFF2-40B4-BE49-F238E27FC236}">
                <a16:creationId xmlns:a16="http://schemas.microsoft.com/office/drawing/2014/main" id="{AAE07D06-E0D5-4AC6-9287-1331B1C391D1}"/>
              </a:ext>
            </a:extLst>
          </p:cNvPr>
          <p:cNvSpPr>
            <a:spLocks/>
          </p:cNvSpPr>
          <p:nvPr/>
        </p:nvSpPr>
        <p:spPr>
          <a:xfrm>
            <a:off x="1800000" y="2880000"/>
            <a:ext cx="1080000" cy="720000"/>
          </a:xfrm>
          <a:prstGeom prst="parallelogram">
            <a:avLst>
              <a:gd name="adj" fmla="val 99999"/>
            </a:avLst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Parallelogramma 33">
            <a:extLst>
              <a:ext uri="{FF2B5EF4-FFF2-40B4-BE49-F238E27FC236}">
                <a16:creationId xmlns:a16="http://schemas.microsoft.com/office/drawing/2014/main" id="{A126DC85-DD00-4B04-B8AF-F7E20B67255B}"/>
              </a:ext>
            </a:extLst>
          </p:cNvPr>
          <p:cNvSpPr>
            <a:spLocks/>
          </p:cNvSpPr>
          <p:nvPr/>
        </p:nvSpPr>
        <p:spPr>
          <a:xfrm>
            <a:off x="2520000" y="2880000"/>
            <a:ext cx="1080000" cy="720000"/>
          </a:xfrm>
          <a:prstGeom prst="parallelogram">
            <a:avLst>
              <a:gd name="adj" fmla="val 99999"/>
            </a:avLst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Triangolo rettangolo 35">
            <a:extLst>
              <a:ext uri="{FF2B5EF4-FFF2-40B4-BE49-F238E27FC236}">
                <a16:creationId xmlns:a16="http://schemas.microsoft.com/office/drawing/2014/main" id="{48650062-DE27-4055-AC8C-81E84FF78846}"/>
              </a:ext>
            </a:extLst>
          </p:cNvPr>
          <p:cNvSpPr/>
          <p:nvPr/>
        </p:nvSpPr>
        <p:spPr>
          <a:xfrm rot="5400000">
            <a:off x="1440000" y="2880000"/>
            <a:ext cx="360000" cy="360000"/>
          </a:xfrm>
          <a:prstGeom prst="rtTriangl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Parallelogramma 36">
            <a:extLst>
              <a:ext uri="{FF2B5EF4-FFF2-40B4-BE49-F238E27FC236}">
                <a16:creationId xmlns:a16="http://schemas.microsoft.com/office/drawing/2014/main" id="{0AF42239-9121-43E6-8505-AC474381C9EF}"/>
              </a:ext>
            </a:extLst>
          </p:cNvPr>
          <p:cNvSpPr>
            <a:spLocks/>
          </p:cNvSpPr>
          <p:nvPr/>
        </p:nvSpPr>
        <p:spPr>
          <a:xfrm>
            <a:off x="2880000" y="2880000"/>
            <a:ext cx="1080000" cy="720000"/>
          </a:xfrm>
          <a:prstGeom prst="parallelogram">
            <a:avLst>
              <a:gd name="adj" fmla="val 99999"/>
            </a:avLst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Trapezio 37">
            <a:extLst>
              <a:ext uri="{FF2B5EF4-FFF2-40B4-BE49-F238E27FC236}">
                <a16:creationId xmlns:a16="http://schemas.microsoft.com/office/drawing/2014/main" id="{C72CB81C-018B-4D12-8FA9-81966C55EABA}"/>
              </a:ext>
            </a:extLst>
          </p:cNvPr>
          <p:cNvSpPr/>
          <p:nvPr/>
        </p:nvSpPr>
        <p:spPr>
          <a:xfrm rot="8100000">
            <a:off x="3541168" y="3202768"/>
            <a:ext cx="1018800" cy="255600"/>
          </a:xfrm>
          <a:prstGeom prst="trapezoid">
            <a:avLst>
              <a:gd name="adj" fmla="val 102258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A2866499-10D0-4275-8C25-6D6A8FA1F309}"/>
              </a:ext>
            </a:extLst>
          </p:cNvPr>
          <p:cNvSpPr/>
          <p:nvPr/>
        </p:nvSpPr>
        <p:spPr>
          <a:xfrm>
            <a:off x="1440000" y="2880000"/>
            <a:ext cx="2880000" cy="720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Arco 13">
            <a:extLst>
              <a:ext uri="{FF2B5EF4-FFF2-40B4-BE49-F238E27FC236}">
                <a16:creationId xmlns:a16="http://schemas.microsoft.com/office/drawing/2014/main" id="{F09AE7F0-464E-406D-94C0-D73A462F593F}"/>
              </a:ext>
            </a:extLst>
          </p:cNvPr>
          <p:cNvSpPr/>
          <p:nvPr/>
        </p:nvSpPr>
        <p:spPr>
          <a:xfrm rot="10800000" flipH="1">
            <a:off x="133350" y="983681"/>
            <a:ext cx="4186650" cy="1176319"/>
          </a:xfrm>
          <a:prstGeom prst="arc">
            <a:avLst>
              <a:gd name="adj1" fmla="val 16128148"/>
              <a:gd name="adj2" fmla="val 21567144"/>
            </a:avLst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AE3B47E4-5BB5-46CE-9849-33DD23A3FF8E}"/>
              </a:ext>
            </a:extLst>
          </p:cNvPr>
          <p:cNvCxnSpPr>
            <a:cxnSpLocks/>
          </p:cNvCxnSpPr>
          <p:nvPr/>
        </p:nvCxnSpPr>
        <p:spPr>
          <a:xfrm flipV="1">
            <a:off x="1440000" y="1620000"/>
            <a:ext cx="2878790" cy="0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46A89340-AAD0-4AAC-AAE8-373975150919}"/>
              </a:ext>
            </a:extLst>
          </p:cNvPr>
          <p:cNvCxnSpPr>
            <a:cxnSpLocks/>
          </p:cNvCxnSpPr>
          <p:nvPr/>
        </p:nvCxnSpPr>
        <p:spPr>
          <a:xfrm>
            <a:off x="1440000" y="1800000"/>
            <a:ext cx="2718000" cy="0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307914B-AFEC-48E3-9369-4B5BBCF639E2}"/>
              </a:ext>
            </a:extLst>
          </p:cNvPr>
          <p:cNvCxnSpPr>
            <a:cxnSpLocks/>
          </p:cNvCxnSpPr>
          <p:nvPr/>
        </p:nvCxnSpPr>
        <p:spPr>
          <a:xfrm>
            <a:off x="1439999" y="1980000"/>
            <a:ext cx="2268000" cy="0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765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riangolo rettangolo 19">
            <a:extLst>
              <a:ext uri="{FF2B5EF4-FFF2-40B4-BE49-F238E27FC236}">
                <a16:creationId xmlns:a16="http://schemas.microsoft.com/office/drawing/2014/main" id="{7A2B1C96-51B5-4D01-AD53-4FC01D7927A0}"/>
              </a:ext>
            </a:extLst>
          </p:cNvPr>
          <p:cNvSpPr/>
          <p:nvPr/>
        </p:nvSpPr>
        <p:spPr>
          <a:xfrm rot="-5400000">
            <a:off x="3958790" y="3239998"/>
            <a:ext cx="360000" cy="360000"/>
          </a:xfrm>
          <a:prstGeom prst="rtTriangle">
            <a:avLst/>
          </a:prstGeom>
          <a:solidFill>
            <a:schemeClr val="bg1">
              <a:lumMod val="6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AFB5874D-EF80-44AA-947E-EF41029CBAFE}"/>
              </a:ext>
            </a:extLst>
          </p:cNvPr>
          <p:cNvSpPr/>
          <p:nvPr/>
        </p:nvSpPr>
        <p:spPr>
          <a:xfrm>
            <a:off x="1440000" y="1440000"/>
            <a:ext cx="288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968C8501-EB46-4D62-8197-F723EF8E231B}"/>
              </a:ext>
            </a:extLst>
          </p:cNvPr>
          <p:cNvCxnSpPr/>
          <p:nvPr/>
        </p:nvCxnSpPr>
        <p:spPr>
          <a:xfrm>
            <a:off x="1440000" y="2520000"/>
            <a:ext cx="2880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3CD2C60A-9BDD-4343-B7E1-7F4BF68C7456}"/>
              </a:ext>
            </a:extLst>
          </p:cNvPr>
          <p:cNvCxnSpPr>
            <a:cxnSpLocks/>
          </p:cNvCxnSpPr>
          <p:nvPr/>
        </p:nvCxnSpPr>
        <p:spPr>
          <a:xfrm flipH="1">
            <a:off x="3960000" y="3240000"/>
            <a:ext cx="36000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rallelogramma 31">
            <a:extLst>
              <a:ext uri="{FF2B5EF4-FFF2-40B4-BE49-F238E27FC236}">
                <a16:creationId xmlns:a16="http://schemas.microsoft.com/office/drawing/2014/main" id="{36BD2991-4381-41B7-86CA-9690E40789B1}"/>
              </a:ext>
            </a:extLst>
          </p:cNvPr>
          <p:cNvSpPr>
            <a:spLocks/>
          </p:cNvSpPr>
          <p:nvPr/>
        </p:nvSpPr>
        <p:spPr>
          <a:xfrm>
            <a:off x="1440000" y="2880000"/>
            <a:ext cx="1080000" cy="720000"/>
          </a:xfrm>
          <a:prstGeom prst="parallelogram">
            <a:avLst>
              <a:gd name="adj" fmla="val 99999"/>
            </a:avLst>
          </a:prstGeom>
          <a:solidFill>
            <a:schemeClr val="accent1">
              <a:lumMod val="7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Parallelogramma 32">
            <a:extLst>
              <a:ext uri="{FF2B5EF4-FFF2-40B4-BE49-F238E27FC236}">
                <a16:creationId xmlns:a16="http://schemas.microsoft.com/office/drawing/2014/main" id="{AAE07D06-E0D5-4AC6-9287-1331B1C391D1}"/>
              </a:ext>
            </a:extLst>
          </p:cNvPr>
          <p:cNvSpPr>
            <a:spLocks/>
          </p:cNvSpPr>
          <p:nvPr/>
        </p:nvSpPr>
        <p:spPr>
          <a:xfrm>
            <a:off x="1800000" y="2880000"/>
            <a:ext cx="1080000" cy="720000"/>
          </a:xfrm>
          <a:prstGeom prst="parallelogram">
            <a:avLst>
              <a:gd name="adj" fmla="val 99999"/>
            </a:avLst>
          </a:prstGeom>
          <a:solidFill>
            <a:schemeClr val="bg1">
              <a:lumMod val="6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Parallelogramma 33">
            <a:extLst>
              <a:ext uri="{FF2B5EF4-FFF2-40B4-BE49-F238E27FC236}">
                <a16:creationId xmlns:a16="http://schemas.microsoft.com/office/drawing/2014/main" id="{A126DC85-DD00-4B04-B8AF-F7E20B67255B}"/>
              </a:ext>
            </a:extLst>
          </p:cNvPr>
          <p:cNvSpPr>
            <a:spLocks/>
          </p:cNvSpPr>
          <p:nvPr/>
        </p:nvSpPr>
        <p:spPr>
          <a:xfrm>
            <a:off x="2520000" y="2880000"/>
            <a:ext cx="1080000" cy="720000"/>
          </a:xfrm>
          <a:prstGeom prst="parallelogram">
            <a:avLst>
              <a:gd name="adj" fmla="val 99999"/>
            </a:avLst>
          </a:prstGeom>
          <a:solidFill>
            <a:schemeClr val="accent1">
              <a:lumMod val="7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Triangolo rettangolo 35">
            <a:extLst>
              <a:ext uri="{FF2B5EF4-FFF2-40B4-BE49-F238E27FC236}">
                <a16:creationId xmlns:a16="http://schemas.microsoft.com/office/drawing/2014/main" id="{48650062-DE27-4055-AC8C-81E84FF78846}"/>
              </a:ext>
            </a:extLst>
          </p:cNvPr>
          <p:cNvSpPr/>
          <p:nvPr/>
        </p:nvSpPr>
        <p:spPr>
          <a:xfrm rot="5400000">
            <a:off x="1440000" y="2880000"/>
            <a:ext cx="360000" cy="360000"/>
          </a:xfrm>
          <a:prstGeom prst="rtTriangle">
            <a:avLst/>
          </a:prstGeom>
          <a:solidFill>
            <a:schemeClr val="bg1">
              <a:lumMod val="6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Parallelogramma 36">
            <a:extLst>
              <a:ext uri="{FF2B5EF4-FFF2-40B4-BE49-F238E27FC236}">
                <a16:creationId xmlns:a16="http://schemas.microsoft.com/office/drawing/2014/main" id="{0AF42239-9121-43E6-8505-AC474381C9EF}"/>
              </a:ext>
            </a:extLst>
          </p:cNvPr>
          <p:cNvSpPr>
            <a:spLocks/>
          </p:cNvSpPr>
          <p:nvPr/>
        </p:nvSpPr>
        <p:spPr>
          <a:xfrm>
            <a:off x="2880000" y="2880000"/>
            <a:ext cx="1080000" cy="720000"/>
          </a:xfrm>
          <a:prstGeom prst="parallelogram">
            <a:avLst>
              <a:gd name="adj" fmla="val 99999"/>
            </a:avLst>
          </a:prstGeom>
          <a:solidFill>
            <a:schemeClr val="bg1">
              <a:lumMod val="6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Trapezio 37">
            <a:extLst>
              <a:ext uri="{FF2B5EF4-FFF2-40B4-BE49-F238E27FC236}">
                <a16:creationId xmlns:a16="http://schemas.microsoft.com/office/drawing/2014/main" id="{C72CB81C-018B-4D12-8FA9-81966C55EABA}"/>
              </a:ext>
            </a:extLst>
          </p:cNvPr>
          <p:cNvSpPr/>
          <p:nvPr/>
        </p:nvSpPr>
        <p:spPr>
          <a:xfrm rot="8100000">
            <a:off x="3541168" y="3202768"/>
            <a:ext cx="1018800" cy="255600"/>
          </a:xfrm>
          <a:prstGeom prst="trapezoid">
            <a:avLst>
              <a:gd name="adj" fmla="val 102258"/>
            </a:avLst>
          </a:prstGeom>
          <a:solidFill>
            <a:schemeClr val="accent1">
              <a:lumMod val="7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A2866499-10D0-4275-8C25-6D6A8FA1F309}"/>
              </a:ext>
            </a:extLst>
          </p:cNvPr>
          <p:cNvSpPr/>
          <p:nvPr/>
        </p:nvSpPr>
        <p:spPr>
          <a:xfrm>
            <a:off x="1440000" y="2880000"/>
            <a:ext cx="2880000" cy="720000"/>
          </a:xfrm>
          <a:prstGeom prst="rect">
            <a:avLst/>
          </a:prstGeom>
          <a:noFill/>
          <a:ln>
            <a:solidFill>
              <a:schemeClr val="dk1">
                <a:alpha val="91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Arco 13">
            <a:extLst>
              <a:ext uri="{FF2B5EF4-FFF2-40B4-BE49-F238E27FC236}">
                <a16:creationId xmlns:a16="http://schemas.microsoft.com/office/drawing/2014/main" id="{8BAE020B-DB8A-4336-874B-EC6FD646ED00}"/>
              </a:ext>
            </a:extLst>
          </p:cNvPr>
          <p:cNvSpPr/>
          <p:nvPr/>
        </p:nvSpPr>
        <p:spPr>
          <a:xfrm rot="10800000" flipH="1">
            <a:off x="133350" y="983681"/>
            <a:ext cx="4186650" cy="1176319"/>
          </a:xfrm>
          <a:prstGeom prst="arc">
            <a:avLst>
              <a:gd name="adj1" fmla="val 16128148"/>
              <a:gd name="adj2" fmla="val 21567144"/>
            </a:avLst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321507BA-D4D9-47E3-ABD9-8325DA602045}"/>
              </a:ext>
            </a:extLst>
          </p:cNvPr>
          <p:cNvCxnSpPr>
            <a:cxnSpLocks/>
          </p:cNvCxnSpPr>
          <p:nvPr/>
        </p:nvCxnSpPr>
        <p:spPr>
          <a:xfrm flipV="1">
            <a:off x="1440000" y="1620000"/>
            <a:ext cx="2878790" cy="0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C5AD0AC0-5573-4269-9868-FEC5ED07380D}"/>
              </a:ext>
            </a:extLst>
          </p:cNvPr>
          <p:cNvCxnSpPr>
            <a:cxnSpLocks/>
          </p:cNvCxnSpPr>
          <p:nvPr/>
        </p:nvCxnSpPr>
        <p:spPr>
          <a:xfrm>
            <a:off x="1440000" y="1800000"/>
            <a:ext cx="2718000" cy="0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4472D06B-D51E-4AEE-B578-4390592E5AC7}"/>
              </a:ext>
            </a:extLst>
          </p:cNvPr>
          <p:cNvCxnSpPr>
            <a:cxnSpLocks/>
          </p:cNvCxnSpPr>
          <p:nvPr/>
        </p:nvCxnSpPr>
        <p:spPr>
          <a:xfrm>
            <a:off x="1439999" y="1980000"/>
            <a:ext cx="2268000" cy="0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52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AFB5874D-EF80-44AA-947E-EF41029CBAFE}"/>
              </a:ext>
            </a:extLst>
          </p:cNvPr>
          <p:cNvSpPr/>
          <p:nvPr/>
        </p:nvSpPr>
        <p:spPr>
          <a:xfrm>
            <a:off x="1440000" y="1440000"/>
            <a:ext cx="2880000" cy="72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968C8501-EB46-4D62-8197-F723EF8E231B}"/>
              </a:ext>
            </a:extLst>
          </p:cNvPr>
          <p:cNvCxnSpPr/>
          <p:nvPr/>
        </p:nvCxnSpPr>
        <p:spPr>
          <a:xfrm>
            <a:off x="1440000" y="2520000"/>
            <a:ext cx="2880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C7879C29-1CA9-4779-9610-B8443E681323}"/>
              </a:ext>
            </a:extLst>
          </p:cNvPr>
          <p:cNvCxnSpPr/>
          <p:nvPr/>
        </p:nvCxnSpPr>
        <p:spPr>
          <a:xfrm flipV="1">
            <a:off x="2700000" y="2250000"/>
            <a:ext cx="0" cy="540000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CDCED0DE-53FB-4B5F-B85A-9E25C0F1E33E}"/>
              </a:ext>
            </a:extLst>
          </p:cNvPr>
          <p:cNvCxnSpPr/>
          <p:nvPr/>
        </p:nvCxnSpPr>
        <p:spPr>
          <a:xfrm flipV="1">
            <a:off x="3060000" y="2250000"/>
            <a:ext cx="0" cy="54000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>
            <a:extLst>
              <a:ext uri="{FF2B5EF4-FFF2-40B4-BE49-F238E27FC236}">
                <a16:creationId xmlns:a16="http://schemas.microsoft.com/office/drawing/2014/main" id="{A2866499-10D0-4275-8C25-6D6A8FA1F309}"/>
              </a:ext>
            </a:extLst>
          </p:cNvPr>
          <p:cNvSpPr/>
          <p:nvPr/>
        </p:nvSpPr>
        <p:spPr>
          <a:xfrm>
            <a:off x="1440000" y="2880000"/>
            <a:ext cx="2880000" cy="720000"/>
          </a:xfrm>
          <a:prstGeom prst="rect">
            <a:avLst/>
          </a:prstGeom>
          <a:noFill/>
          <a:ln>
            <a:solidFill>
              <a:schemeClr val="dk1">
                <a:alpha val="91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0B4D5350-DBC3-451E-A7B0-ABCE942BA35D}"/>
              </a:ext>
            </a:extLst>
          </p:cNvPr>
          <p:cNvCxnSpPr>
            <a:endCxn id="5" idx="1"/>
          </p:cNvCxnSpPr>
          <p:nvPr/>
        </p:nvCxnSpPr>
        <p:spPr>
          <a:xfrm flipH="1">
            <a:off x="1440000" y="2880000"/>
            <a:ext cx="359999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B640B39F-ED65-4093-B4DC-548D41827E40}"/>
              </a:ext>
            </a:extLst>
          </p:cNvPr>
          <p:cNvCxnSpPr>
            <a:cxnSpLocks/>
          </p:cNvCxnSpPr>
          <p:nvPr/>
        </p:nvCxnSpPr>
        <p:spPr>
          <a:xfrm flipH="1">
            <a:off x="1439999" y="2880000"/>
            <a:ext cx="72000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21FE6B1C-781C-428D-8CB2-C99824462BED}"/>
              </a:ext>
            </a:extLst>
          </p:cNvPr>
          <p:cNvCxnSpPr/>
          <p:nvPr/>
        </p:nvCxnSpPr>
        <p:spPr>
          <a:xfrm flipH="1">
            <a:off x="1728000" y="2880000"/>
            <a:ext cx="72000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B08403DD-4FA8-4A25-8A8E-920FB273BDC3}"/>
              </a:ext>
            </a:extLst>
          </p:cNvPr>
          <p:cNvCxnSpPr/>
          <p:nvPr/>
        </p:nvCxnSpPr>
        <p:spPr>
          <a:xfrm flipH="1">
            <a:off x="2224489" y="2880000"/>
            <a:ext cx="72000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5E2F94F6-E31E-4C2C-B2E4-A090CD2BC01E}"/>
              </a:ext>
            </a:extLst>
          </p:cNvPr>
          <p:cNvCxnSpPr/>
          <p:nvPr/>
        </p:nvCxnSpPr>
        <p:spPr>
          <a:xfrm flipH="1">
            <a:off x="2504416" y="2880000"/>
            <a:ext cx="72000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8167AD55-188B-446C-9B01-FEA490AB020A}"/>
              </a:ext>
            </a:extLst>
          </p:cNvPr>
          <p:cNvCxnSpPr/>
          <p:nvPr/>
        </p:nvCxnSpPr>
        <p:spPr>
          <a:xfrm flipH="1">
            <a:off x="2972268" y="2880000"/>
            <a:ext cx="72000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3CD2C60A-9BDD-4343-B7E1-7F4BF68C7456}"/>
              </a:ext>
            </a:extLst>
          </p:cNvPr>
          <p:cNvCxnSpPr>
            <a:cxnSpLocks/>
          </p:cNvCxnSpPr>
          <p:nvPr/>
        </p:nvCxnSpPr>
        <p:spPr>
          <a:xfrm flipH="1">
            <a:off x="3960000" y="3240000"/>
            <a:ext cx="36000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4BDCE460-D0EC-499B-875D-1FBC2CCDEA1A}"/>
              </a:ext>
            </a:extLst>
          </p:cNvPr>
          <p:cNvCxnSpPr/>
          <p:nvPr/>
        </p:nvCxnSpPr>
        <p:spPr>
          <a:xfrm flipH="1">
            <a:off x="3240000" y="2880000"/>
            <a:ext cx="72000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62CABCD2-799D-4787-B5D9-8B38C9F96B5F}"/>
              </a:ext>
            </a:extLst>
          </p:cNvPr>
          <p:cNvCxnSpPr/>
          <p:nvPr/>
        </p:nvCxnSpPr>
        <p:spPr>
          <a:xfrm flipH="1">
            <a:off x="3600000" y="2880000"/>
            <a:ext cx="72000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338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CCB5C39-7435-478B-848F-75247ED67D84}"/>
              </a:ext>
            </a:extLst>
          </p:cNvPr>
          <p:cNvCxnSpPr/>
          <p:nvPr/>
        </p:nvCxnSpPr>
        <p:spPr>
          <a:xfrm>
            <a:off x="540000" y="1080000"/>
            <a:ext cx="396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E5610C7F-C982-4B4D-BACC-FD5024ED2B62}"/>
              </a:ext>
            </a:extLst>
          </p:cNvPr>
          <p:cNvCxnSpPr/>
          <p:nvPr/>
        </p:nvCxnSpPr>
        <p:spPr>
          <a:xfrm>
            <a:off x="540000" y="2520000"/>
            <a:ext cx="396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1050A1F-DD64-4158-879A-B915737ED1C8}"/>
              </a:ext>
            </a:extLst>
          </p:cNvPr>
          <p:cNvCxnSpPr/>
          <p:nvPr/>
        </p:nvCxnSpPr>
        <p:spPr>
          <a:xfrm>
            <a:off x="1440000" y="900000"/>
            <a:ext cx="0" cy="180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EFDB217-9ACD-4C8F-899A-FE4EEBC2BBD5}"/>
              </a:ext>
            </a:extLst>
          </p:cNvPr>
          <p:cNvCxnSpPr/>
          <p:nvPr/>
        </p:nvCxnSpPr>
        <p:spPr>
          <a:xfrm>
            <a:off x="2880000" y="900000"/>
            <a:ext cx="0" cy="180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8B82A87-D014-485E-8D26-CD5598BBA0FB}"/>
              </a:ext>
            </a:extLst>
          </p:cNvPr>
          <p:cNvCxnSpPr/>
          <p:nvPr/>
        </p:nvCxnSpPr>
        <p:spPr>
          <a:xfrm>
            <a:off x="4320000" y="900000"/>
            <a:ext cx="0" cy="180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EA77B616-29CC-45B7-927D-0249E7CD8396}"/>
              </a:ext>
            </a:extLst>
          </p:cNvPr>
          <p:cNvCxnSpPr/>
          <p:nvPr/>
        </p:nvCxnSpPr>
        <p:spPr>
          <a:xfrm>
            <a:off x="54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555B9A9-C559-437C-BC23-1B4627B7C705}"/>
              </a:ext>
            </a:extLst>
          </p:cNvPr>
          <p:cNvCxnSpPr/>
          <p:nvPr/>
        </p:nvCxnSpPr>
        <p:spPr>
          <a:xfrm>
            <a:off x="414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94307FAE-4F82-48F7-8794-915DECA4F0BB}"/>
              </a:ext>
            </a:extLst>
          </p:cNvPr>
          <p:cNvCxnSpPr/>
          <p:nvPr/>
        </p:nvCxnSpPr>
        <p:spPr>
          <a:xfrm>
            <a:off x="270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/>
              <p:nvPr/>
            </p:nvSpPr>
            <p:spPr>
              <a:xfrm>
                <a:off x="2880000" y="1476000"/>
                <a:ext cx="327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0" y="1476000"/>
                <a:ext cx="327461" cy="276999"/>
              </a:xfrm>
              <a:prstGeom prst="rect">
                <a:avLst/>
              </a:prstGeom>
              <a:blipFill>
                <a:blip r:embed="rId2"/>
                <a:stretch>
                  <a:fillRect l="-9259" t="-4348" r="-74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/>
              <p:nvPr/>
            </p:nvSpPr>
            <p:spPr>
              <a:xfrm>
                <a:off x="720000" y="1476000"/>
                <a:ext cx="4332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𝐹𝑈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0" y="1476000"/>
                <a:ext cx="433260" cy="276999"/>
              </a:xfrm>
              <a:prstGeom prst="rect">
                <a:avLst/>
              </a:prstGeom>
              <a:blipFill>
                <a:blip r:embed="rId3"/>
                <a:stretch>
                  <a:fillRect l="-7042" t="-4348" r="-56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/>
              <p:nvPr/>
            </p:nvSpPr>
            <p:spPr>
              <a:xfrm>
                <a:off x="4320000" y="1476000"/>
                <a:ext cx="3256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000" y="1476000"/>
                <a:ext cx="325667" cy="276999"/>
              </a:xfrm>
              <a:prstGeom prst="rect">
                <a:avLst/>
              </a:prstGeom>
              <a:blipFill>
                <a:blip r:embed="rId5"/>
                <a:stretch>
                  <a:fillRect l="-9434" t="-4348" r="-75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D5CB9D1A-A35C-4167-B13E-3338257F9012}"/>
              </a:ext>
            </a:extLst>
          </p:cNvPr>
          <p:cNvCxnSpPr/>
          <p:nvPr/>
        </p:nvCxnSpPr>
        <p:spPr>
          <a:xfrm>
            <a:off x="1260000" y="1800000"/>
            <a:ext cx="360000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0209F2D7-C073-4EC4-9D78-8DB8FBEFBCEA}"/>
              </a:ext>
            </a:extLst>
          </p:cNvPr>
          <p:cNvCxnSpPr/>
          <p:nvPr/>
        </p:nvCxnSpPr>
        <p:spPr>
          <a:xfrm>
            <a:off x="720000" y="900000"/>
            <a:ext cx="0" cy="180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BFFE63E7-3FB6-4952-8C15-ACC48F29E4B1}"/>
                  </a:ext>
                </a:extLst>
              </p:cNvPr>
              <p:cNvSpPr txBox="1"/>
              <p:nvPr/>
            </p:nvSpPr>
            <p:spPr>
              <a:xfrm>
                <a:off x="1440000" y="1476000"/>
                <a:ext cx="511294" cy="296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𝐹𝑈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BFFE63E7-3FB6-4952-8C15-ACC48F29E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1476000"/>
                <a:ext cx="511294" cy="296235"/>
              </a:xfrm>
              <a:prstGeom prst="rect">
                <a:avLst/>
              </a:prstGeom>
              <a:blipFill>
                <a:blip r:embed="rId6"/>
                <a:stretch>
                  <a:fillRect l="-595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e 27">
            <a:extLst>
              <a:ext uri="{FF2B5EF4-FFF2-40B4-BE49-F238E27FC236}">
                <a16:creationId xmlns:a16="http://schemas.microsoft.com/office/drawing/2014/main" id="{E5993E80-EE53-4206-AEEE-37D4EDB89BF0}"/>
              </a:ext>
            </a:extLst>
          </p:cNvPr>
          <p:cNvSpPr>
            <a:spLocks noChangeAspect="1"/>
          </p:cNvSpPr>
          <p:nvPr/>
        </p:nvSpPr>
        <p:spPr>
          <a:xfrm>
            <a:off x="355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C760E5D2-37B6-435D-9469-7641F049A8D0}"/>
              </a:ext>
            </a:extLst>
          </p:cNvPr>
          <p:cNvCxnSpPr/>
          <p:nvPr/>
        </p:nvCxnSpPr>
        <p:spPr>
          <a:xfrm>
            <a:off x="1440000" y="1980000"/>
            <a:ext cx="144000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659CAEBD-4950-4E4A-9E4F-7B557642D29F}"/>
              </a:ext>
            </a:extLst>
          </p:cNvPr>
          <p:cNvCxnSpPr/>
          <p:nvPr/>
        </p:nvCxnSpPr>
        <p:spPr>
          <a:xfrm>
            <a:off x="2880000" y="1980000"/>
            <a:ext cx="144000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7789C606-D24B-4F8C-83EF-FAC39B764EA3}"/>
              </a:ext>
            </a:extLst>
          </p:cNvPr>
          <p:cNvCxnSpPr/>
          <p:nvPr/>
        </p:nvCxnSpPr>
        <p:spPr>
          <a:xfrm>
            <a:off x="720000" y="1980000"/>
            <a:ext cx="720000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2410F1B4-425E-4E71-8364-DE022595F14E}"/>
                  </a:ext>
                </a:extLst>
              </p:cNvPr>
              <p:cNvSpPr txBox="1"/>
              <p:nvPr/>
            </p:nvSpPr>
            <p:spPr>
              <a:xfrm>
                <a:off x="3423829" y="1980000"/>
                <a:ext cx="374653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2410F1B4-425E-4E71-8364-DE022595F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829" y="1980000"/>
                <a:ext cx="374653" cy="224870"/>
              </a:xfrm>
              <a:prstGeom prst="rect">
                <a:avLst/>
              </a:prstGeom>
              <a:blipFill>
                <a:blip r:embed="rId7"/>
                <a:stretch>
                  <a:fillRect l="-11475" r="-3279" b="-108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312525E9-990C-4863-A138-AE8055D38493}"/>
                  </a:ext>
                </a:extLst>
              </p:cNvPr>
              <p:cNvSpPr txBox="1"/>
              <p:nvPr/>
            </p:nvSpPr>
            <p:spPr>
              <a:xfrm>
                <a:off x="1971251" y="1980000"/>
                <a:ext cx="374653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312525E9-990C-4863-A138-AE8055D38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251" y="1980000"/>
                <a:ext cx="374653" cy="224870"/>
              </a:xfrm>
              <a:prstGeom prst="rect">
                <a:avLst/>
              </a:prstGeom>
              <a:blipFill>
                <a:blip r:embed="rId8"/>
                <a:stretch>
                  <a:fillRect l="-9677" r="-1613" b="-108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48EE7EC0-333E-4ADE-BDF5-6763887A96E3}"/>
                  </a:ext>
                </a:extLst>
              </p:cNvPr>
              <p:cNvSpPr txBox="1"/>
              <p:nvPr/>
            </p:nvSpPr>
            <p:spPr>
              <a:xfrm>
                <a:off x="791750" y="1980000"/>
                <a:ext cx="578684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𝐹𝑈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  <m:t>𝐹𝑈</m:t>
                              </m:r>
                            </m:e>
                            <m:sup>
                              <m: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48EE7EC0-333E-4ADE-BDF5-6763887A9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750" y="1980000"/>
                <a:ext cx="578684" cy="224870"/>
              </a:xfrm>
              <a:prstGeom prst="rect">
                <a:avLst/>
              </a:prstGeom>
              <a:blipFill>
                <a:blip r:embed="rId9"/>
                <a:stretch>
                  <a:fillRect l="-4211" b="-108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2373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CCB5C39-7435-478B-848F-75247ED67D84}"/>
              </a:ext>
            </a:extLst>
          </p:cNvPr>
          <p:cNvCxnSpPr/>
          <p:nvPr/>
        </p:nvCxnSpPr>
        <p:spPr>
          <a:xfrm>
            <a:off x="540000" y="1080000"/>
            <a:ext cx="720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E5610C7F-C982-4B4D-BACC-FD5024ED2B62}"/>
              </a:ext>
            </a:extLst>
          </p:cNvPr>
          <p:cNvCxnSpPr/>
          <p:nvPr/>
        </p:nvCxnSpPr>
        <p:spPr>
          <a:xfrm>
            <a:off x="540000" y="2520000"/>
            <a:ext cx="720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1050A1F-DD64-4158-879A-B915737ED1C8}"/>
              </a:ext>
            </a:extLst>
          </p:cNvPr>
          <p:cNvCxnSpPr/>
          <p:nvPr/>
        </p:nvCxnSpPr>
        <p:spPr>
          <a:xfrm>
            <a:off x="180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EFDB217-9ACD-4C8F-899A-FE4EEBC2BBD5}"/>
              </a:ext>
            </a:extLst>
          </p:cNvPr>
          <p:cNvCxnSpPr/>
          <p:nvPr/>
        </p:nvCxnSpPr>
        <p:spPr>
          <a:xfrm>
            <a:off x="2880000" y="900000"/>
            <a:ext cx="0" cy="180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8B82A87-D014-485E-8D26-CD5598BBA0FB}"/>
              </a:ext>
            </a:extLst>
          </p:cNvPr>
          <p:cNvCxnSpPr/>
          <p:nvPr/>
        </p:nvCxnSpPr>
        <p:spPr>
          <a:xfrm>
            <a:off x="4680000" y="900000"/>
            <a:ext cx="0" cy="180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EA77B616-29CC-45B7-927D-0249E7CD8396}"/>
              </a:ext>
            </a:extLst>
          </p:cNvPr>
          <p:cNvCxnSpPr/>
          <p:nvPr/>
        </p:nvCxnSpPr>
        <p:spPr>
          <a:xfrm>
            <a:off x="450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555B9A9-C559-437C-BC23-1B4627B7C705}"/>
              </a:ext>
            </a:extLst>
          </p:cNvPr>
          <p:cNvCxnSpPr/>
          <p:nvPr/>
        </p:nvCxnSpPr>
        <p:spPr>
          <a:xfrm>
            <a:off x="594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94307FAE-4F82-48F7-8794-915DECA4F0BB}"/>
              </a:ext>
            </a:extLst>
          </p:cNvPr>
          <p:cNvCxnSpPr/>
          <p:nvPr/>
        </p:nvCxnSpPr>
        <p:spPr>
          <a:xfrm>
            <a:off x="270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/>
              <p:nvPr/>
            </p:nvSpPr>
            <p:spPr>
              <a:xfrm>
                <a:off x="2880000" y="1476000"/>
                <a:ext cx="4332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𝐹𝑈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0" y="1476000"/>
                <a:ext cx="433260" cy="276999"/>
              </a:xfrm>
              <a:prstGeom prst="rect">
                <a:avLst/>
              </a:prstGeom>
              <a:blipFill>
                <a:blip r:embed="rId2"/>
                <a:stretch>
                  <a:fillRect l="-6944" t="-4348" r="-41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/>
              <p:nvPr/>
            </p:nvSpPr>
            <p:spPr>
              <a:xfrm>
                <a:off x="4680000" y="1476000"/>
                <a:ext cx="327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000" y="1476000"/>
                <a:ext cx="327461" cy="276999"/>
              </a:xfrm>
              <a:prstGeom prst="rect">
                <a:avLst/>
              </a:prstGeom>
              <a:blipFill>
                <a:blip r:embed="rId3"/>
                <a:stretch>
                  <a:fillRect l="-9434" t="-4348" r="-75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/>
              <p:nvPr/>
            </p:nvSpPr>
            <p:spPr>
              <a:xfrm>
                <a:off x="6120000" y="1476000"/>
                <a:ext cx="3256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000" y="1476000"/>
                <a:ext cx="325667" cy="276999"/>
              </a:xfrm>
              <a:prstGeom prst="rect">
                <a:avLst/>
              </a:prstGeom>
              <a:blipFill>
                <a:blip r:embed="rId4"/>
                <a:stretch>
                  <a:fillRect l="-9434" t="-4348" r="-75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0209F2D7-C073-4EC4-9D78-8DB8FBEFBCEA}"/>
              </a:ext>
            </a:extLst>
          </p:cNvPr>
          <p:cNvCxnSpPr/>
          <p:nvPr/>
        </p:nvCxnSpPr>
        <p:spPr>
          <a:xfrm>
            <a:off x="720000" y="900000"/>
            <a:ext cx="0" cy="180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e 27">
            <a:extLst>
              <a:ext uri="{FF2B5EF4-FFF2-40B4-BE49-F238E27FC236}">
                <a16:creationId xmlns:a16="http://schemas.microsoft.com/office/drawing/2014/main" id="{E5993E80-EE53-4206-AEEE-37D4EDB89BF0}"/>
              </a:ext>
            </a:extLst>
          </p:cNvPr>
          <p:cNvSpPr>
            <a:spLocks noChangeAspect="1"/>
          </p:cNvSpPr>
          <p:nvPr/>
        </p:nvSpPr>
        <p:spPr>
          <a:xfrm>
            <a:off x="373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2886870A-4F7B-4F25-9F30-0F29AE837545}"/>
              </a:ext>
            </a:extLst>
          </p:cNvPr>
          <p:cNvCxnSpPr/>
          <p:nvPr/>
        </p:nvCxnSpPr>
        <p:spPr>
          <a:xfrm>
            <a:off x="7560000" y="900000"/>
            <a:ext cx="0" cy="180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E9EF3AC4-EE93-46E1-9950-A51B2EB25536}"/>
              </a:ext>
            </a:extLst>
          </p:cNvPr>
          <p:cNvCxnSpPr/>
          <p:nvPr/>
        </p:nvCxnSpPr>
        <p:spPr>
          <a:xfrm>
            <a:off x="6120000" y="900000"/>
            <a:ext cx="0" cy="180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e 24">
            <a:extLst>
              <a:ext uri="{FF2B5EF4-FFF2-40B4-BE49-F238E27FC236}">
                <a16:creationId xmlns:a16="http://schemas.microsoft.com/office/drawing/2014/main" id="{162C99AE-6251-4EF8-B3F5-BE46920A0902}"/>
              </a:ext>
            </a:extLst>
          </p:cNvPr>
          <p:cNvSpPr>
            <a:spLocks noChangeAspect="1"/>
          </p:cNvSpPr>
          <p:nvPr/>
        </p:nvSpPr>
        <p:spPr>
          <a:xfrm>
            <a:off x="175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29C54FAA-98D9-45EC-B7E0-9D5F1AA33944}"/>
              </a:ext>
            </a:extLst>
          </p:cNvPr>
          <p:cNvSpPr>
            <a:spLocks noChangeAspect="1"/>
          </p:cNvSpPr>
          <p:nvPr/>
        </p:nvSpPr>
        <p:spPr>
          <a:xfrm>
            <a:off x="535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64A5DE71-1DDA-477F-9084-F41C77FC76D2}"/>
              </a:ext>
            </a:extLst>
          </p:cNvPr>
          <p:cNvSpPr>
            <a:spLocks noChangeAspect="1"/>
          </p:cNvSpPr>
          <p:nvPr/>
        </p:nvSpPr>
        <p:spPr>
          <a:xfrm>
            <a:off x="679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D0965E21-FEB7-484E-B3CC-D94FB2A3670B}"/>
              </a:ext>
            </a:extLst>
          </p:cNvPr>
          <p:cNvCxnSpPr/>
          <p:nvPr/>
        </p:nvCxnSpPr>
        <p:spPr>
          <a:xfrm>
            <a:off x="54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D2F7120D-767C-4BC2-9975-8DE17C6BE100}"/>
              </a:ext>
            </a:extLst>
          </p:cNvPr>
          <p:cNvCxnSpPr/>
          <p:nvPr/>
        </p:nvCxnSpPr>
        <p:spPr>
          <a:xfrm>
            <a:off x="738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58814B51-298B-4167-8DC3-B723076C751A}"/>
              </a:ext>
            </a:extLst>
          </p:cNvPr>
          <p:cNvCxnSpPr/>
          <p:nvPr/>
        </p:nvCxnSpPr>
        <p:spPr>
          <a:xfrm>
            <a:off x="378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649E3A99-49FE-4FF3-BA9E-6F0B015D3035}"/>
              </a:ext>
            </a:extLst>
          </p:cNvPr>
          <p:cNvCxnSpPr/>
          <p:nvPr/>
        </p:nvCxnSpPr>
        <p:spPr>
          <a:xfrm>
            <a:off x="540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ED8AFA31-0785-48E1-80A3-FA4E97B3CA23}"/>
              </a:ext>
            </a:extLst>
          </p:cNvPr>
          <p:cNvCxnSpPr/>
          <p:nvPr/>
        </p:nvCxnSpPr>
        <p:spPr>
          <a:xfrm>
            <a:off x="684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2410F1B4-425E-4E71-8364-DE022595F14E}"/>
                  </a:ext>
                </a:extLst>
              </p:cNvPr>
              <p:cNvSpPr txBox="1"/>
              <p:nvPr/>
            </p:nvSpPr>
            <p:spPr>
              <a:xfrm>
                <a:off x="5940000" y="1988709"/>
                <a:ext cx="347146" cy="2154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2410F1B4-425E-4E71-8364-DE022595F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000" y="1988709"/>
                <a:ext cx="347146" cy="215444"/>
              </a:xfrm>
              <a:prstGeom prst="rect">
                <a:avLst/>
              </a:prstGeom>
              <a:blipFill>
                <a:blip r:embed="rId5"/>
                <a:stretch>
                  <a:fillRect l="-12281" r="-1754" b="-1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EBD96312-58B9-4EA9-B1E1-24F8293F397E}"/>
                  </a:ext>
                </a:extLst>
              </p:cNvPr>
              <p:cNvSpPr txBox="1"/>
              <p:nvPr/>
            </p:nvSpPr>
            <p:spPr>
              <a:xfrm>
                <a:off x="4410000" y="1987200"/>
                <a:ext cx="347275" cy="2154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EBD96312-58B9-4EA9-B1E1-24F8293F3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000" y="1987200"/>
                <a:ext cx="347275" cy="215444"/>
              </a:xfrm>
              <a:prstGeom prst="rect">
                <a:avLst/>
              </a:prstGeom>
              <a:blipFill>
                <a:blip r:embed="rId6"/>
                <a:stretch>
                  <a:fillRect l="-12281" r="-1754" b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D9AECF90-BC03-4639-9887-FAD72ADFF958}"/>
                  </a:ext>
                </a:extLst>
              </p:cNvPr>
              <p:cNvSpPr txBox="1"/>
              <p:nvPr/>
            </p:nvSpPr>
            <p:spPr>
              <a:xfrm>
                <a:off x="2610000" y="1987200"/>
                <a:ext cx="429027" cy="2154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𝐹𝑈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D9AECF90-BC03-4639-9887-FAD72ADFF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000" y="1987200"/>
                <a:ext cx="429027" cy="215444"/>
              </a:xfrm>
              <a:prstGeom prst="rect">
                <a:avLst/>
              </a:prstGeom>
              <a:blipFill>
                <a:blip r:embed="rId7"/>
                <a:stretch>
                  <a:fillRect l="-8451" b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5C00A0A3-F853-4F29-ADAA-159B0E1822DE}"/>
              </a:ext>
            </a:extLst>
          </p:cNvPr>
          <p:cNvCxnSpPr/>
          <p:nvPr/>
        </p:nvCxnSpPr>
        <p:spPr>
          <a:xfrm>
            <a:off x="5400000" y="1980000"/>
            <a:ext cx="144000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659CAEBD-4950-4E4A-9E4F-7B557642D29F}"/>
              </a:ext>
            </a:extLst>
          </p:cNvPr>
          <p:cNvCxnSpPr/>
          <p:nvPr/>
        </p:nvCxnSpPr>
        <p:spPr>
          <a:xfrm>
            <a:off x="3780000" y="1980000"/>
            <a:ext cx="162000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C760E5D2-37B6-435D-9469-7641F049A8D0}"/>
              </a:ext>
            </a:extLst>
          </p:cNvPr>
          <p:cNvCxnSpPr/>
          <p:nvPr/>
        </p:nvCxnSpPr>
        <p:spPr>
          <a:xfrm>
            <a:off x="1800000" y="1980000"/>
            <a:ext cx="198000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49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>
            <a:extLst>
              <a:ext uri="{FF2B5EF4-FFF2-40B4-BE49-F238E27FC236}">
                <a16:creationId xmlns:a16="http://schemas.microsoft.com/office/drawing/2014/main" id="{872E7B81-B1D8-4352-85BE-BD2F22FFF37D}"/>
              </a:ext>
            </a:extLst>
          </p:cNvPr>
          <p:cNvGrpSpPr/>
          <p:nvPr/>
        </p:nvGrpSpPr>
        <p:grpSpPr>
          <a:xfrm>
            <a:off x="3223095" y="113803"/>
            <a:ext cx="6321288" cy="6321287"/>
            <a:chOff x="1919578" y="651013"/>
            <a:chExt cx="5555975" cy="5555974"/>
          </a:xfrm>
        </p:grpSpPr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3564D526-CE79-47C6-9EE5-B2FDFB221312}"/>
                </a:ext>
              </a:extLst>
            </p:cNvPr>
            <p:cNvSpPr/>
            <p:nvPr/>
          </p:nvSpPr>
          <p:spPr>
            <a:xfrm>
              <a:off x="1919579" y="651013"/>
              <a:ext cx="2777987" cy="27779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Rettangolo 26">
              <a:extLst>
                <a:ext uri="{FF2B5EF4-FFF2-40B4-BE49-F238E27FC236}">
                  <a16:creationId xmlns:a16="http://schemas.microsoft.com/office/drawing/2014/main" id="{85101526-E3F1-4555-A759-3A46B804B2B2}"/>
                </a:ext>
              </a:extLst>
            </p:cNvPr>
            <p:cNvSpPr/>
            <p:nvPr/>
          </p:nvSpPr>
          <p:spPr>
            <a:xfrm>
              <a:off x="1919578" y="3429000"/>
              <a:ext cx="2777987" cy="27779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Rettangolo 28">
              <a:extLst>
                <a:ext uri="{FF2B5EF4-FFF2-40B4-BE49-F238E27FC236}">
                  <a16:creationId xmlns:a16="http://schemas.microsoft.com/office/drawing/2014/main" id="{C76FEF86-0F51-48C7-A589-3CB5ABE342E0}"/>
                </a:ext>
              </a:extLst>
            </p:cNvPr>
            <p:cNvSpPr/>
            <p:nvPr/>
          </p:nvSpPr>
          <p:spPr>
            <a:xfrm>
              <a:off x="4697565" y="3429000"/>
              <a:ext cx="2777987" cy="27779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BF69F4CC-E103-448F-A421-2AAC38F0CEB2}"/>
                </a:ext>
              </a:extLst>
            </p:cNvPr>
            <p:cNvSpPr/>
            <p:nvPr/>
          </p:nvSpPr>
          <p:spPr>
            <a:xfrm>
              <a:off x="4697566" y="651013"/>
              <a:ext cx="2777987" cy="27779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21675BC8-62ED-4381-A697-47A99D9249B0}"/>
              </a:ext>
            </a:extLst>
          </p:cNvPr>
          <p:cNvCxnSpPr/>
          <p:nvPr/>
        </p:nvCxnSpPr>
        <p:spPr>
          <a:xfrm>
            <a:off x="1451610" y="6435091"/>
            <a:ext cx="984123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5A725ECE-CFE5-4427-8DDC-321CF0C1DC75}"/>
              </a:ext>
            </a:extLst>
          </p:cNvPr>
          <p:cNvCxnSpPr>
            <a:cxnSpLocks/>
          </p:cNvCxnSpPr>
          <p:nvPr/>
        </p:nvCxnSpPr>
        <p:spPr>
          <a:xfrm>
            <a:off x="6138000" y="1680210"/>
            <a:ext cx="5400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C3420678-2091-4435-AB3E-44F7C318B2AD}"/>
              </a:ext>
            </a:extLst>
          </p:cNvPr>
          <p:cNvCxnSpPr/>
          <p:nvPr/>
        </p:nvCxnSpPr>
        <p:spPr>
          <a:xfrm>
            <a:off x="6138000" y="4850130"/>
            <a:ext cx="5400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41ACAC45-4455-42A8-AE03-517F241A29A8}"/>
              </a:ext>
            </a:extLst>
          </p:cNvPr>
          <p:cNvCxnSpPr/>
          <p:nvPr/>
        </p:nvCxnSpPr>
        <p:spPr>
          <a:xfrm>
            <a:off x="6138000" y="6436857"/>
            <a:ext cx="540000" cy="0"/>
          </a:xfrm>
          <a:prstGeom prst="straightConnector1">
            <a:avLst/>
          </a:prstGeom>
          <a:ln w="38100">
            <a:solidFill>
              <a:schemeClr val="dk1">
                <a:alpha val="99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057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>
            <a:extLst>
              <a:ext uri="{FF2B5EF4-FFF2-40B4-BE49-F238E27FC236}">
                <a16:creationId xmlns:a16="http://schemas.microsoft.com/office/drawing/2014/main" id="{F7356FE6-44F9-4FC1-AF5D-2E613163D1BB}"/>
              </a:ext>
            </a:extLst>
          </p:cNvPr>
          <p:cNvGrpSpPr/>
          <p:nvPr/>
        </p:nvGrpSpPr>
        <p:grpSpPr>
          <a:xfrm>
            <a:off x="1179871" y="2654773"/>
            <a:ext cx="9411926" cy="1827361"/>
            <a:chOff x="1179871" y="2654773"/>
            <a:chExt cx="9411926" cy="1827361"/>
          </a:xfrm>
        </p:grpSpPr>
        <p:grpSp>
          <p:nvGrpSpPr>
            <p:cNvPr id="26" name="Gruppo 25">
              <a:extLst>
                <a:ext uri="{FF2B5EF4-FFF2-40B4-BE49-F238E27FC236}">
                  <a16:creationId xmlns:a16="http://schemas.microsoft.com/office/drawing/2014/main" id="{2D6810B6-2C6B-442B-93DE-4A8D29D74893}"/>
                </a:ext>
              </a:extLst>
            </p:cNvPr>
            <p:cNvGrpSpPr/>
            <p:nvPr/>
          </p:nvGrpSpPr>
          <p:grpSpPr>
            <a:xfrm>
              <a:off x="4359964" y="2655320"/>
              <a:ext cx="4916745" cy="1817288"/>
              <a:chOff x="2620565" y="1451113"/>
              <a:chExt cx="8856006" cy="3273287"/>
            </a:xfrm>
          </p:grpSpPr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312E38FE-114C-4538-A669-14C9E214791C}"/>
                  </a:ext>
                </a:extLst>
              </p:cNvPr>
              <p:cNvSpPr/>
              <p:nvPr/>
            </p:nvSpPr>
            <p:spPr>
              <a:xfrm>
                <a:off x="2672866" y="1451113"/>
                <a:ext cx="5053153" cy="32732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3564D526-CE79-47C6-9EE5-B2FDFB221312}"/>
                  </a:ext>
                </a:extLst>
              </p:cNvPr>
              <p:cNvSpPr/>
              <p:nvPr/>
            </p:nvSpPr>
            <p:spPr>
              <a:xfrm>
                <a:off x="7726019" y="1451113"/>
                <a:ext cx="3273287" cy="32732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3" name="Ovale 12">
                <a:extLst>
                  <a:ext uri="{FF2B5EF4-FFF2-40B4-BE49-F238E27FC236}">
                    <a16:creationId xmlns:a16="http://schemas.microsoft.com/office/drawing/2014/main" id="{219D0818-7A21-4AC2-8FDC-C4FA04185824}"/>
                  </a:ext>
                </a:extLst>
              </p:cNvPr>
              <p:cNvSpPr/>
              <p:nvPr/>
            </p:nvSpPr>
            <p:spPr>
              <a:xfrm>
                <a:off x="7663073" y="3028126"/>
                <a:ext cx="112641" cy="11264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4" name="Ovale 13">
                <a:extLst>
                  <a:ext uri="{FF2B5EF4-FFF2-40B4-BE49-F238E27FC236}">
                    <a16:creationId xmlns:a16="http://schemas.microsoft.com/office/drawing/2014/main" id="{A5B7620C-0992-4847-8FD0-B2CBC7905C47}"/>
                  </a:ext>
                </a:extLst>
              </p:cNvPr>
              <p:cNvSpPr/>
              <p:nvPr/>
            </p:nvSpPr>
            <p:spPr>
              <a:xfrm>
                <a:off x="10946298" y="3018183"/>
                <a:ext cx="112641" cy="11264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7" name="Connettore diritto 16">
                <a:extLst>
                  <a:ext uri="{FF2B5EF4-FFF2-40B4-BE49-F238E27FC236}">
                    <a16:creationId xmlns:a16="http://schemas.microsoft.com/office/drawing/2014/main" id="{45598359-11C1-4ECD-9FF4-62BC4E47D143}"/>
                  </a:ext>
                </a:extLst>
              </p:cNvPr>
              <p:cNvCxnSpPr>
                <a:stCxn id="10" idx="0"/>
                <a:endCxn id="10" idx="2"/>
              </p:cNvCxnSpPr>
              <p:nvPr/>
            </p:nvCxnSpPr>
            <p:spPr>
              <a:xfrm>
                <a:off x="9362663" y="1451113"/>
                <a:ext cx="0" cy="3273287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Ovale 18">
                <a:extLst>
                  <a:ext uri="{FF2B5EF4-FFF2-40B4-BE49-F238E27FC236}">
                    <a16:creationId xmlns:a16="http://schemas.microsoft.com/office/drawing/2014/main" id="{700F4F3A-A90B-4D46-94FF-3EBEC6BEDFB6}"/>
                  </a:ext>
                </a:extLst>
              </p:cNvPr>
              <p:cNvSpPr/>
              <p:nvPr/>
            </p:nvSpPr>
            <p:spPr>
              <a:xfrm>
                <a:off x="9306342" y="3028126"/>
                <a:ext cx="112641" cy="11264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4B88DD1E-A48A-4821-94F5-0CABD828575E}"/>
                  </a:ext>
                </a:extLst>
              </p:cNvPr>
              <p:cNvSpPr txBox="1"/>
              <p:nvPr/>
            </p:nvSpPr>
            <p:spPr>
              <a:xfrm>
                <a:off x="9418984" y="2766312"/>
                <a:ext cx="414319" cy="369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P</a:t>
                </a:r>
              </a:p>
            </p:txBody>
          </p:sp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390B99AE-39E3-4CFF-A771-910832B29931}"/>
                  </a:ext>
                </a:extLst>
              </p:cNvPr>
              <p:cNvSpPr txBox="1"/>
              <p:nvPr/>
            </p:nvSpPr>
            <p:spPr>
              <a:xfrm>
                <a:off x="11062252" y="2745724"/>
                <a:ext cx="414319" cy="369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D</a:t>
                </a:r>
              </a:p>
            </p:txBody>
          </p:sp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5E94B702-F23F-4345-8B9E-93F677ABF085}"/>
                  </a:ext>
                </a:extLst>
              </p:cNvPr>
              <p:cNvSpPr txBox="1"/>
              <p:nvPr/>
            </p:nvSpPr>
            <p:spPr>
              <a:xfrm>
                <a:off x="7786049" y="2766312"/>
                <a:ext cx="414319" cy="369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U</a:t>
                </a:r>
              </a:p>
            </p:txBody>
          </p:sp>
          <p:grpSp>
            <p:nvGrpSpPr>
              <p:cNvPr id="25" name="Gruppo 24">
                <a:extLst>
                  <a:ext uri="{FF2B5EF4-FFF2-40B4-BE49-F238E27FC236}">
                    <a16:creationId xmlns:a16="http://schemas.microsoft.com/office/drawing/2014/main" id="{DB3E1DA3-41B1-43A9-8FE5-3D6BB7B75C27}"/>
                  </a:ext>
                </a:extLst>
              </p:cNvPr>
              <p:cNvGrpSpPr/>
              <p:nvPr/>
            </p:nvGrpSpPr>
            <p:grpSpPr>
              <a:xfrm>
                <a:off x="2620565" y="2762308"/>
                <a:ext cx="1274924" cy="665239"/>
                <a:chOff x="3127006" y="2762308"/>
                <a:chExt cx="1274924" cy="665239"/>
              </a:xfrm>
            </p:grpSpPr>
            <p:sp>
              <p:nvSpPr>
                <p:cNvPr id="12" name="Ovale 11">
                  <a:extLst>
                    <a:ext uri="{FF2B5EF4-FFF2-40B4-BE49-F238E27FC236}">
                      <a16:creationId xmlns:a16="http://schemas.microsoft.com/office/drawing/2014/main" id="{6F557097-C2E0-4C4D-82E7-72FFF6D6D7D8}"/>
                    </a:ext>
                  </a:extLst>
                </p:cNvPr>
                <p:cNvSpPr/>
                <p:nvPr/>
              </p:nvSpPr>
              <p:spPr>
                <a:xfrm>
                  <a:off x="3127006" y="3028126"/>
                  <a:ext cx="112641" cy="11264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8B7E9719-A96A-44A2-8807-F8B6E3C010F9}"/>
                    </a:ext>
                  </a:extLst>
                </p:cNvPr>
                <p:cNvSpPr txBox="1"/>
                <p:nvPr/>
              </p:nvSpPr>
              <p:spPr>
                <a:xfrm>
                  <a:off x="3239647" y="2762308"/>
                  <a:ext cx="1162283" cy="6652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dirty="0"/>
                    <a:t>UU</a:t>
                  </a:r>
                </a:p>
              </p:txBody>
            </p:sp>
          </p:grpSp>
        </p:grpSp>
        <p:sp>
          <p:nvSpPr>
            <p:cNvPr id="27" name="Rettangolo 26">
              <a:extLst>
                <a:ext uri="{FF2B5EF4-FFF2-40B4-BE49-F238E27FC236}">
                  <a16:creationId xmlns:a16="http://schemas.microsoft.com/office/drawing/2014/main" id="{C4E207F8-7247-48B6-8687-FC8A23D0F2BC}"/>
                </a:ext>
              </a:extLst>
            </p:cNvPr>
            <p:cNvSpPr/>
            <p:nvPr/>
          </p:nvSpPr>
          <p:spPr>
            <a:xfrm>
              <a:off x="9011177" y="2655229"/>
              <a:ext cx="1580620" cy="18172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4" name="Rettangolo 53">
              <a:extLst>
                <a:ext uri="{FF2B5EF4-FFF2-40B4-BE49-F238E27FC236}">
                  <a16:creationId xmlns:a16="http://schemas.microsoft.com/office/drawing/2014/main" id="{B7722F5C-0907-4000-94EF-736711972E37}"/>
                </a:ext>
              </a:extLst>
            </p:cNvPr>
            <p:cNvSpPr/>
            <p:nvPr/>
          </p:nvSpPr>
          <p:spPr>
            <a:xfrm>
              <a:off x="1179871" y="2654773"/>
              <a:ext cx="3208252" cy="18172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55" name="Connettore diritto 54">
              <a:extLst>
                <a:ext uri="{FF2B5EF4-FFF2-40B4-BE49-F238E27FC236}">
                  <a16:creationId xmlns:a16="http://schemas.microsoft.com/office/drawing/2014/main" id="{BFD9550F-99C5-4DE0-8AEB-081B6B02B879}"/>
                </a:ext>
              </a:extLst>
            </p:cNvPr>
            <p:cNvCxnSpPr/>
            <p:nvPr/>
          </p:nvCxnSpPr>
          <p:spPr>
            <a:xfrm>
              <a:off x="9779493" y="2655321"/>
              <a:ext cx="0" cy="18172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nettore diritto 55">
              <a:extLst>
                <a:ext uri="{FF2B5EF4-FFF2-40B4-BE49-F238E27FC236}">
                  <a16:creationId xmlns:a16="http://schemas.microsoft.com/office/drawing/2014/main" id="{E31C88BE-AA12-407F-B7D4-2FCA03388F68}"/>
                </a:ext>
              </a:extLst>
            </p:cNvPr>
            <p:cNvCxnSpPr/>
            <p:nvPr/>
          </p:nvCxnSpPr>
          <p:spPr>
            <a:xfrm>
              <a:off x="5807568" y="2664846"/>
              <a:ext cx="0" cy="18172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nettore diritto 56">
              <a:extLst>
                <a:ext uri="{FF2B5EF4-FFF2-40B4-BE49-F238E27FC236}">
                  <a16:creationId xmlns:a16="http://schemas.microsoft.com/office/drawing/2014/main" id="{392925C6-0169-4272-A1E1-240E38FA5B04}"/>
                </a:ext>
              </a:extLst>
            </p:cNvPr>
            <p:cNvCxnSpPr/>
            <p:nvPr/>
          </p:nvCxnSpPr>
          <p:spPr>
            <a:xfrm>
              <a:off x="2778618" y="2655321"/>
              <a:ext cx="0" cy="18172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nettore 2 57">
              <a:extLst>
                <a:ext uri="{FF2B5EF4-FFF2-40B4-BE49-F238E27FC236}">
                  <a16:creationId xmlns:a16="http://schemas.microsoft.com/office/drawing/2014/main" id="{1BF1AF8A-9E29-445A-9826-7557578D25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94554" y="3830145"/>
              <a:ext cx="3013014" cy="91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Connettore 2 58">
              <a:extLst>
                <a:ext uri="{FF2B5EF4-FFF2-40B4-BE49-F238E27FC236}">
                  <a16:creationId xmlns:a16="http://schemas.microsoft.com/office/drawing/2014/main" id="{F1D61B3E-469D-4606-87C8-7C12A70BC158}"/>
                </a:ext>
              </a:extLst>
            </p:cNvPr>
            <p:cNvCxnSpPr>
              <a:cxnSpLocks/>
            </p:cNvCxnSpPr>
            <p:nvPr/>
          </p:nvCxnSpPr>
          <p:spPr>
            <a:xfrm>
              <a:off x="5807568" y="3829746"/>
              <a:ext cx="229496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nettore 2 59">
              <a:extLst>
                <a:ext uri="{FF2B5EF4-FFF2-40B4-BE49-F238E27FC236}">
                  <a16:creationId xmlns:a16="http://schemas.microsoft.com/office/drawing/2014/main" id="{8FF15AE6-1DCA-48C4-A604-5BD7EB0A7E0F}"/>
                </a:ext>
              </a:extLst>
            </p:cNvPr>
            <p:cNvCxnSpPr>
              <a:cxnSpLocks/>
            </p:cNvCxnSpPr>
            <p:nvPr/>
          </p:nvCxnSpPr>
          <p:spPr>
            <a:xfrm>
              <a:off x="8105608" y="3827598"/>
              <a:ext cx="167388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CasellaDiTesto 60">
              <a:extLst>
                <a:ext uri="{FF2B5EF4-FFF2-40B4-BE49-F238E27FC236}">
                  <a16:creationId xmlns:a16="http://schemas.microsoft.com/office/drawing/2014/main" id="{AD0522D1-1366-44F4-B509-7A0CFAF99C28}"/>
                </a:ext>
              </a:extLst>
            </p:cNvPr>
            <p:cNvSpPr txBox="1"/>
            <p:nvPr/>
          </p:nvSpPr>
          <p:spPr>
            <a:xfrm>
              <a:off x="3839237" y="3792560"/>
              <a:ext cx="1111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i="1" dirty="0"/>
                <a:t>Δ</a:t>
              </a:r>
              <a:r>
                <a:rPr lang="it-IT" i="1" dirty="0"/>
                <a:t>x</a:t>
              </a:r>
              <a:r>
                <a:rPr lang="it-IT" baseline="-25000" dirty="0"/>
                <a:t>UU</a:t>
              </a:r>
            </a:p>
          </p:txBody>
        </p:sp>
        <p:sp>
          <p:nvSpPr>
            <p:cNvPr id="63" name="CasellaDiTesto 62">
              <a:extLst>
                <a:ext uri="{FF2B5EF4-FFF2-40B4-BE49-F238E27FC236}">
                  <a16:creationId xmlns:a16="http://schemas.microsoft.com/office/drawing/2014/main" id="{3203C033-55E8-4925-9767-18AA772D327D}"/>
                </a:ext>
              </a:extLst>
            </p:cNvPr>
            <p:cNvSpPr txBox="1"/>
            <p:nvPr/>
          </p:nvSpPr>
          <p:spPr>
            <a:xfrm>
              <a:off x="6761886" y="3752519"/>
              <a:ext cx="1111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i="1" dirty="0"/>
                <a:t>Δ</a:t>
              </a:r>
              <a:r>
                <a:rPr lang="it-IT" i="1" dirty="0"/>
                <a:t>x</a:t>
              </a:r>
              <a:r>
                <a:rPr lang="it-IT" baseline="-25000" dirty="0"/>
                <a:t>U</a:t>
              </a:r>
            </a:p>
          </p:txBody>
        </p:sp>
        <p:sp>
          <p:nvSpPr>
            <p:cNvPr id="64" name="CasellaDiTesto 63">
              <a:extLst>
                <a:ext uri="{FF2B5EF4-FFF2-40B4-BE49-F238E27FC236}">
                  <a16:creationId xmlns:a16="http://schemas.microsoft.com/office/drawing/2014/main" id="{573E0CC8-28BB-4598-A02A-E7CB7DD87C39}"/>
                </a:ext>
              </a:extLst>
            </p:cNvPr>
            <p:cNvSpPr txBox="1"/>
            <p:nvPr/>
          </p:nvSpPr>
          <p:spPr>
            <a:xfrm>
              <a:off x="8589891" y="3747928"/>
              <a:ext cx="5723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i="1" dirty="0"/>
                <a:t>Δ</a:t>
              </a:r>
              <a:r>
                <a:rPr lang="it-IT" i="1" dirty="0"/>
                <a:t>x</a:t>
              </a:r>
              <a:r>
                <a:rPr lang="it-IT" baseline="-25000" dirty="0"/>
                <a:t>D</a:t>
              </a:r>
            </a:p>
          </p:txBody>
        </p:sp>
        <p:sp>
          <p:nvSpPr>
            <p:cNvPr id="65" name="Ovale 64">
              <a:extLst>
                <a:ext uri="{FF2B5EF4-FFF2-40B4-BE49-F238E27FC236}">
                  <a16:creationId xmlns:a16="http://schemas.microsoft.com/office/drawing/2014/main" id="{00E6A5DC-8499-4328-8374-2271D228DE7B}"/>
                </a:ext>
              </a:extLst>
            </p:cNvPr>
            <p:cNvSpPr/>
            <p:nvPr/>
          </p:nvSpPr>
          <p:spPr>
            <a:xfrm>
              <a:off x="9747828" y="3520829"/>
              <a:ext cx="62537" cy="6253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6" name="Ovale 65">
              <a:extLst>
                <a:ext uri="{FF2B5EF4-FFF2-40B4-BE49-F238E27FC236}">
                  <a16:creationId xmlns:a16="http://schemas.microsoft.com/office/drawing/2014/main" id="{DAC0E079-3F69-4971-8157-68522F255226}"/>
                </a:ext>
              </a:extLst>
            </p:cNvPr>
            <p:cNvSpPr/>
            <p:nvPr/>
          </p:nvSpPr>
          <p:spPr>
            <a:xfrm>
              <a:off x="5779742" y="3543914"/>
              <a:ext cx="62537" cy="6253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7" name="Ovale 66">
              <a:extLst>
                <a:ext uri="{FF2B5EF4-FFF2-40B4-BE49-F238E27FC236}">
                  <a16:creationId xmlns:a16="http://schemas.microsoft.com/office/drawing/2014/main" id="{6FD7D677-7989-4C4C-8999-B8571520DFC5}"/>
                </a:ext>
              </a:extLst>
            </p:cNvPr>
            <p:cNvSpPr/>
            <p:nvPr/>
          </p:nvSpPr>
          <p:spPr>
            <a:xfrm>
              <a:off x="2749146" y="3550957"/>
              <a:ext cx="62537" cy="6253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68" name="Ovale 67">
            <a:extLst>
              <a:ext uri="{FF2B5EF4-FFF2-40B4-BE49-F238E27FC236}">
                <a16:creationId xmlns:a16="http://schemas.microsoft.com/office/drawing/2014/main" id="{3714F538-704C-49DC-8823-AA3DA4D4C5CA}"/>
              </a:ext>
            </a:extLst>
          </p:cNvPr>
          <p:cNvSpPr/>
          <p:nvPr/>
        </p:nvSpPr>
        <p:spPr>
          <a:xfrm>
            <a:off x="3791544" y="4676037"/>
            <a:ext cx="62537" cy="625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9" name="Ovale 68">
            <a:extLst>
              <a:ext uri="{FF2B5EF4-FFF2-40B4-BE49-F238E27FC236}">
                <a16:creationId xmlns:a16="http://schemas.microsoft.com/office/drawing/2014/main" id="{B40A95A7-DF1C-46C3-9F76-611DCBF90543}"/>
              </a:ext>
            </a:extLst>
          </p:cNvPr>
          <p:cNvSpPr/>
          <p:nvPr/>
        </p:nvSpPr>
        <p:spPr>
          <a:xfrm>
            <a:off x="7311902" y="4676039"/>
            <a:ext cx="62537" cy="625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6172DAC-FAE9-459C-BDA5-AE978FEEB41A}"/>
              </a:ext>
            </a:extLst>
          </p:cNvPr>
          <p:cNvSpPr txBox="1"/>
          <p:nvPr/>
        </p:nvSpPr>
        <p:spPr>
          <a:xfrm>
            <a:off x="3826362" y="4549152"/>
            <a:ext cx="2403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Cell centred variables</a:t>
            </a:r>
          </a:p>
        </p:txBody>
      </p: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60EED823-34AE-45CE-8DFF-C6810A881D59}"/>
              </a:ext>
            </a:extLst>
          </p:cNvPr>
          <p:cNvSpPr txBox="1"/>
          <p:nvPr/>
        </p:nvSpPr>
        <p:spPr>
          <a:xfrm>
            <a:off x="7357698" y="4544798"/>
            <a:ext cx="2403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Face variables</a:t>
            </a:r>
          </a:p>
        </p:txBody>
      </p:sp>
    </p:spTree>
    <p:extLst>
      <p:ext uri="{BB962C8B-B14F-4D97-AF65-F5344CB8AC3E}">
        <p14:creationId xmlns:p14="http://schemas.microsoft.com/office/powerpoint/2010/main" val="452062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77010125-EB6A-48CA-BCF1-9F58BC74DAFF}"/>
              </a:ext>
            </a:extLst>
          </p:cNvPr>
          <p:cNvGrpSpPr/>
          <p:nvPr/>
        </p:nvGrpSpPr>
        <p:grpSpPr>
          <a:xfrm>
            <a:off x="631956" y="370915"/>
            <a:ext cx="10414040" cy="1766202"/>
            <a:chOff x="631956" y="370915"/>
            <a:chExt cx="10414040" cy="1766202"/>
          </a:xfrm>
        </p:grpSpPr>
        <p:sp>
          <p:nvSpPr>
            <p:cNvPr id="59" name="CasellaDiTesto 58">
              <a:extLst>
                <a:ext uri="{FF2B5EF4-FFF2-40B4-BE49-F238E27FC236}">
                  <a16:creationId xmlns:a16="http://schemas.microsoft.com/office/drawing/2014/main" id="{5356F5A1-C3F2-409E-9DDC-E6DF0CBEC8EC}"/>
                </a:ext>
              </a:extLst>
            </p:cNvPr>
            <p:cNvSpPr txBox="1"/>
            <p:nvPr/>
          </p:nvSpPr>
          <p:spPr>
            <a:xfrm>
              <a:off x="1711122" y="1772313"/>
              <a:ext cx="7177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/>
                <a:t>0.5 m</a:t>
              </a:r>
            </a:p>
          </p:txBody>
        </p:sp>
        <p:cxnSp>
          <p:nvCxnSpPr>
            <p:cNvPr id="5" name="Connettore diritto 4">
              <a:extLst>
                <a:ext uri="{FF2B5EF4-FFF2-40B4-BE49-F238E27FC236}">
                  <a16:creationId xmlns:a16="http://schemas.microsoft.com/office/drawing/2014/main" id="{E869CAC8-5ECC-423A-87E1-63DAEEBBBD59}"/>
                </a:ext>
              </a:extLst>
            </p:cNvPr>
            <p:cNvCxnSpPr/>
            <p:nvPr/>
          </p:nvCxnSpPr>
          <p:spPr>
            <a:xfrm>
              <a:off x="720000" y="720000"/>
              <a:ext cx="1026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diritto 6">
              <a:extLst>
                <a:ext uri="{FF2B5EF4-FFF2-40B4-BE49-F238E27FC236}">
                  <a16:creationId xmlns:a16="http://schemas.microsoft.com/office/drawing/2014/main" id="{B1D8D201-B55B-4D46-85B3-E62A5AEED512}"/>
                </a:ext>
              </a:extLst>
            </p:cNvPr>
            <p:cNvCxnSpPr/>
            <p:nvPr/>
          </p:nvCxnSpPr>
          <p:spPr>
            <a:xfrm>
              <a:off x="720000" y="720000"/>
              <a:ext cx="0" cy="972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diritto 7">
              <a:extLst>
                <a:ext uri="{FF2B5EF4-FFF2-40B4-BE49-F238E27FC236}">
                  <a16:creationId xmlns:a16="http://schemas.microsoft.com/office/drawing/2014/main" id="{4BC94D75-C421-4554-929F-16A66801239C}"/>
                </a:ext>
              </a:extLst>
            </p:cNvPr>
            <p:cNvCxnSpPr/>
            <p:nvPr/>
          </p:nvCxnSpPr>
          <p:spPr>
            <a:xfrm>
              <a:off x="10980000" y="720000"/>
              <a:ext cx="0" cy="972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diritto 8">
              <a:extLst>
                <a:ext uri="{FF2B5EF4-FFF2-40B4-BE49-F238E27FC236}">
                  <a16:creationId xmlns:a16="http://schemas.microsoft.com/office/drawing/2014/main" id="{A2D2125A-24DA-4B01-92E5-EAB4856D4213}"/>
                </a:ext>
              </a:extLst>
            </p:cNvPr>
            <p:cNvCxnSpPr/>
            <p:nvPr/>
          </p:nvCxnSpPr>
          <p:spPr>
            <a:xfrm>
              <a:off x="72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diritto 9">
              <a:extLst>
                <a:ext uri="{FF2B5EF4-FFF2-40B4-BE49-F238E27FC236}">
                  <a16:creationId xmlns:a16="http://schemas.microsoft.com/office/drawing/2014/main" id="{77FFDE90-A794-4E93-A07B-E6C4C1BDD560}"/>
                </a:ext>
              </a:extLst>
            </p:cNvPr>
            <p:cNvCxnSpPr/>
            <p:nvPr/>
          </p:nvCxnSpPr>
          <p:spPr>
            <a:xfrm>
              <a:off x="180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diritto 10">
              <a:extLst>
                <a:ext uri="{FF2B5EF4-FFF2-40B4-BE49-F238E27FC236}">
                  <a16:creationId xmlns:a16="http://schemas.microsoft.com/office/drawing/2014/main" id="{50629DE5-B457-4823-8FE1-A9FEDB046FB7}"/>
                </a:ext>
              </a:extLst>
            </p:cNvPr>
            <p:cNvCxnSpPr/>
            <p:nvPr/>
          </p:nvCxnSpPr>
          <p:spPr>
            <a:xfrm>
              <a:off x="288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diritto 11">
              <a:extLst>
                <a:ext uri="{FF2B5EF4-FFF2-40B4-BE49-F238E27FC236}">
                  <a16:creationId xmlns:a16="http://schemas.microsoft.com/office/drawing/2014/main" id="{4BE67FBB-AFB5-4813-9A1E-A39F4A783DF5}"/>
                </a:ext>
              </a:extLst>
            </p:cNvPr>
            <p:cNvCxnSpPr/>
            <p:nvPr/>
          </p:nvCxnSpPr>
          <p:spPr>
            <a:xfrm>
              <a:off x="396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diritto 12">
              <a:extLst>
                <a:ext uri="{FF2B5EF4-FFF2-40B4-BE49-F238E27FC236}">
                  <a16:creationId xmlns:a16="http://schemas.microsoft.com/office/drawing/2014/main" id="{F16719F2-7A3E-42C6-8201-518FD45E8066}"/>
                </a:ext>
              </a:extLst>
            </p:cNvPr>
            <p:cNvCxnSpPr/>
            <p:nvPr/>
          </p:nvCxnSpPr>
          <p:spPr>
            <a:xfrm>
              <a:off x="504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diritto 13">
              <a:extLst>
                <a:ext uri="{FF2B5EF4-FFF2-40B4-BE49-F238E27FC236}">
                  <a16:creationId xmlns:a16="http://schemas.microsoft.com/office/drawing/2014/main" id="{B434C052-0F6A-406B-BB25-6DCB05D9528A}"/>
                </a:ext>
              </a:extLst>
            </p:cNvPr>
            <p:cNvCxnSpPr/>
            <p:nvPr/>
          </p:nvCxnSpPr>
          <p:spPr>
            <a:xfrm>
              <a:off x="612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diritto 14">
              <a:extLst>
                <a:ext uri="{FF2B5EF4-FFF2-40B4-BE49-F238E27FC236}">
                  <a16:creationId xmlns:a16="http://schemas.microsoft.com/office/drawing/2014/main" id="{5044ED0E-B21B-474F-AE7B-885510263E4C}"/>
                </a:ext>
              </a:extLst>
            </p:cNvPr>
            <p:cNvCxnSpPr/>
            <p:nvPr/>
          </p:nvCxnSpPr>
          <p:spPr>
            <a:xfrm>
              <a:off x="720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diritto 15">
              <a:extLst>
                <a:ext uri="{FF2B5EF4-FFF2-40B4-BE49-F238E27FC236}">
                  <a16:creationId xmlns:a16="http://schemas.microsoft.com/office/drawing/2014/main" id="{EAF2E82F-A8EF-46A2-9346-7322D807E953}"/>
                </a:ext>
              </a:extLst>
            </p:cNvPr>
            <p:cNvCxnSpPr/>
            <p:nvPr/>
          </p:nvCxnSpPr>
          <p:spPr>
            <a:xfrm>
              <a:off x="828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diritto 16">
              <a:extLst>
                <a:ext uri="{FF2B5EF4-FFF2-40B4-BE49-F238E27FC236}">
                  <a16:creationId xmlns:a16="http://schemas.microsoft.com/office/drawing/2014/main" id="{A5B1E170-93DC-48E3-91B0-AF4D2B01AA95}"/>
                </a:ext>
              </a:extLst>
            </p:cNvPr>
            <p:cNvCxnSpPr/>
            <p:nvPr/>
          </p:nvCxnSpPr>
          <p:spPr>
            <a:xfrm>
              <a:off x="936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diritto 17">
              <a:extLst>
                <a:ext uri="{FF2B5EF4-FFF2-40B4-BE49-F238E27FC236}">
                  <a16:creationId xmlns:a16="http://schemas.microsoft.com/office/drawing/2014/main" id="{A3F8E93A-857D-4AFB-8793-5FAC091F13DB}"/>
                </a:ext>
              </a:extLst>
            </p:cNvPr>
            <p:cNvCxnSpPr/>
            <p:nvPr/>
          </p:nvCxnSpPr>
          <p:spPr>
            <a:xfrm>
              <a:off x="1044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2DFAE547-6ECC-4E3A-8B93-BB6461C40BED}"/>
                </a:ext>
              </a:extLst>
            </p:cNvPr>
            <p:cNvCxnSpPr/>
            <p:nvPr/>
          </p:nvCxnSpPr>
          <p:spPr>
            <a:xfrm>
              <a:off x="126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diritto 28">
              <a:extLst>
                <a:ext uri="{FF2B5EF4-FFF2-40B4-BE49-F238E27FC236}">
                  <a16:creationId xmlns:a16="http://schemas.microsoft.com/office/drawing/2014/main" id="{75C72E80-7FCF-44AE-8FA4-85CB2CB32A1C}"/>
                </a:ext>
              </a:extLst>
            </p:cNvPr>
            <p:cNvCxnSpPr/>
            <p:nvPr/>
          </p:nvCxnSpPr>
          <p:spPr>
            <a:xfrm>
              <a:off x="234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diritto 29">
              <a:extLst>
                <a:ext uri="{FF2B5EF4-FFF2-40B4-BE49-F238E27FC236}">
                  <a16:creationId xmlns:a16="http://schemas.microsoft.com/office/drawing/2014/main" id="{0DF49405-EC9A-4A29-A7A2-8CBD1F75C06E}"/>
                </a:ext>
              </a:extLst>
            </p:cNvPr>
            <p:cNvCxnSpPr/>
            <p:nvPr/>
          </p:nvCxnSpPr>
          <p:spPr>
            <a:xfrm>
              <a:off x="342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diritto 30">
              <a:extLst>
                <a:ext uri="{FF2B5EF4-FFF2-40B4-BE49-F238E27FC236}">
                  <a16:creationId xmlns:a16="http://schemas.microsoft.com/office/drawing/2014/main" id="{1841E9EC-A42C-4CD6-80FA-DA59ED136DE9}"/>
                </a:ext>
              </a:extLst>
            </p:cNvPr>
            <p:cNvCxnSpPr/>
            <p:nvPr/>
          </p:nvCxnSpPr>
          <p:spPr>
            <a:xfrm>
              <a:off x="450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diritto 31">
              <a:extLst>
                <a:ext uri="{FF2B5EF4-FFF2-40B4-BE49-F238E27FC236}">
                  <a16:creationId xmlns:a16="http://schemas.microsoft.com/office/drawing/2014/main" id="{6C1DD3E6-1B31-4F5A-937D-130AEA1AF328}"/>
                </a:ext>
              </a:extLst>
            </p:cNvPr>
            <p:cNvCxnSpPr/>
            <p:nvPr/>
          </p:nvCxnSpPr>
          <p:spPr>
            <a:xfrm>
              <a:off x="558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diritto 32">
              <a:extLst>
                <a:ext uri="{FF2B5EF4-FFF2-40B4-BE49-F238E27FC236}">
                  <a16:creationId xmlns:a16="http://schemas.microsoft.com/office/drawing/2014/main" id="{A17CAAB7-8979-4E4D-B8B3-DA79A9B8CA8F}"/>
                </a:ext>
              </a:extLst>
            </p:cNvPr>
            <p:cNvCxnSpPr/>
            <p:nvPr/>
          </p:nvCxnSpPr>
          <p:spPr>
            <a:xfrm>
              <a:off x="666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diritto 33">
              <a:extLst>
                <a:ext uri="{FF2B5EF4-FFF2-40B4-BE49-F238E27FC236}">
                  <a16:creationId xmlns:a16="http://schemas.microsoft.com/office/drawing/2014/main" id="{530A78A6-E8CF-499A-BD77-1238916B3793}"/>
                </a:ext>
              </a:extLst>
            </p:cNvPr>
            <p:cNvCxnSpPr/>
            <p:nvPr/>
          </p:nvCxnSpPr>
          <p:spPr>
            <a:xfrm>
              <a:off x="774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diritto 34">
              <a:extLst>
                <a:ext uri="{FF2B5EF4-FFF2-40B4-BE49-F238E27FC236}">
                  <a16:creationId xmlns:a16="http://schemas.microsoft.com/office/drawing/2014/main" id="{0B6A8AFB-A0C7-44EA-822B-1B4762B58267}"/>
                </a:ext>
              </a:extLst>
            </p:cNvPr>
            <p:cNvCxnSpPr/>
            <p:nvPr/>
          </p:nvCxnSpPr>
          <p:spPr>
            <a:xfrm>
              <a:off x="882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diritto 35">
              <a:extLst>
                <a:ext uri="{FF2B5EF4-FFF2-40B4-BE49-F238E27FC236}">
                  <a16:creationId xmlns:a16="http://schemas.microsoft.com/office/drawing/2014/main" id="{9D76C2C1-9A93-4ED2-9216-D8BA52107043}"/>
                </a:ext>
              </a:extLst>
            </p:cNvPr>
            <p:cNvCxnSpPr/>
            <p:nvPr/>
          </p:nvCxnSpPr>
          <p:spPr>
            <a:xfrm>
              <a:off x="990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diritto 36">
              <a:extLst>
                <a:ext uri="{FF2B5EF4-FFF2-40B4-BE49-F238E27FC236}">
                  <a16:creationId xmlns:a16="http://schemas.microsoft.com/office/drawing/2014/main" id="{1007ED39-6335-4940-B999-B1A0C2F5729D}"/>
                </a:ext>
              </a:extLst>
            </p:cNvPr>
            <p:cNvCxnSpPr/>
            <p:nvPr/>
          </p:nvCxnSpPr>
          <p:spPr>
            <a:xfrm>
              <a:off x="1044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diritto 37">
              <a:extLst>
                <a:ext uri="{FF2B5EF4-FFF2-40B4-BE49-F238E27FC236}">
                  <a16:creationId xmlns:a16="http://schemas.microsoft.com/office/drawing/2014/main" id="{962FDC13-E11E-428C-A054-1071D93A1684}"/>
                </a:ext>
              </a:extLst>
            </p:cNvPr>
            <p:cNvCxnSpPr/>
            <p:nvPr/>
          </p:nvCxnSpPr>
          <p:spPr>
            <a:xfrm>
              <a:off x="936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diritto 38">
              <a:extLst>
                <a:ext uri="{FF2B5EF4-FFF2-40B4-BE49-F238E27FC236}">
                  <a16:creationId xmlns:a16="http://schemas.microsoft.com/office/drawing/2014/main" id="{860CA18A-3EFA-4DA1-A0B1-2EC693174315}"/>
                </a:ext>
              </a:extLst>
            </p:cNvPr>
            <p:cNvCxnSpPr/>
            <p:nvPr/>
          </p:nvCxnSpPr>
          <p:spPr>
            <a:xfrm>
              <a:off x="990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diritto 39">
              <a:extLst>
                <a:ext uri="{FF2B5EF4-FFF2-40B4-BE49-F238E27FC236}">
                  <a16:creationId xmlns:a16="http://schemas.microsoft.com/office/drawing/2014/main" id="{CDF696EC-C596-402E-A625-E5BD857D9AC6}"/>
                </a:ext>
              </a:extLst>
            </p:cNvPr>
            <p:cNvCxnSpPr/>
            <p:nvPr/>
          </p:nvCxnSpPr>
          <p:spPr>
            <a:xfrm>
              <a:off x="882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diritto 40">
              <a:extLst>
                <a:ext uri="{FF2B5EF4-FFF2-40B4-BE49-F238E27FC236}">
                  <a16:creationId xmlns:a16="http://schemas.microsoft.com/office/drawing/2014/main" id="{B4C61DD7-E2F1-485A-874B-30F0C0C4D047}"/>
                </a:ext>
              </a:extLst>
            </p:cNvPr>
            <p:cNvCxnSpPr/>
            <p:nvPr/>
          </p:nvCxnSpPr>
          <p:spPr>
            <a:xfrm>
              <a:off x="828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diritto 41">
              <a:extLst>
                <a:ext uri="{FF2B5EF4-FFF2-40B4-BE49-F238E27FC236}">
                  <a16:creationId xmlns:a16="http://schemas.microsoft.com/office/drawing/2014/main" id="{9DC72378-B0B6-47CB-BC65-80D131732B57}"/>
                </a:ext>
              </a:extLst>
            </p:cNvPr>
            <p:cNvCxnSpPr/>
            <p:nvPr/>
          </p:nvCxnSpPr>
          <p:spPr>
            <a:xfrm>
              <a:off x="774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diritto 42">
              <a:extLst>
                <a:ext uri="{FF2B5EF4-FFF2-40B4-BE49-F238E27FC236}">
                  <a16:creationId xmlns:a16="http://schemas.microsoft.com/office/drawing/2014/main" id="{F0605C7B-D4D3-4635-8971-917BE7B9E93D}"/>
                </a:ext>
              </a:extLst>
            </p:cNvPr>
            <p:cNvCxnSpPr/>
            <p:nvPr/>
          </p:nvCxnSpPr>
          <p:spPr>
            <a:xfrm>
              <a:off x="720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diritto 43">
              <a:extLst>
                <a:ext uri="{FF2B5EF4-FFF2-40B4-BE49-F238E27FC236}">
                  <a16:creationId xmlns:a16="http://schemas.microsoft.com/office/drawing/2014/main" id="{C2A3124E-439C-4B25-AED9-13D6BE2629F6}"/>
                </a:ext>
              </a:extLst>
            </p:cNvPr>
            <p:cNvCxnSpPr/>
            <p:nvPr/>
          </p:nvCxnSpPr>
          <p:spPr>
            <a:xfrm>
              <a:off x="666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diritto 44">
              <a:extLst>
                <a:ext uri="{FF2B5EF4-FFF2-40B4-BE49-F238E27FC236}">
                  <a16:creationId xmlns:a16="http://schemas.microsoft.com/office/drawing/2014/main" id="{944F2AB2-9361-47AF-8996-224BA27F780F}"/>
                </a:ext>
              </a:extLst>
            </p:cNvPr>
            <p:cNvCxnSpPr/>
            <p:nvPr/>
          </p:nvCxnSpPr>
          <p:spPr>
            <a:xfrm>
              <a:off x="612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diritto 45">
              <a:extLst>
                <a:ext uri="{FF2B5EF4-FFF2-40B4-BE49-F238E27FC236}">
                  <a16:creationId xmlns:a16="http://schemas.microsoft.com/office/drawing/2014/main" id="{D9C30C59-2F2A-4009-85BC-8517EF2284B5}"/>
                </a:ext>
              </a:extLst>
            </p:cNvPr>
            <p:cNvCxnSpPr/>
            <p:nvPr/>
          </p:nvCxnSpPr>
          <p:spPr>
            <a:xfrm>
              <a:off x="558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diritto 46">
              <a:extLst>
                <a:ext uri="{FF2B5EF4-FFF2-40B4-BE49-F238E27FC236}">
                  <a16:creationId xmlns:a16="http://schemas.microsoft.com/office/drawing/2014/main" id="{08C46399-054C-4471-8C5F-CECC4822DFEF}"/>
                </a:ext>
              </a:extLst>
            </p:cNvPr>
            <p:cNvCxnSpPr/>
            <p:nvPr/>
          </p:nvCxnSpPr>
          <p:spPr>
            <a:xfrm>
              <a:off x="504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diritto 47">
              <a:extLst>
                <a:ext uri="{FF2B5EF4-FFF2-40B4-BE49-F238E27FC236}">
                  <a16:creationId xmlns:a16="http://schemas.microsoft.com/office/drawing/2014/main" id="{0F6EC4D6-BA23-47EB-AD70-0111104F9A56}"/>
                </a:ext>
              </a:extLst>
            </p:cNvPr>
            <p:cNvCxnSpPr/>
            <p:nvPr/>
          </p:nvCxnSpPr>
          <p:spPr>
            <a:xfrm>
              <a:off x="288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diritto 48">
              <a:extLst>
                <a:ext uri="{FF2B5EF4-FFF2-40B4-BE49-F238E27FC236}">
                  <a16:creationId xmlns:a16="http://schemas.microsoft.com/office/drawing/2014/main" id="{DE5E146E-42FF-4D4E-91DD-C75D29A2ACA4}"/>
                </a:ext>
              </a:extLst>
            </p:cNvPr>
            <p:cNvCxnSpPr/>
            <p:nvPr/>
          </p:nvCxnSpPr>
          <p:spPr>
            <a:xfrm>
              <a:off x="342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diritto 49">
              <a:extLst>
                <a:ext uri="{FF2B5EF4-FFF2-40B4-BE49-F238E27FC236}">
                  <a16:creationId xmlns:a16="http://schemas.microsoft.com/office/drawing/2014/main" id="{020938B8-CC65-417A-85FF-F5CF9133D4CD}"/>
                </a:ext>
              </a:extLst>
            </p:cNvPr>
            <p:cNvCxnSpPr/>
            <p:nvPr/>
          </p:nvCxnSpPr>
          <p:spPr>
            <a:xfrm>
              <a:off x="450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diritto 50">
              <a:extLst>
                <a:ext uri="{FF2B5EF4-FFF2-40B4-BE49-F238E27FC236}">
                  <a16:creationId xmlns:a16="http://schemas.microsoft.com/office/drawing/2014/main" id="{40BD1376-DFAB-40A2-8077-62399CF5555B}"/>
                </a:ext>
              </a:extLst>
            </p:cNvPr>
            <p:cNvCxnSpPr/>
            <p:nvPr/>
          </p:nvCxnSpPr>
          <p:spPr>
            <a:xfrm>
              <a:off x="234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diritto 52">
              <a:extLst>
                <a:ext uri="{FF2B5EF4-FFF2-40B4-BE49-F238E27FC236}">
                  <a16:creationId xmlns:a16="http://schemas.microsoft.com/office/drawing/2014/main" id="{C6B1E3FA-2E07-4DC0-989D-B5DFD523D44E}"/>
                </a:ext>
              </a:extLst>
            </p:cNvPr>
            <p:cNvCxnSpPr/>
            <p:nvPr/>
          </p:nvCxnSpPr>
          <p:spPr>
            <a:xfrm>
              <a:off x="396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diritto 53">
              <a:extLst>
                <a:ext uri="{FF2B5EF4-FFF2-40B4-BE49-F238E27FC236}">
                  <a16:creationId xmlns:a16="http://schemas.microsoft.com/office/drawing/2014/main" id="{381147A9-09EF-462F-BFEE-EDDDFE7FE09E}"/>
                </a:ext>
              </a:extLst>
            </p:cNvPr>
            <p:cNvCxnSpPr/>
            <p:nvPr/>
          </p:nvCxnSpPr>
          <p:spPr>
            <a:xfrm>
              <a:off x="126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diritto 56">
              <a:extLst>
                <a:ext uri="{FF2B5EF4-FFF2-40B4-BE49-F238E27FC236}">
                  <a16:creationId xmlns:a16="http://schemas.microsoft.com/office/drawing/2014/main" id="{A73B42F3-324C-48BB-AE7B-36EB0E38FF4D}"/>
                </a:ext>
              </a:extLst>
            </p:cNvPr>
            <p:cNvCxnSpPr/>
            <p:nvPr/>
          </p:nvCxnSpPr>
          <p:spPr>
            <a:xfrm>
              <a:off x="180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Connettore 2 2">
              <a:extLst>
                <a:ext uri="{FF2B5EF4-FFF2-40B4-BE49-F238E27FC236}">
                  <a16:creationId xmlns:a16="http://schemas.microsoft.com/office/drawing/2014/main" id="{24265DCA-A02E-4274-AB22-8FB2ABC38E9A}"/>
                </a:ext>
              </a:extLst>
            </p:cNvPr>
            <p:cNvCxnSpPr/>
            <p:nvPr/>
          </p:nvCxnSpPr>
          <p:spPr>
            <a:xfrm>
              <a:off x="720000" y="900000"/>
              <a:ext cx="1026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2 51">
              <a:extLst>
                <a:ext uri="{FF2B5EF4-FFF2-40B4-BE49-F238E27FC236}">
                  <a16:creationId xmlns:a16="http://schemas.microsoft.com/office/drawing/2014/main" id="{8AAB7C97-9098-4DBC-A883-C2DCB3285E0F}"/>
                </a:ext>
              </a:extLst>
            </p:cNvPr>
            <p:cNvCxnSpPr/>
            <p:nvPr/>
          </p:nvCxnSpPr>
          <p:spPr>
            <a:xfrm>
              <a:off x="5315599" y="720000"/>
              <a:ext cx="0" cy="972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2 54">
              <a:extLst>
                <a:ext uri="{FF2B5EF4-FFF2-40B4-BE49-F238E27FC236}">
                  <a16:creationId xmlns:a16="http://schemas.microsoft.com/office/drawing/2014/main" id="{88F3B1B7-078B-4F4C-9134-2010EABABA9D}"/>
                </a:ext>
              </a:extLst>
            </p:cNvPr>
            <p:cNvCxnSpPr/>
            <p:nvPr/>
          </p:nvCxnSpPr>
          <p:spPr>
            <a:xfrm>
              <a:off x="1800000" y="1800000"/>
              <a:ext cx="54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2 55">
              <a:extLst>
                <a:ext uri="{FF2B5EF4-FFF2-40B4-BE49-F238E27FC236}">
                  <a16:creationId xmlns:a16="http://schemas.microsoft.com/office/drawing/2014/main" id="{A98176CA-C010-456E-971B-722D6EC5EA32}"/>
                </a:ext>
              </a:extLst>
            </p:cNvPr>
            <p:cNvCxnSpPr/>
            <p:nvPr/>
          </p:nvCxnSpPr>
          <p:spPr>
            <a:xfrm>
              <a:off x="3150000" y="1692000"/>
              <a:ext cx="0" cy="1080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85FF5513-BAA0-4A6E-9C87-37001D1FB430}"/>
                </a:ext>
              </a:extLst>
            </p:cNvPr>
            <p:cNvSpPr txBox="1"/>
            <p:nvPr/>
          </p:nvSpPr>
          <p:spPr>
            <a:xfrm>
              <a:off x="5413018" y="875936"/>
              <a:ext cx="849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/>
                <a:t>9.5 m</a:t>
              </a:r>
            </a:p>
          </p:txBody>
        </p:sp>
        <p:sp>
          <p:nvSpPr>
            <p:cNvPr id="58" name="CasellaDiTesto 57">
              <a:extLst>
                <a:ext uri="{FF2B5EF4-FFF2-40B4-BE49-F238E27FC236}">
                  <a16:creationId xmlns:a16="http://schemas.microsoft.com/office/drawing/2014/main" id="{550DBFE8-C992-4057-B1E1-BA432647651D}"/>
                </a:ext>
              </a:extLst>
            </p:cNvPr>
            <p:cNvSpPr txBox="1"/>
            <p:nvPr/>
          </p:nvSpPr>
          <p:spPr>
            <a:xfrm>
              <a:off x="4733930" y="1088112"/>
              <a:ext cx="68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/>
                <a:t>0.9 m</a:t>
              </a:r>
            </a:p>
          </p:txBody>
        </p:sp>
        <p:sp>
          <p:nvSpPr>
            <p:cNvPr id="60" name="CasellaDiTesto 59">
              <a:extLst>
                <a:ext uri="{FF2B5EF4-FFF2-40B4-BE49-F238E27FC236}">
                  <a16:creationId xmlns:a16="http://schemas.microsoft.com/office/drawing/2014/main" id="{76A39CF7-7B64-4B2E-A7F8-326073D90129}"/>
                </a:ext>
              </a:extLst>
            </p:cNvPr>
            <p:cNvSpPr txBox="1"/>
            <p:nvPr/>
          </p:nvSpPr>
          <p:spPr>
            <a:xfrm>
              <a:off x="2795873" y="1745999"/>
              <a:ext cx="7130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/>
                <a:t>0.1 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CasellaDiTesto 60">
                  <a:extLst>
                    <a:ext uri="{FF2B5EF4-FFF2-40B4-BE49-F238E27FC236}">
                      <a16:creationId xmlns:a16="http://schemas.microsoft.com/office/drawing/2014/main" id="{0B03DF1E-61A1-417F-9167-0EB9F4A0BE3D}"/>
                    </a:ext>
                  </a:extLst>
                </p:cNvPr>
                <p:cNvSpPr txBox="1"/>
                <p:nvPr/>
              </p:nvSpPr>
              <p:spPr>
                <a:xfrm>
                  <a:off x="5579998" y="370915"/>
                  <a:ext cx="540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it-IT" sz="1400" i="1" dirty="0"/>
                </a:p>
              </p:txBody>
            </p:sp>
          </mc:Choice>
          <mc:Fallback xmlns="">
            <p:sp>
              <p:nvSpPr>
                <p:cNvPr id="61" name="CasellaDiTesto 60">
                  <a:extLst>
                    <a:ext uri="{FF2B5EF4-FFF2-40B4-BE49-F238E27FC236}">
                      <a16:creationId xmlns:a16="http://schemas.microsoft.com/office/drawing/2014/main" id="{0B03DF1E-61A1-417F-9167-0EB9F4A0BE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9998" y="370915"/>
                  <a:ext cx="54000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asellaDiTesto 61">
                  <a:extLst>
                    <a:ext uri="{FF2B5EF4-FFF2-40B4-BE49-F238E27FC236}">
                      <a16:creationId xmlns:a16="http://schemas.microsoft.com/office/drawing/2014/main" id="{1FE97CBB-2D8E-43BA-A8A8-7B41560A758F}"/>
                    </a:ext>
                  </a:extLst>
                </p:cNvPr>
                <p:cNvSpPr txBox="1"/>
                <p:nvPr/>
              </p:nvSpPr>
              <p:spPr>
                <a:xfrm>
                  <a:off x="5579999" y="1767785"/>
                  <a:ext cx="540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it-IT" sz="1400" i="1" dirty="0"/>
                </a:p>
              </p:txBody>
            </p:sp>
          </mc:Choice>
          <mc:Fallback xmlns="">
            <p:sp>
              <p:nvSpPr>
                <p:cNvPr id="62" name="CasellaDiTesto 61">
                  <a:extLst>
                    <a:ext uri="{FF2B5EF4-FFF2-40B4-BE49-F238E27FC236}">
                      <a16:creationId xmlns:a16="http://schemas.microsoft.com/office/drawing/2014/main" id="{1FE97CBB-2D8E-43BA-A8A8-7B41560A75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9999" y="1767785"/>
                  <a:ext cx="54000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asellaDiTesto 62">
                  <a:extLst>
                    <a:ext uri="{FF2B5EF4-FFF2-40B4-BE49-F238E27FC236}">
                      <a16:creationId xmlns:a16="http://schemas.microsoft.com/office/drawing/2014/main" id="{7FFE3980-D3A9-487A-B0E0-864CB4BF23A1}"/>
                    </a:ext>
                  </a:extLst>
                </p:cNvPr>
                <p:cNvSpPr txBox="1"/>
                <p:nvPr/>
              </p:nvSpPr>
              <p:spPr>
                <a:xfrm>
                  <a:off x="10505996" y="1054514"/>
                  <a:ext cx="540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it-IT" sz="1400" i="1" dirty="0"/>
                </a:p>
              </p:txBody>
            </p:sp>
          </mc:Choice>
          <mc:Fallback xmlns="">
            <p:sp>
              <p:nvSpPr>
                <p:cNvPr id="63" name="CasellaDiTesto 62">
                  <a:extLst>
                    <a:ext uri="{FF2B5EF4-FFF2-40B4-BE49-F238E27FC236}">
                      <a16:creationId xmlns:a16="http://schemas.microsoft.com/office/drawing/2014/main" id="{7FFE3980-D3A9-487A-B0E0-864CB4BF23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05996" y="1054514"/>
                  <a:ext cx="540000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5618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CasellaDiTesto 63">
                  <a:extLst>
                    <a:ext uri="{FF2B5EF4-FFF2-40B4-BE49-F238E27FC236}">
                      <a16:creationId xmlns:a16="http://schemas.microsoft.com/office/drawing/2014/main" id="{3A4FAA56-56FA-4FD9-A9AE-F09E76BDA169}"/>
                    </a:ext>
                  </a:extLst>
                </p:cNvPr>
                <p:cNvSpPr txBox="1"/>
                <p:nvPr/>
              </p:nvSpPr>
              <p:spPr>
                <a:xfrm>
                  <a:off x="631956" y="1089021"/>
                  <a:ext cx="540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it-IT" sz="1400" i="1" dirty="0"/>
                </a:p>
              </p:txBody>
            </p:sp>
          </mc:Choice>
          <mc:Fallback xmlns="">
            <p:sp>
              <p:nvSpPr>
                <p:cNvPr id="64" name="CasellaDiTesto 63">
                  <a:extLst>
                    <a:ext uri="{FF2B5EF4-FFF2-40B4-BE49-F238E27FC236}">
                      <a16:creationId xmlns:a16="http://schemas.microsoft.com/office/drawing/2014/main" id="{3A4FAA56-56FA-4FD9-A9AE-F09E76BDA1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956" y="1089021"/>
                  <a:ext cx="54000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08800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869CAC8-5ECC-423A-87E1-63DAEEBBBD59}"/>
              </a:ext>
            </a:extLst>
          </p:cNvPr>
          <p:cNvCxnSpPr/>
          <p:nvPr/>
        </p:nvCxnSpPr>
        <p:spPr>
          <a:xfrm>
            <a:off x="720000" y="720000"/>
            <a:ext cx="1026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B1D8D201-B55B-4D46-85B3-E62A5AEED512}"/>
              </a:ext>
            </a:extLst>
          </p:cNvPr>
          <p:cNvCxnSpPr/>
          <p:nvPr/>
        </p:nvCxnSpPr>
        <p:spPr>
          <a:xfrm>
            <a:off x="720000" y="720000"/>
            <a:ext cx="0" cy="972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4BC94D75-C421-4554-929F-16A66801239C}"/>
              </a:ext>
            </a:extLst>
          </p:cNvPr>
          <p:cNvCxnSpPr/>
          <p:nvPr/>
        </p:nvCxnSpPr>
        <p:spPr>
          <a:xfrm>
            <a:off x="10980000" y="720000"/>
            <a:ext cx="0" cy="972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A2D2125A-24DA-4B01-92E5-EAB4856D4213}"/>
              </a:ext>
            </a:extLst>
          </p:cNvPr>
          <p:cNvCxnSpPr/>
          <p:nvPr/>
        </p:nvCxnSpPr>
        <p:spPr>
          <a:xfrm>
            <a:off x="72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77FFDE90-A794-4E93-A07B-E6C4C1BDD560}"/>
              </a:ext>
            </a:extLst>
          </p:cNvPr>
          <p:cNvCxnSpPr/>
          <p:nvPr/>
        </p:nvCxnSpPr>
        <p:spPr>
          <a:xfrm>
            <a:off x="180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50629DE5-B457-4823-8FE1-A9FEDB046FB7}"/>
              </a:ext>
            </a:extLst>
          </p:cNvPr>
          <p:cNvCxnSpPr/>
          <p:nvPr/>
        </p:nvCxnSpPr>
        <p:spPr>
          <a:xfrm>
            <a:off x="288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4BE67FBB-AFB5-4813-9A1E-A39F4A783DF5}"/>
              </a:ext>
            </a:extLst>
          </p:cNvPr>
          <p:cNvCxnSpPr/>
          <p:nvPr/>
        </p:nvCxnSpPr>
        <p:spPr>
          <a:xfrm>
            <a:off x="396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F16719F2-7A3E-42C6-8201-518FD45E8066}"/>
              </a:ext>
            </a:extLst>
          </p:cNvPr>
          <p:cNvCxnSpPr/>
          <p:nvPr/>
        </p:nvCxnSpPr>
        <p:spPr>
          <a:xfrm>
            <a:off x="504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B434C052-0F6A-406B-BB25-6DCB05D9528A}"/>
              </a:ext>
            </a:extLst>
          </p:cNvPr>
          <p:cNvCxnSpPr/>
          <p:nvPr/>
        </p:nvCxnSpPr>
        <p:spPr>
          <a:xfrm>
            <a:off x="612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5044ED0E-B21B-474F-AE7B-885510263E4C}"/>
              </a:ext>
            </a:extLst>
          </p:cNvPr>
          <p:cNvCxnSpPr/>
          <p:nvPr/>
        </p:nvCxnSpPr>
        <p:spPr>
          <a:xfrm>
            <a:off x="720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EAF2E82F-A8EF-46A2-9346-7322D807E953}"/>
              </a:ext>
            </a:extLst>
          </p:cNvPr>
          <p:cNvCxnSpPr/>
          <p:nvPr/>
        </p:nvCxnSpPr>
        <p:spPr>
          <a:xfrm>
            <a:off x="828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A5B1E170-93DC-48E3-91B0-AF4D2B01AA95}"/>
              </a:ext>
            </a:extLst>
          </p:cNvPr>
          <p:cNvCxnSpPr/>
          <p:nvPr/>
        </p:nvCxnSpPr>
        <p:spPr>
          <a:xfrm>
            <a:off x="936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A3F8E93A-857D-4AFB-8793-5FAC091F13DB}"/>
              </a:ext>
            </a:extLst>
          </p:cNvPr>
          <p:cNvCxnSpPr/>
          <p:nvPr/>
        </p:nvCxnSpPr>
        <p:spPr>
          <a:xfrm>
            <a:off x="1044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2DFAE547-6ECC-4E3A-8B93-BB6461C40BED}"/>
              </a:ext>
            </a:extLst>
          </p:cNvPr>
          <p:cNvCxnSpPr/>
          <p:nvPr/>
        </p:nvCxnSpPr>
        <p:spPr>
          <a:xfrm>
            <a:off x="126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75C72E80-7FCF-44AE-8FA4-85CB2CB32A1C}"/>
              </a:ext>
            </a:extLst>
          </p:cNvPr>
          <p:cNvCxnSpPr/>
          <p:nvPr/>
        </p:nvCxnSpPr>
        <p:spPr>
          <a:xfrm>
            <a:off x="234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0DF49405-EC9A-4A29-A7A2-8CBD1F75C06E}"/>
              </a:ext>
            </a:extLst>
          </p:cNvPr>
          <p:cNvCxnSpPr/>
          <p:nvPr/>
        </p:nvCxnSpPr>
        <p:spPr>
          <a:xfrm>
            <a:off x="342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1841E9EC-A42C-4CD6-80FA-DA59ED136DE9}"/>
              </a:ext>
            </a:extLst>
          </p:cNvPr>
          <p:cNvCxnSpPr/>
          <p:nvPr/>
        </p:nvCxnSpPr>
        <p:spPr>
          <a:xfrm>
            <a:off x="450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6C1DD3E6-1B31-4F5A-937D-130AEA1AF328}"/>
              </a:ext>
            </a:extLst>
          </p:cNvPr>
          <p:cNvCxnSpPr/>
          <p:nvPr/>
        </p:nvCxnSpPr>
        <p:spPr>
          <a:xfrm>
            <a:off x="558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A17CAAB7-8979-4E4D-B8B3-DA79A9B8CA8F}"/>
              </a:ext>
            </a:extLst>
          </p:cNvPr>
          <p:cNvCxnSpPr/>
          <p:nvPr/>
        </p:nvCxnSpPr>
        <p:spPr>
          <a:xfrm>
            <a:off x="666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530A78A6-E8CF-499A-BD77-1238916B3793}"/>
              </a:ext>
            </a:extLst>
          </p:cNvPr>
          <p:cNvCxnSpPr/>
          <p:nvPr/>
        </p:nvCxnSpPr>
        <p:spPr>
          <a:xfrm>
            <a:off x="774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0B6A8AFB-A0C7-44EA-822B-1B4762B58267}"/>
              </a:ext>
            </a:extLst>
          </p:cNvPr>
          <p:cNvCxnSpPr/>
          <p:nvPr/>
        </p:nvCxnSpPr>
        <p:spPr>
          <a:xfrm>
            <a:off x="882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9D76C2C1-9A93-4ED2-9216-D8BA52107043}"/>
              </a:ext>
            </a:extLst>
          </p:cNvPr>
          <p:cNvCxnSpPr/>
          <p:nvPr/>
        </p:nvCxnSpPr>
        <p:spPr>
          <a:xfrm>
            <a:off x="990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1007ED39-6335-4940-B999-B1A0C2F5729D}"/>
              </a:ext>
            </a:extLst>
          </p:cNvPr>
          <p:cNvCxnSpPr/>
          <p:nvPr/>
        </p:nvCxnSpPr>
        <p:spPr>
          <a:xfrm>
            <a:off x="1044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962FDC13-E11E-428C-A054-1071D93A1684}"/>
              </a:ext>
            </a:extLst>
          </p:cNvPr>
          <p:cNvCxnSpPr/>
          <p:nvPr/>
        </p:nvCxnSpPr>
        <p:spPr>
          <a:xfrm>
            <a:off x="936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860CA18A-3EFA-4DA1-A0B1-2EC693174315}"/>
              </a:ext>
            </a:extLst>
          </p:cNvPr>
          <p:cNvCxnSpPr/>
          <p:nvPr/>
        </p:nvCxnSpPr>
        <p:spPr>
          <a:xfrm>
            <a:off x="990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CDF696EC-C596-402E-A625-E5BD857D9AC6}"/>
              </a:ext>
            </a:extLst>
          </p:cNvPr>
          <p:cNvCxnSpPr/>
          <p:nvPr/>
        </p:nvCxnSpPr>
        <p:spPr>
          <a:xfrm>
            <a:off x="882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B4C61DD7-E2F1-485A-874B-30F0C0C4D047}"/>
              </a:ext>
            </a:extLst>
          </p:cNvPr>
          <p:cNvCxnSpPr/>
          <p:nvPr/>
        </p:nvCxnSpPr>
        <p:spPr>
          <a:xfrm>
            <a:off x="828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9DC72378-B0B6-47CB-BC65-80D131732B57}"/>
              </a:ext>
            </a:extLst>
          </p:cNvPr>
          <p:cNvCxnSpPr/>
          <p:nvPr/>
        </p:nvCxnSpPr>
        <p:spPr>
          <a:xfrm>
            <a:off x="774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diritto 42">
            <a:extLst>
              <a:ext uri="{FF2B5EF4-FFF2-40B4-BE49-F238E27FC236}">
                <a16:creationId xmlns:a16="http://schemas.microsoft.com/office/drawing/2014/main" id="{F0605C7B-D4D3-4635-8971-917BE7B9E93D}"/>
              </a:ext>
            </a:extLst>
          </p:cNvPr>
          <p:cNvCxnSpPr/>
          <p:nvPr/>
        </p:nvCxnSpPr>
        <p:spPr>
          <a:xfrm>
            <a:off x="720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C2A3124E-439C-4B25-AED9-13D6BE2629F6}"/>
              </a:ext>
            </a:extLst>
          </p:cNvPr>
          <p:cNvCxnSpPr/>
          <p:nvPr/>
        </p:nvCxnSpPr>
        <p:spPr>
          <a:xfrm>
            <a:off x="666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944F2AB2-9361-47AF-8996-224BA27F780F}"/>
              </a:ext>
            </a:extLst>
          </p:cNvPr>
          <p:cNvCxnSpPr/>
          <p:nvPr/>
        </p:nvCxnSpPr>
        <p:spPr>
          <a:xfrm>
            <a:off x="612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D9C30C59-2F2A-4009-85BC-8517EF2284B5}"/>
              </a:ext>
            </a:extLst>
          </p:cNvPr>
          <p:cNvCxnSpPr/>
          <p:nvPr/>
        </p:nvCxnSpPr>
        <p:spPr>
          <a:xfrm>
            <a:off x="558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08C46399-054C-4471-8C5F-CECC4822DFEF}"/>
              </a:ext>
            </a:extLst>
          </p:cNvPr>
          <p:cNvCxnSpPr/>
          <p:nvPr/>
        </p:nvCxnSpPr>
        <p:spPr>
          <a:xfrm>
            <a:off x="504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diritto 47">
            <a:extLst>
              <a:ext uri="{FF2B5EF4-FFF2-40B4-BE49-F238E27FC236}">
                <a16:creationId xmlns:a16="http://schemas.microsoft.com/office/drawing/2014/main" id="{0F6EC4D6-BA23-47EB-AD70-0111104F9A56}"/>
              </a:ext>
            </a:extLst>
          </p:cNvPr>
          <p:cNvCxnSpPr/>
          <p:nvPr/>
        </p:nvCxnSpPr>
        <p:spPr>
          <a:xfrm>
            <a:off x="288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DE5E146E-42FF-4D4E-91DD-C75D29A2ACA4}"/>
              </a:ext>
            </a:extLst>
          </p:cNvPr>
          <p:cNvCxnSpPr/>
          <p:nvPr/>
        </p:nvCxnSpPr>
        <p:spPr>
          <a:xfrm>
            <a:off x="342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020938B8-CC65-417A-85FF-F5CF9133D4CD}"/>
              </a:ext>
            </a:extLst>
          </p:cNvPr>
          <p:cNvCxnSpPr/>
          <p:nvPr/>
        </p:nvCxnSpPr>
        <p:spPr>
          <a:xfrm>
            <a:off x="450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40BD1376-DFAB-40A2-8077-62399CF5555B}"/>
              </a:ext>
            </a:extLst>
          </p:cNvPr>
          <p:cNvCxnSpPr/>
          <p:nvPr/>
        </p:nvCxnSpPr>
        <p:spPr>
          <a:xfrm>
            <a:off x="234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C6B1E3FA-2E07-4DC0-989D-B5DFD523D44E}"/>
              </a:ext>
            </a:extLst>
          </p:cNvPr>
          <p:cNvCxnSpPr/>
          <p:nvPr/>
        </p:nvCxnSpPr>
        <p:spPr>
          <a:xfrm>
            <a:off x="396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diritto 53">
            <a:extLst>
              <a:ext uri="{FF2B5EF4-FFF2-40B4-BE49-F238E27FC236}">
                <a16:creationId xmlns:a16="http://schemas.microsoft.com/office/drawing/2014/main" id="{381147A9-09EF-462F-BFEE-EDDDFE7FE09E}"/>
              </a:ext>
            </a:extLst>
          </p:cNvPr>
          <p:cNvCxnSpPr/>
          <p:nvPr/>
        </p:nvCxnSpPr>
        <p:spPr>
          <a:xfrm>
            <a:off x="126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A73B42F3-324C-48BB-AE7B-36EB0E38FF4D}"/>
              </a:ext>
            </a:extLst>
          </p:cNvPr>
          <p:cNvCxnSpPr/>
          <p:nvPr/>
        </p:nvCxnSpPr>
        <p:spPr>
          <a:xfrm>
            <a:off x="180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24265DCA-A02E-4274-AB22-8FB2ABC38E9A}"/>
              </a:ext>
            </a:extLst>
          </p:cNvPr>
          <p:cNvCxnSpPr/>
          <p:nvPr/>
        </p:nvCxnSpPr>
        <p:spPr>
          <a:xfrm>
            <a:off x="720000" y="900000"/>
            <a:ext cx="1026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8AAB7C97-9098-4DBC-A883-C2DCB3285E0F}"/>
              </a:ext>
            </a:extLst>
          </p:cNvPr>
          <p:cNvCxnSpPr/>
          <p:nvPr/>
        </p:nvCxnSpPr>
        <p:spPr>
          <a:xfrm>
            <a:off x="5315599" y="720000"/>
            <a:ext cx="0" cy="972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88F3B1B7-078B-4F4C-9134-2010EABABA9D}"/>
              </a:ext>
            </a:extLst>
          </p:cNvPr>
          <p:cNvCxnSpPr/>
          <p:nvPr/>
        </p:nvCxnSpPr>
        <p:spPr>
          <a:xfrm>
            <a:off x="1800000" y="2160000"/>
            <a:ext cx="54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A98176CA-C010-456E-971B-722D6EC5EA32}"/>
              </a:ext>
            </a:extLst>
          </p:cNvPr>
          <p:cNvCxnSpPr/>
          <p:nvPr/>
        </p:nvCxnSpPr>
        <p:spPr>
          <a:xfrm>
            <a:off x="3150000" y="1692000"/>
            <a:ext cx="0" cy="54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5FF5513-BAA0-4A6E-9C87-37001D1FB430}"/>
              </a:ext>
            </a:extLst>
          </p:cNvPr>
          <p:cNvSpPr txBox="1"/>
          <p:nvPr/>
        </p:nvSpPr>
        <p:spPr>
          <a:xfrm>
            <a:off x="5445425" y="875936"/>
            <a:ext cx="785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9.5 m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550DBFE8-C992-4057-B1E1-BA432647651D}"/>
              </a:ext>
            </a:extLst>
          </p:cNvPr>
          <p:cNvSpPr txBox="1"/>
          <p:nvPr/>
        </p:nvSpPr>
        <p:spPr>
          <a:xfrm>
            <a:off x="4686306" y="1088112"/>
            <a:ext cx="728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0.9 m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5356F5A1-C3F2-409E-9DDC-E6DF0CBEC8EC}"/>
              </a:ext>
            </a:extLst>
          </p:cNvPr>
          <p:cNvSpPr txBox="1"/>
          <p:nvPr/>
        </p:nvSpPr>
        <p:spPr>
          <a:xfrm>
            <a:off x="1692072" y="2232000"/>
            <a:ext cx="755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0.5 m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76A39CF7-7B64-4B2E-A7F8-326073D90129}"/>
              </a:ext>
            </a:extLst>
          </p:cNvPr>
          <p:cNvSpPr txBox="1"/>
          <p:nvPr/>
        </p:nvSpPr>
        <p:spPr>
          <a:xfrm>
            <a:off x="2776823" y="2232000"/>
            <a:ext cx="751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0.5 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sellaDiTesto 60">
                <a:extLst>
                  <a:ext uri="{FF2B5EF4-FFF2-40B4-BE49-F238E27FC236}">
                    <a16:creationId xmlns:a16="http://schemas.microsoft.com/office/drawing/2014/main" id="{0B03DF1E-61A1-417F-9167-0EB9F4A0BE3D}"/>
                  </a:ext>
                </a:extLst>
              </p:cNvPr>
              <p:cNvSpPr txBox="1"/>
              <p:nvPr/>
            </p:nvSpPr>
            <p:spPr>
              <a:xfrm>
                <a:off x="5579998" y="370915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61" name="CasellaDiTesto 60">
                <a:extLst>
                  <a:ext uri="{FF2B5EF4-FFF2-40B4-BE49-F238E27FC236}">
                    <a16:creationId xmlns:a16="http://schemas.microsoft.com/office/drawing/2014/main" id="{0B03DF1E-61A1-417F-9167-0EB9F4A0B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998" y="370915"/>
                <a:ext cx="5400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sellaDiTesto 61">
                <a:extLst>
                  <a:ext uri="{FF2B5EF4-FFF2-40B4-BE49-F238E27FC236}">
                    <a16:creationId xmlns:a16="http://schemas.microsoft.com/office/drawing/2014/main" id="{1FE97CBB-2D8E-43BA-A8A8-7B41560A758F}"/>
                  </a:ext>
                </a:extLst>
              </p:cNvPr>
              <p:cNvSpPr txBox="1"/>
              <p:nvPr/>
            </p:nvSpPr>
            <p:spPr>
              <a:xfrm>
                <a:off x="5579999" y="2232000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62" name="CasellaDiTesto 61">
                <a:extLst>
                  <a:ext uri="{FF2B5EF4-FFF2-40B4-BE49-F238E27FC236}">
                    <a16:creationId xmlns:a16="http://schemas.microsoft.com/office/drawing/2014/main" id="{1FE97CBB-2D8E-43BA-A8A8-7B41560A7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999" y="2232000"/>
                <a:ext cx="5400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sellaDiTesto 62">
                <a:extLst>
                  <a:ext uri="{FF2B5EF4-FFF2-40B4-BE49-F238E27FC236}">
                    <a16:creationId xmlns:a16="http://schemas.microsoft.com/office/drawing/2014/main" id="{7FFE3980-D3A9-487A-B0E0-864CB4BF23A1}"/>
                  </a:ext>
                </a:extLst>
              </p:cNvPr>
              <p:cNvSpPr txBox="1"/>
              <p:nvPr/>
            </p:nvSpPr>
            <p:spPr>
              <a:xfrm>
                <a:off x="10505996" y="1054514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63" name="CasellaDiTesto 62">
                <a:extLst>
                  <a:ext uri="{FF2B5EF4-FFF2-40B4-BE49-F238E27FC236}">
                    <a16:creationId xmlns:a16="http://schemas.microsoft.com/office/drawing/2014/main" id="{7FFE3980-D3A9-487A-B0E0-864CB4BF2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5996" y="1054514"/>
                <a:ext cx="540000" cy="369332"/>
              </a:xfrm>
              <a:prstGeom prst="rect">
                <a:avLst/>
              </a:prstGeom>
              <a:blipFill>
                <a:blip r:embed="rId4"/>
                <a:stretch>
                  <a:fillRect l="-561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sellaDiTesto 63">
                <a:extLst>
                  <a:ext uri="{FF2B5EF4-FFF2-40B4-BE49-F238E27FC236}">
                    <a16:creationId xmlns:a16="http://schemas.microsoft.com/office/drawing/2014/main" id="{3A4FAA56-56FA-4FD9-A9AE-F09E76BDA169}"/>
                  </a:ext>
                </a:extLst>
              </p:cNvPr>
              <p:cNvSpPr txBox="1"/>
              <p:nvPr/>
            </p:nvSpPr>
            <p:spPr>
              <a:xfrm>
                <a:off x="631956" y="1089021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64" name="CasellaDiTesto 63">
                <a:extLst>
                  <a:ext uri="{FF2B5EF4-FFF2-40B4-BE49-F238E27FC236}">
                    <a16:creationId xmlns:a16="http://schemas.microsoft.com/office/drawing/2014/main" id="{3A4FAA56-56FA-4FD9-A9AE-F09E76BDA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56" y="1089021"/>
                <a:ext cx="540000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753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02F7C37E-7914-4D53-A41E-EF9DE6131105}"/>
              </a:ext>
            </a:extLst>
          </p:cNvPr>
          <p:cNvSpPr txBox="1"/>
          <p:nvPr/>
        </p:nvSpPr>
        <p:spPr>
          <a:xfrm>
            <a:off x="1275898" y="1436194"/>
            <a:ext cx="1063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H = 1 m</a:t>
            </a:r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0DB94F92-FE6A-45A9-BBCB-000B87977219}"/>
              </a:ext>
            </a:extLst>
          </p:cNvPr>
          <p:cNvGrpSpPr/>
          <p:nvPr/>
        </p:nvGrpSpPr>
        <p:grpSpPr>
          <a:xfrm>
            <a:off x="360000" y="360000"/>
            <a:ext cx="10800000" cy="1440000"/>
            <a:chOff x="360000" y="360000"/>
            <a:chExt cx="10800000" cy="1440000"/>
          </a:xfrm>
        </p:grpSpPr>
        <p:cxnSp>
          <p:nvCxnSpPr>
            <p:cNvPr id="5" name="Connettore diritto 4">
              <a:extLst>
                <a:ext uri="{FF2B5EF4-FFF2-40B4-BE49-F238E27FC236}">
                  <a16:creationId xmlns:a16="http://schemas.microsoft.com/office/drawing/2014/main" id="{E452E3E4-5917-4DBC-AD34-4A62D67B7B8D}"/>
                </a:ext>
              </a:extLst>
            </p:cNvPr>
            <p:cNvCxnSpPr/>
            <p:nvPr/>
          </p:nvCxnSpPr>
          <p:spPr>
            <a:xfrm>
              <a:off x="360000" y="360000"/>
              <a:ext cx="10800000" cy="0"/>
            </a:xfrm>
            <a:prstGeom prst="line">
              <a:avLst/>
            </a:prstGeom>
            <a:ln w="127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nettore diritto 6">
              <a:extLst>
                <a:ext uri="{FF2B5EF4-FFF2-40B4-BE49-F238E27FC236}">
                  <a16:creationId xmlns:a16="http://schemas.microsoft.com/office/drawing/2014/main" id="{A6748D5F-8E80-4466-80F2-778883C958B0}"/>
                </a:ext>
              </a:extLst>
            </p:cNvPr>
            <p:cNvCxnSpPr/>
            <p:nvPr/>
          </p:nvCxnSpPr>
          <p:spPr>
            <a:xfrm>
              <a:off x="360000" y="360000"/>
              <a:ext cx="0" cy="1080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diritto 7">
              <a:extLst>
                <a:ext uri="{FF2B5EF4-FFF2-40B4-BE49-F238E27FC236}">
                  <a16:creationId xmlns:a16="http://schemas.microsoft.com/office/drawing/2014/main" id="{FCA060FE-2D39-4500-AED6-A2017E21CAAB}"/>
                </a:ext>
              </a:extLst>
            </p:cNvPr>
            <p:cNvCxnSpPr/>
            <p:nvPr/>
          </p:nvCxnSpPr>
          <p:spPr>
            <a:xfrm>
              <a:off x="11160000" y="360000"/>
              <a:ext cx="0" cy="1440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diritto 8">
              <a:extLst>
                <a:ext uri="{FF2B5EF4-FFF2-40B4-BE49-F238E27FC236}">
                  <a16:creationId xmlns:a16="http://schemas.microsoft.com/office/drawing/2014/main" id="{44E9C63B-2422-4843-8F90-1C07DFF81060}"/>
                </a:ext>
              </a:extLst>
            </p:cNvPr>
            <p:cNvCxnSpPr/>
            <p:nvPr/>
          </p:nvCxnSpPr>
          <p:spPr>
            <a:xfrm>
              <a:off x="360000" y="1440000"/>
              <a:ext cx="7200000" cy="0"/>
            </a:xfrm>
            <a:prstGeom prst="line">
              <a:avLst/>
            </a:prstGeom>
            <a:ln w="127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ttore diritto 9">
              <a:extLst>
                <a:ext uri="{FF2B5EF4-FFF2-40B4-BE49-F238E27FC236}">
                  <a16:creationId xmlns:a16="http://schemas.microsoft.com/office/drawing/2014/main" id="{A98EC082-797C-4DA4-84AE-2CE9B937620F}"/>
                </a:ext>
              </a:extLst>
            </p:cNvPr>
            <p:cNvCxnSpPr/>
            <p:nvPr/>
          </p:nvCxnSpPr>
          <p:spPr>
            <a:xfrm>
              <a:off x="7560000" y="1800000"/>
              <a:ext cx="3600000" cy="0"/>
            </a:xfrm>
            <a:prstGeom prst="line">
              <a:avLst/>
            </a:prstGeom>
            <a:ln w="127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nettore diritto 11">
              <a:extLst>
                <a:ext uri="{FF2B5EF4-FFF2-40B4-BE49-F238E27FC236}">
                  <a16:creationId xmlns:a16="http://schemas.microsoft.com/office/drawing/2014/main" id="{9D4A782E-E9AE-485A-9391-31209AB5A40D}"/>
                </a:ext>
              </a:extLst>
            </p:cNvPr>
            <p:cNvCxnSpPr/>
            <p:nvPr/>
          </p:nvCxnSpPr>
          <p:spPr>
            <a:xfrm>
              <a:off x="7560000" y="1440000"/>
              <a:ext cx="0" cy="360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5AE849D6-C726-4526-8326-CD22A3AFE0B5}"/>
              </a:ext>
            </a:extLst>
          </p:cNvPr>
          <p:cNvCxnSpPr/>
          <p:nvPr/>
        </p:nvCxnSpPr>
        <p:spPr>
          <a:xfrm>
            <a:off x="360000" y="720000"/>
            <a:ext cx="720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EE7DB5AA-AF7E-4424-9496-702FCCE661A1}"/>
              </a:ext>
            </a:extLst>
          </p:cNvPr>
          <p:cNvCxnSpPr/>
          <p:nvPr/>
        </p:nvCxnSpPr>
        <p:spPr>
          <a:xfrm>
            <a:off x="7560000" y="720000"/>
            <a:ext cx="360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F9611C99-F4B3-43AD-9B20-D7F5C718EF1A}"/>
              </a:ext>
            </a:extLst>
          </p:cNvPr>
          <p:cNvCxnSpPr/>
          <p:nvPr/>
        </p:nvCxnSpPr>
        <p:spPr>
          <a:xfrm>
            <a:off x="1440000" y="360000"/>
            <a:ext cx="0" cy="10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3C4CB22D-F89F-4AFF-9E4A-6EB304E21FF0}"/>
              </a:ext>
            </a:extLst>
          </p:cNvPr>
          <p:cNvCxnSpPr/>
          <p:nvPr/>
        </p:nvCxnSpPr>
        <p:spPr>
          <a:xfrm>
            <a:off x="1440000" y="1440000"/>
            <a:ext cx="0" cy="36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12C1ED30-8A01-4170-ACC0-408D041CAF54}"/>
                  </a:ext>
                </a:extLst>
              </p:cNvPr>
              <p:cNvSpPr txBox="1"/>
              <p:nvPr/>
            </p:nvSpPr>
            <p:spPr>
              <a:xfrm>
                <a:off x="10684609" y="886003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12C1ED30-8A01-4170-ACC0-408D041CA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4609" y="886003"/>
                <a:ext cx="540000" cy="369332"/>
              </a:xfrm>
              <a:prstGeom prst="rect">
                <a:avLst/>
              </a:prstGeom>
              <a:blipFill>
                <a:blip r:embed="rId2"/>
                <a:stretch>
                  <a:fillRect l="-681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EBE6686A-2FB0-43AC-B4D9-642B05AF4DF9}"/>
                  </a:ext>
                </a:extLst>
              </p:cNvPr>
              <p:cNvSpPr txBox="1"/>
              <p:nvPr/>
            </p:nvSpPr>
            <p:spPr>
              <a:xfrm>
                <a:off x="302104" y="886003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EBE6686A-2FB0-43AC-B4D9-642B05AF4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04" y="886003"/>
                <a:ext cx="5400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0F0FB08-051F-4C68-9860-C0CE1AE286CB}"/>
                  </a:ext>
                </a:extLst>
              </p:cNvPr>
              <p:cNvSpPr txBox="1"/>
              <p:nvPr/>
            </p:nvSpPr>
            <p:spPr>
              <a:xfrm>
                <a:off x="5826000" y="0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0F0FB08-051F-4C68-9860-C0CE1AE28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000" y="0"/>
                <a:ext cx="540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047343E-80C8-417A-BDFE-4E5213855482}"/>
                  </a:ext>
                </a:extLst>
              </p:cNvPr>
              <p:cNvSpPr txBox="1"/>
              <p:nvPr/>
            </p:nvSpPr>
            <p:spPr>
              <a:xfrm>
                <a:off x="5826000" y="1430668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047343E-80C8-417A-BDFE-4E5213855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000" y="1430668"/>
                <a:ext cx="5400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87FD51C1-C924-47C9-A646-5ECCF91E6D61}"/>
              </a:ext>
            </a:extLst>
          </p:cNvPr>
          <p:cNvSpPr txBox="1"/>
          <p:nvPr/>
        </p:nvSpPr>
        <p:spPr>
          <a:xfrm>
            <a:off x="3600000" y="464876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80 m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6114D81E-EB67-47F9-8ABE-0C2C637D9E58}"/>
              </a:ext>
            </a:extLst>
          </p:cNvPr>
          <p:cNvSpPr txBox="1"/>
          <p:nvPr/>
        </p:nvSpPr>
        <p:spPr>
          <a:xfrm>
            <a:off x="9000000" y="464145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50 m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286A9E45-DC3B-410F-8644-78B01C8C5BE3}"/>
              </a:ext>
            </a:extLst>
          </p:cNvPr>
          <p:cNvSpPr txBox="1"/>
          <p:nvPr/>
        </p:nvSpPr>
        <p:spPr>
          <a:xfrm>
            <a:off x="1308776" y="770861"/>
            <a:ext cx="654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8 m</a:t>
            </a:r>
          </a:p>
        </p:txBody>
      </p:sp>
    </p:spTree>
    <p:extLst>
      <p:ext uri="{BB962C8B-B14F-4D97-AF65-F5344CB8AC3E}">
        <p14:creationId xmlns:p14="http://schemas.microsoft.com/office/powerpoint/2010/main" val="1739633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F7DAB429-4351-413D-A673-D057FD01E936}"/>
              </a:ext>
            </a:extLst>
          </p:cNvPr>
          <p:cNvSpPr txBox="1"/>
          <p:nvPr/>
        </p:nvSpPr>
        <p:spPr>
          <a:xfrm>
            <a:off x="7222000" y="464145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/>
              <a:t>d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0B2E8E2C-8012-4BD5-A714-A7E86ACE0981}"/>
              </a:ext>
            </a:extLst>
          </p:cNvPr>
          <p:cNvSpPr txBox="1"/>
          <p:nvPr/>
        </p:nvSpPr>
        <p:spPr>
          <a:xfrm>
            <a:off x="8288800" y="464145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0.5 m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BFBCDCC2-3F58-44C0-AA24-9178A0DAD21C}"/>
              </a:ext>
            </a:extLst>
          </p:cNvPr>
          <p:cNvSpPr txBox="1"/>
          <p:nvPr/>
        </p:nvSpPr>
        <p:spPr>
          <a:xfrm>
            <a:off x="6114600" y="464876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0.5 m</a:t>
            </a:r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0DB94F92-FE6A-45A9-BBCB-000B87977219}"/>
              </a:ext>
            </a:extLst>
          </p:cNvPr>
          <p:cNvGrpSpPr/>
          <p:nvPr/>
        </p:nvGrpSpPr>
        <p:grpSpPr>
          <a:xfrm>
            <a:off x="360000" y="360000"/>
            <a:ext cx="10080000" cy="1008000"/>
            <a:chOff x="360000" y="360000"/>
            <a:chExt cx="10080000" cy="1008000"/>
          </a:xfrm>
        </p:grpSpPr>
        <p:cxnSp>
          <p:nvCxnSpPr>
            <p:cNvPr id="5" name="Connettore diritto 4">
              <a:extLst>
                <a:ext uri="{FF2B5EF4-FFF2-40B4-BE49-F238E27FC236}">
                  <a16:creationId xmlns:a16="http://schemas.microsoft.com/office/drawing/2014/main" id="{E452E3E4-5917-4DBC-AD34-4A62D67B7B8D}"/>
                </a:ext>
              </a:extLst>
            </p:cNvPr>
            <p:cNvCxnSpPr/>
            <p:nvPr/>
          </p:nvCxnSpPr>
          <p:spPr>
            <a:xfrm>
              <a:off x="360000" y="360000"/>
              <a:ext cx="10080000" cy="0"/>
            </a:xfrm>
            <a:prstGeom prst="line">
              <a:avLst/>
            </a:prstGeom>
            <a:ln w="127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nettore diritto 6">
              <a:extLst>
                <a:ext uri="{FF2B5EF4-FFF2-40B4-BE49-F238E27FC236}">
                  <a16:creationId xmlns:a16="http://schemas.microsoft.com/office/drawing/2014/main" id="{A6748D5F-8E80-4466-80F2-778883C958B0}"/>
                </a:ext>
              </a:extLst>
            </p:cNvPr>
            <p:cNvCxnSpPr/>
            <p:nvPr/>
          </p:nvCxnSpPr>
          <p:spPr>
            <a:xfrm>
              <a:off x="360000" y="360000"/>
              <a:ext cx="0" cy="864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diritto 7">
              <a:extLst>
                <a:ext uri="{FF2B5EF4-FFF2-40B4-BE49-F238E27FC236}">
                  <a16:creationId xmlns:a16="http://schemas.microsoft.com/office/drawing/2014/main" id="{FCA060FE-2D39-4500-AED6-A2017E21CAAB}"/>
                </a:ext>
              </a:extLst>
            </p:cNvPr>
            <p:cNvCxnSpPr/>
            <p:nvPr/>
          </p:nvCxnSpPr>
          <p:spPr>
            <a:xfrm>
              <a:off x="10440000" y="360000"/>
              <a:ext cx="0" cy="864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diritto 8">
              <a:extLst>
                <a:ext uri="{FF2B5EF4-FFF2-40B4-BE49-F238E27FC236}">
                  <a16:creationId xmlns:a16="http://schemas.microsoft.com/office/drawing/2014/main" id="{44E9C63B-2422-4843-8F90-1C07DFF81060}"/>
                </a:ext>
              </a:extLst>
            </p:cNvPr>
            <p:cNvCxnSpPr/>
            <p:nvPr/>
          </p:nvCxnSpPr>
          <p:spPr>
            <a:xfrm>
              <a:off x="360000" y="1224000"/>
              <a:ext cx="5760000" cy="0"/>
            </a:xfrm>
            <a:prstGeom prst="line">
              <a:avLst/>
            </a:prstGeom>
            <a:ln w="127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ttore diritto 9">
              <a:extLst>
                <a:ext uri="{FF2B5EF4-FFF2-40B4-BE49-F238E27FC236}">
                  <a16:creationId xmlns:a16="http://schemas.microsoft.com/office/drawing/2014/main" id="{A98EC082-797C-4DA4-84AE-2CE9B937620F}"/>
                </a:ext>
              </a:extLst>
            </p:cNvPr>
            <p:cNvCxnSpPr/>
            <p:nvPr/>
          </p:nvCxnSpPr>
          <p:spPr>
            <a:xfrm>
              <a:off x="9000000" y="1224000"/>
              <a:ext cx="1440000" cy="0"/>
            </a:xfrm>
            <a:prstGeom prst="line">
              <a:avLst/>
            </a:prstGeom>
            <a:ln w="127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nettore diritto 11">
              <a:extLst>
                <a:ext uri="{FF2B5EF4-FFF2-40B4-BE49-F238E27FC236}">
                  <a16:creationId xmlns:a16="http://schemas.microsoft.com/office/drawing/2014/main" id="{9D4A782E-E9AE-485A-9391-31209AB5A40D}"/>
                </a:ext>
              </a:extLst>
            </p:cNvPr>
            <p:cNvCxnSpPr/>
            <p:nvPr/>
          </p:nvCxnSpPr>
          <p:spPr>
            <a:xfrm>
              <a:off x="6840000" y="1224000"/>
              <a:ext cx="0" cy="144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5AE849D6-C726-4526-8326-CD22A3AFE0B5}"/>
              </a:ext>
            </a:extLst>
          </p:cNvPr>
          <p:cNvCxnSpPr/>
          <p:nvPr/>
        </p:nvCxnSpPr>
        <p:spPr>
          <a:xfrm>
            <a:off x="360000" y="720000"/>
            <a:ext cx="576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EE7DB5AA-AF7E-4424-9496-702FCCE661A1}"/>
              </a:ext>
            </a:extLst>
          </p:cNvPr>
          <p:cNvCxnSpPr/>
          <p:nvPr/>
        </p:nvCxnSpPr>
        <p:spPr>
          <a:xfrm>
            <a:off x="9000000" y="720000"/>
            <a:ext cx="144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F9611C99-F4B3-43AD-9B20-D7F5C718EF1A}"/>
              </a:ext>
            </a:extLst>
          </p:cNvPr>
          <p:cNvCxnSpPr/>
          <p:nvPr/>
        </p:nvCxnSpPr>
        <p:spPr>
          <a:xfrm>
            <a:off x="1440000" y="360000"/>
            <a:ext cx="0" cy="864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3C4CB22D-F89F-4AFF-9E4A-6EB304E21FF0}"/>
              </a:ext>
            </a:extLst>
          </p:cNvPr>
          <p:cNvCxnSpPr/>
          <p:nvPr/>
        </p:nvCxnSpPr>
        <p:spPr>
          <a:xfrm>
            <a:off x="7200000" y="1224000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12C1ED30-8A01-4170-ACC0-408D041CAF54}"/>
                  </a:ext>
                </a:extLst>
              </p:cNvPr>
              <p:cNvSpPr txBox="1"/>
              <p:nvPr/>
            </p:nvSpPr>
            <p:spPr>
              <a:xfrm>
                <a:off x="10430609" y="809803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12C1ED30-8A01-4170-ACC0-408D041CA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0609" y="809803"/>
                <a:ext cx="540000" cy="369332"/>
              </a:xfrm>
              <a:prstGeom prst="rect">
                <a:avLst/>
              </a:prstGeom>
              <a:blipFill>
                <a:blip r:embed="rId2"/>
                <a:stretch>
                  <a:fillRect l="-561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EBE6686A-2FB0-43AC-B4D9-642B05AF4DF9}"/>
                  </a:ext>
                </a:extLst>
              </p:cNvPr>
              <p:cNvSpPr txBox="1"/>
              <p:nvPr/>
            </p:nvSpPr>
            <p:spPr>
              <a:xfrm>
                <a:off x="289404" y="784403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EBE6686A-2FB0-43AC-B4D9-642B05AF4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04" y="784403"/>
                <a:ext cx="540000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0F0FB08-051F-4C68-9860-C0CE1AE286CB}"/>
                  </a:ext>
                </a:extLst>
              </p:cNvPr>
              <p:cNvSpPr txBox="1"/>
              <p:nvPr/>
            </p:nvSpPr>
            <p:spPr>
              <a:xfrm>
                <a:off x="5040000" y="0"/>
                <a:ext cx="540000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𝑠𝑦𝑚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0F0FB08-051F-4C68-9860-C0CE1AE28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000" y="0"/>
                <a:ext cx="540000" cy="391261"/>
              </a:xfrm>
              <a:prstGeom prst="rect">
                <a:avLst/>
              </a:prstGeom>
              <a:blipFill>
                <a:blip r:embed="rId4"/>
                <a:stretch>
                  <a:fillRect l="-12500" b="-312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047343E-80C8-417A-BDFE-4E5213855482}"/>
                  </a:ext>
                </a:extLst>
              </p:cNvPr>
              <p:cNvSpPr txBox="1"/>
              <p:nvPr/>
            </p:nvSpPr>
            <p:spPr>
              <a:xfrm>
                <a:off x="5040000" y="1151268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047343E-80C8-417A-BDFE-4E5213855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000" y="1151268"/>
                <a:ext cx="5400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87FD51C1-C924-47C9-A646-5ECCF91E6D61}"/>
              </a:ext>
            </a:extLst>
          </p:cNvPr>
          <p:cNvSpPr txBox="1"/>
          <p:nvPr/>
        </p:nvSpPr>
        <p:spPr>
          <a:xfrm>
            <a:off x="2761800" y="464876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4 m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6114D81E-EB67-47F9-8ABE-0C2C637D9E58}"/>
              </a:ext>
            </a:extLst>
          </p:cNvPr>
          <p:cNvSpPr txBox="1"/>
          <p:nvPr/>
        </p:nvSpPr>
        <p:spPr>
          <a:xfrm>
            <a:off x="9368300" y="464145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1 m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286A9E45-DC3B-410F-8644-78B01C8C5BE3}"/>
              </a:ext>
            </a:extLst>
          </p:cNvPr>
          <p:cNvSpPr txBox="1"/>
          <p:nvPr/>
        </p:nvSpPr>
        <p:spPr>
          <a:xfrm>
            <a:off x="1390362" y="784269"/>
            <a:ext cx="654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0.6 m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02F7C37E-7914-4D53-A41E-EF9DE6131105}"/>
              </a:ext>
            </a:extLst>
          </p:cNvPr>
          <p:cNvSpPr txBox="1"/>
          <p:nvPr/>
        </p:nvSpPr>
        <p:spPr>
          <a:xfrm>
            <a:off x="7151846" y="1161685"/>
            <a:ext cx="1063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/>
              <a:t>h</a:t>
            </a:r>
            <a:r>
              <a:rPr lang="it-IT" sz="1600" dirty="0"/>
              <a:t> = 0.1 m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9D895C12-F1D8-466B-BC31-C1F6C427659E}"/>
              </a:ext>
            </a:extLst>
          </p:cNvPr>
          <p:cNvCxnSpPr/>
          <p:nvPr/>
        </p:nvCxnSpPr>
        <p:spPr>
          <a:xfrm>
            <a:off x="8280000" y="1224000"/>
            <a:ext cx="0" cy="14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445D097D-A22D-4217-ACE9-10813839B06B}"/>
              </a:ext>
            </a:extLst>
          </p:cNvPr>
          <p:cNvCxnSpPr/>
          <p:nvPr/>
        </p:nvCxnSpPr>
        <p:spPr>
          <a:xfrm>
            <a:off x="9000000" y="1224000"/>
            <a:ext cx="0" cy="14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55E41AE5-48A5-4C34-915E-04692A0CB9AD}"/>
              </a:ext>
            </a:extLst>
          </p:cNvPr>
          <p:cNvCxnSpPr/>
          <p:nvPr/>
        </p:nvCxnSpPr>
        <p:spPr>
          <a:xfrm>
            <a:off x="6120000" y="1224000"/>
            <a:ext cx="0" cy="14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B2C35225-5DE9-4955-A47F-01AE0002E245}"/>
              </a:ext>
            </a:extLst>
          </p:cNvPr>
          <p:cNvCxnSpPr/>
          <p:nvPr/>
        </p:nvCxnSpPr>
        <p:spPr>
          <a:xfrm>
            <a:off x="6840000" y="1224000"/>
            <a:ext cx="144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BECEF64C-9884-43CE-9CFC-A993FF79C000}"/>
              </a:ext>
            </a:extLst>
          </p:cNvPr>
          <p:cNvCxnSpPr/>
          <p:nvPr/>
        </p:nvCxnSpPr>
        <p:spPr>
          <a:xfrm>
            <a:off x="6120000" y="1368000"/>
            <a:ext cx="7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65FA15EF-FC76-4DDF-A9FC-E47F25A0ADB3}"/>
              </a:ext>
            </a:extLst>
          </p:cNvPr>
          <p:cNvCxnSpPr/>
          <p:nvPr/>
        </p:nvCxnSpPr>
        <p:spPr>
          <a:xfrm>
            <a:off x="8280000" y="1368000"/>
            <a:ext cx="7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423C7A5D-B3EB-4A17-83F7-31FC68781814}"/>
              </a:ext>
            </a:extLst>
          </p:cNvPr>
          <p:cNvCxnSpPr/>
          <p:nvPr/>
        </p:nvCxnSpPr>
        <p:spPr>
          <a:xfrm>
            <a:off x="6120000" y="720000"/>
            <a:ext cx="72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04639A2E-9042-4F4A-A32B-F8E01F0F0C1F}"/>
              </a:ext>
            </a:extLst>
          </p:cNvPr>
          <p:cNvCxnSpPr/>
          <p:nvPr/>
        </p:nvCxnSpPr>
        <p:spPr>
          <a:xfrm>
            <a:off x="8280000" y="720000"/>
            <a:ext cx="72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A5769590-61B1-47C0-8EB8-2F3512A008E9}"/>
              </a:ext>
            </a:extLst>
          </p:cNvPr>
          <p:cNvCxnSpPr/>
          <p:nvPr/>
        </p:nvCxnSpPr>
        <p:spPr>
          <a:xfrm>
            <a:off x="6840000" y="720000"/>
            <a:ext cx="144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9228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184</Words>
  <Application>Microsoft Office PowerPoint</Application>
  <PresentationFormat>Widescreen</PresentationFormat>
  <Paragraphs>114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19</vt:i4>
      </vt:variant>
    </vt:vector>
  </HeadingPairs>
  <TitlesOfParts>
    <vt:vector size="27" baseType="lpstr">
      <vt:lpstr>Arial</vt:lpstr>
      <vt:lpstr>Browallia New</vt:lpstr>
      <vt:lpstr>Calibri</vt:lpstr>
      <vt:lpstr>Calibri Light</vt:lpstr>
      <vt:lpstr>Cambria Math</vt:lpstr>
      <vt:lpstr>Microsoft Sans Serif</vt:lpstr>
      <vt:lpstr>Tema di Office</vt:lpstr>
      <vt:lpstr>1_Tema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</dc:creator>
  <cp:lastModifiedBy>Andrea</cp:lastModifiedBy>
  <cp:revision>86</cp:revision>
  <dcterms:created xsi:type="dcterms:W3CDTF">2018-10-31T15:03:21Z</dcterms:created>
  <dcterms:modified xsi:type="dcterms:W3CDTF">2019-02-15T13:30:44Z</dcterms:modified>
</cp:coreProperties>
</file>