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8" r:id="rId18"/>
    <p:sldId id="279" r:id="rId19"/>
    <p:sldId id="277" r:id="rId20"/>
    <p:sldId id="272" r:id="rId21"/>
    <p:sldId id="275" r:id="rId22"/>
    <p:sldId id="276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30" d="100"/>
          <a:sy n="130" d="100"/>
        </p:scale>
        <p:origin x="-876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l="-84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1348" r="-4494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33930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2500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204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95</cp:revision>
  <dcterms:created xsi:type="dcterms:W3CDTF">2018-10-31T15:03:21Z</dcterms:created>
  <dcterms:modified xsi:type="dcterms:W3CDTF">2019-02-22T16:38:54Z</dcterms:modified>
</cp:coreProperties>
</file>