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68" r:id="rId4"/>
    <p:sldId id="269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0" r:id="rId15"/>
    <p:sldId id="271" r:id="rId16"/>
    <p:sldId id="267" r:id="rId17"/>
    <p:sldId id="278" r:id="rId18"/>
    <p:sldId id="279" r:id="rId19"/>
    <p:sldId id="277" r:id="rId20"/>
    <p:sldId id="272" r:id="rId21"/>
    <p:sldId id="275" r:id="rId22"/>
    <p:sldId id="276" r:id="rId23"/>
    <p:sldId id="27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03/03/2019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0.png"/><Relationship Id="rId7" Type="http://schemas.openxmlformats.org/officeDocument/2006/relationships/image" Target="../media/image26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10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2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2700000" y="108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2520000" y="2520000"/>
            <a:ext cx="21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2700000" y="252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blipFill>
                <a:blip r:embed="rId2"/>
                <a:stretch>
                  <a:fillRect l="-11538" r="-9615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blipFill>
                <a:blip r:embed="rId3"/>
                <a:stretch>
                  <a:fillRect l="-9804" t="-1961" r="-1176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blipFill>
                <a:blip r:embed="rId4"/>
                <a:stretch>
                  <a:fillRect l="-18367" r="-10204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DC811F6-E183-4876-A576-F8814BFB9835}"/>
              </a:ext>
            </a:extLst>
          </p:cNvPr>
          <p:cNvCxnSpPr/>
          <p:nvPr/>
        </p:nvCxnSpPr>
        <p:spPr>
          <a:xfrm>
            <a:off x="2700000" y="396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8D5C17C-EF0A-4E16-B1F8-A4B5A9480667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7AAA24B-A78A-493F-80B3-B9B16445D3B5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510D97A-E276-4C3E-AB58-0ED5F40761DB}"/>
              </a:ext>
            </a:extLst>
          </p:cNvPr>
          <p:cNvSpPr>
            <a:spLocks noChangeAspect="1"/>
          </p:cNvSpPr>
          <p:nvPr/>
        </p:nvSpPr>
        <p:spPr>
          <a:xfrm>
            <a:off x="3556800" y="247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34E8EB4-F827-459F-84CB-D7AED8176DEB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97308BC-0B56-4E96-90F1-41383ED84DE5}"/>
              </a:ext>
            </a:extLst>
          </p:cNvPr>
          <p:cNvCxnSpPr/>
          <p:nvPr/>
        </p:nvCxnSpPr>
        <p:spPr>
          <a:xfrm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/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blipFill>
                <a:blip r:embed="rId5"/>
                <a:stretch>
                  <a:fillRect l="-12500" r="-781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/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blipFill>
                <a:blip r:embed="rId6"/>
                <a:stretch>
                  <a:fillRect l="-12500" r="-694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/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blipFill>
                <a:blip r:embed="rId7"/>
                <a:stretch>
                  <a:fillRect l="-12500" r="-6944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/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blipFill>
                <a:blip r:embed="rId8"/>
                <a:stretch>
                  <a:fillRect l="-11538" t="-1961" r="-961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1EFF2E0-12E0-40CC-B9B2-4837E036A458}"/>
              </a:ext>
            </a:extLst>
          </p:cNvPr>
          <p:cNvCxnSpPr/>
          <p:nvPr/>
        </p:nvCxnSpPr>
        <p:spPr>
          <a:xfrm>
            <a:off x="5040000" y="900000"/>
            <a:ext cx="0" cy="3240000"/>
          </a:xfrm>
          <a:prstGeom prst="line">
            <a:avLst/>
          </a:prstGeom>
          <a:ln w="12700" cap="sq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17C5478-4FE0-454E-930A-8EF7691D8F88}"/>
              </a:ext>
            </a:extLst>
          </p:cNvPr>
          <p:cNvCxnSpPr/>
          <p:nvPr/>
        </p:nvCxnSpPr>
        <p:spPr>
          <a:xfrm>
            <a:off x="5004000" y="180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E7890C8-45E0-4495-A073-1900DBEE7332}"/>
              </a:ext>
            </a:extLst>
          </p:cNvPr>
          <p:cNvCxnSpPr/>
          <p:nvPr/>
        </p:nvCxnSpPr>
        <p:spPr>
          <a:xfrm>
            <a:off x="5004000" y="252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778D4F7-16A6-4FEB-B090-F3857F4D27C6}"/>
              </a:ext>
            </a:extLst>
          </p:cNvPr>
          <p:cNvCxnSpPr/>
          <p:nvPr/>
        </p:nvCxnSpPr>
        <p:spPr>
          <a:xfrm>
            <a:off x="5004000" y="324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/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blipFill>
                <a:blip r:embed="rId9"/>
                <a:stretch>
                  <a:fillRect l="-19231" t="-4255" r="-7692" b="-27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/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blipFill>
                <a:blip r:embed="rId10"/>
                <a:stretch>
                  <a:fillRect l="-12676" r="-7042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/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blipFill>
                <a:blip r:embed="rId11"/>
                <a:stretch>
                  <a:fillRect l="-20408" r="-1020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/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4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24405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4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/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/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sz="1600" dirty="0"/>
                  <a:t> = 1 m</a:t>
                </a: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79DFE59-BCEA-4B2F-9E21-03963BBC54D0}"/>
              </a:ext>
            </a:extLst>
          </p:cNvPr>
          <p:cNvCxnSpPr/>
          <p:nvPr/>
        </p:nvCxnSpPr>
        <p:spPr>
          <a:xfrm>
            <a:off x="5760000" y="2052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FDE2A58-889E-45BC-BA29-E60F6255CFD9}"/>
              </a:ext>
            </a:extLst>
          </p:cNvPr>
          <p:cNvCxnSpPr/>
          <p:nvPr/>
        </p:nvCxnSpPr>
        <p:spPr>
          <a:xfrm>
            <a:off x="7560000" y="2016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/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82B8972-AAC0-46CB-A40B-37236DA95C48}"/>
              </a:ext>
            </a:extLst>
          </p:cNvPr>
          <p:cNvCxnSpPr/>
          <p:nvPr/>
        </p:nvCxnSpPr>
        <p:spPr>
          <a:xfrm>
            <a:off x="11412000" y="180000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0187439-B847-4DF7-96FA-86F32CDA0903}"/>
              </a:ext>
            </a:extLst>
          </p:cNvPr>
          <p:cNvCxnSpPr/>
          <p:nvPr/>
        </p:nvCxnSpPr>
        <p:spPr>
          <a:xfrm>
            <a:off x="11376000" y="1800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/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/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212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103</cp:revision>
  <dcterms:created xsi:type="dcterms:W3CDTF">2018-10-31T15:03:21Z</dcterms:created>
  <dcterms:modified xsi:type="dcterms:W3CDTF">2019-03-03T13:21:44Z</dcterms:modified>
</cp:coreProperties>
</file>