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9" r:id="rId19"/>
    <p:sldId id="277" r:id="rId20"/>
    <p:sldId id="272" r:id="rId21"/>
    <p:sldId id="275" r:id="rId22"/>
    <p:sldId id="276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216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105</cp:revision>
  <dcterms:created xsi:type="dcterms:W3CDTF">2018-10-31T15:03:21Z</dcterms:created>
  <dcterms:modified xsi:type="dcterms:W3CDTF">2019-03-04T10:12:44Z</dcterms:modified>
</cp:coreProperties>
</file>