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88" r:id="rId4"/>
    <p:sldId id="289" r:id="rId5"/>
    <p:sldId id="284" r:id="rId6"/>
    <p:sldId id="285" r:id="rId7"/>
    <p:sldId id="282" r:id="rId8"/>
    <p:sldId id="281" r:id="rId9"/>
    <p:sldId id="268" r:id="rId10"/>
    <p:sldId id="269" r:id="rId11"/>
    <p:sldId id="258" r:id="rId12"/>
    <p:sldId id="257" r:id="rId13"/>
    <p:sldId id="259" r:id="rId14"/>
    <p:sldId id="260" r:id="rId15"/>
    <p:sldId id="261" r:id="rId16"/>
    <p:sldId id="262" r:id="rId17"/>
    <p:sldId id="287" r:id="rId18"/>
    <p:sldId id="263" r:id="rId19"/>
    <p:sldId id="283" r:id="rId20"/>
    <p:sldId id="265" r:id="rId21"/>
    <p:sldId id="266" r:id="rId22"/>
    <p:sldId id="270" r:id="rId23"/>
    <p:sldId id="271" r:id="rId24"/>
    <p:sldId id="267" r:id="rId25"/>
    <p:sldId id="278" r:id="rId26"/>
    <p:sldId id="279" r:id="rId27"/>
    <p:sldId id="277" r:id="rId28"/>
    <p:sldId id="272" r:id="rId29"/>
    <p:sldId id="275" r:id="rId30"/>
    <p:sldId id="276" r:id="rId31"/>
    <p:sldId id="274" r:id="rId32"/>
    <p:sldId id="280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E55"/>
    <a:srgbClr val="8D031C"/>
    <a:srgbClr val="EDB5B5"/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20" d="100"/>
          <a:sy n="120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25/03/2019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0.png"/><Relationship Id="rId10" Type="http://schemas.openxmlformats.org/officeDocument/2006/relationships/image" Target="../media/image23.png"/><Relationship Id="rId4" Type="http://schemas.openxmlformats.org/officeDocument/2006/relationships/image" Target="../media/image80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1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0.png"/><Relationship Id="rId4" Type="http://schemas.openxmlformats.org/officeDocument/2006/relationships/image" Target="../media/image221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211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50.png"/><Relationship Id="rId7" Type="http://schemas.openxmlformats.org/officeDocument/2006/relationships/image" Target="../media/image261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314.png"/><Relationship Id="rId7" Type="http://schemas.openxmlformats.org/officeDocument/2006/relationships/image" Target="../media/image26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5" Type="http://schemas.openxmlformats.org/officeDocument/2006/relationships/image" Target="../media/image241.png"/><Relationship Id="rId4" Type="http://schemas.openxmlformats.org/officeDocument/2006/relationships/image" Target="../media/image3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0.png"/><Relationship Id="rId18" Type="http://schemas.openxmlformats.org/officeDocument/2006/relationships/image" Target="../media/image39.png"/><Relationship Id="rId3" Type="http://schemas.openxmlformats.org/officeDocument/2006/relationships/image" Target="../media/image240.png"/><Relationship Id="rId21" Type="http://schemas.openxmlformats.org/officeDocument/2006/relationships/image" Target="../media/image42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17" Type="http://schemas.openxmlformats.org/officeDocument/2006/relationships/image" Target="../media/image38.png"/><Relationship Id="rId2" Type="http://schemas.openxmlformats.org/officeDocument/2006/relationships/image" Target="../media/image230.png"/><Relationship Id="rId16" Type="http://schemas.openxmlformats.org/officeDocument/2006/relationships/image" Target="../media/image370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5" Type="http://schemas.openxmlformats.org/officeDocument/2006/relationships/image" Target="../media/image360.png"/><Relationship Id="rId10" Type="http://schemas.openxmlformats.org/officeDocument/2006/relationships/image" Target="../media/image312.png"/><Relationship Id="rId19" Type="http://schemas.openxmlformats.org/officeDocument/2006/relationships/image" Target="../media/image4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Relationship Id="rId14" Type="http://schemas.openxmlformats.org/officeDocument/2006/relationships/image" Target="../media/image3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3.png"/><Relationship Id="rId4" Type="http://schemas.openxmlformats.org/officeDocument/2006/relationships/image" Target="../media/image3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2.png"/><Relationship Id="rId4" Type="http://schemas.openxmlformats.org/officeDocument/2006/relationships/image" Target="../media/image3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3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111.png"/><Relationship Id="rId7" Type="http://schemas.openxmlformats.org/officeDocument/2006/relationships/image" Target="../media/image3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46.png"/><Relationship Id="rId9" Type="http://schemas.openxmlformats.org/officeDocument/2006/relationships/image" Target="../media/image5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1.png"/><Relationship Id="rId4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24405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49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/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B804E4A-A91B-4913-B05A-C18AFB97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12" y="202683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/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t-IT" sz="1600" dirty="0"/>
                  <a:t> = 1 m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02F7C37E-7914-4D53-A41E-EF9DE613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98" y="1436194"/>
                <a:ext cx="1063437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79DFE59-BCEA-4B2F-9E21-03963BBC54D0}"/>
              </a:ext>
            </a:extLst>
          </p:cNvPr>
          <p:cNvCxnSpPr/>
          <p:nvPr/>
        </p:nvCxnSpPr>
        <p:spPr>
          <a:xfrm>
            <a:off x="5760000" y="2052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BFDE2A58-889E-45BC-BA29-E60F6255CFD9}"/>
              </a:ext>
            </a:extLst>
          </p:cNvPr>
          <p:cNvCxnSpPr/>
          <p:nvPr/>
        </p:nvCxnSpPr>
        <p:spPr>
          <a:xfrm>
            <a:off x="7560000" y="2016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/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D09F6AC-1F48-4D6D-AFDE-29594D4C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440" y="1850556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>
            <a:extLst>
              <a:ext uri="{FF2B5EF4-FFF2-40B4-BE49-F238E27FC236}">
                <a16:creationId xmlns:a16="http://schemas.microsoft.com/office/drawing/2014/main" id="{B60C4727-91BB-4362-BC4C-91E69A79C841}"/>
              </a:ext>
            </a:extLst>
          </p:cNvPr>
          <p:cNvGrpSpPr/>
          <p:nvPr/>
        </p:nvGrpSpPr>
        <p:grpSpPr>
          <a:xfrm>
            <a:off x="11376000" y="180000"/>
            <a:ext cx="72000" cy="1980000"/>
            <a:chOff x="11376000" y="180000"/>
            <a:chExt cx="72000" cy="1980000"/>
          </a:xfrm>
        </p:grpSpPr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582B8972-AAC0-46CB-A40B-37236DA95C48}"/>
                </a:ext>
              </a:extLst>
            </p:cNvPr>
            <p:cNvCxnSpPr/>
            <p:nvPr/>
          </p:nvCxnSpPr>
          <p:spPr>
            <a:xfrm>
              <a:off x="11412000" y="180000"/>
              <a:ext cx="0" cy="19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00187439-B847-4DF7-96FA-86F32CDA0903}"/>
                </a:ext>
              </a:extLst>
            </p:cNvPr>
            <p:cNvCxnSpPr/>
            <p:nvPr/>
          </p:nvCxnSpPr>
          <p:spPr>
            <a:xfrm>
              <a:off x="11376000" y="1800000"/>
              <a:ext cx="72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/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A5C6381-6273-4D0E-9CD3-3E534B97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002" y="20609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/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2D079E-4F79-475E-8298-DC2FF2D8D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805" y="1605471"/>
                <a:ext cx="4865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000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1364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99A45B3-287D-426D-A557-E3600A617328}"/>
              </a:ext>
            </a:extLst>
          </p:cNvPr>
          <p:cNvCxnSpPr/>
          <p:nvPr/>
        </p:nvCxnSpPr>
        <p:spPr>
          <a:xfrm>
            <a:off x="10620000" y="252000"/>
            <a:ext cx="0" cy="1260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A1E8366-5233-4A85-8CE2-A6441203982A}"/>
              </a:ext>
            </a:extLst>
          </p:cNvPr>
          <p:cNvCxnSpPr/>
          <p:nvPr/>
        </p:nvCxnSpPr>
        <p:spPr>
          <a:xfrm>
            <a:off x="10584000" y="1368000"/>
            <a:ext cx="72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/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11" y="-96988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/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222" y="1178463"/>
                <a:ext cx="486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/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9E20FFC2-DA5E-461C-BBFD-D0D4397F3B78}"/>
              </a:ext>
            </a:extLst>
          </p:cNvPr>
          <p:cNvCxnSpPr/>
          <p:nvPr/>
        </p:nvCxnSpPr>
        <p:spPr>
          <a:xfrm>
            <a:off x="252000" y="1440000"/>
            <a:ext cx="1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EB4B92D-67BC-44E3-B5F1-C3072B0FDD04}"/>
              </a:ext>
            </a:extLst>
          </p:cNvPr>
          <p:cNvCxnSpPr/>
          <p:nvPr/>
        </p:nvCxnSpPr>
        <p:spPr>
          <a:xfrm>
            <a:off x="360000" y="1404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/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07DFA70C-DC68-425A-AC23-0E13E4DA7578}"/>
                  </a:ext>
                </a:extLst>
              </p:cNvPr>
              <p:cNvSpPr txBox="1"/>
              <p:nvPr/>
            </p:nvSpPr>
            <p:spPr>
              <a:xfrm>
                <a:off x="6480000" y="743339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07DFA70C-DC68-425A-AC23-0E13E4DA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0" y="743339"/>
                <a:ext cx="72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4764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360000" y="360000"/>
            <a:ext cx="86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A6748D5F-8E80-4466-80F2-778883C958B0}"/>
              </a:ext>
            </a:extLst>
          </p:cNvPr>
          <p:cNvCxnSpPr/>
          <p:nvPr/>
        </p:nvCxnSpPr>
        <p:spPr>
          <a:xfrm>
            <a:off x="360000" y="360000"/>
            <a:ext cx="0" cy="86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CA060FE-2D39-4500-AED6-A2017E21CAAB}"/>
              </a:ext>
            </a:extLst>
          </p:cNvPr>
          <p:cNvCxnSpPr/>
          <p:nvPr/>
        </p:nvCxnSpPr>
        <p:spPr>
          <a:xfrm>
            <a:off x="9000000" y="360000"/>
            <a:ext cx="0" cy="86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360000" y="1224000"/>
            <a:ext cx="57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D4A782E-E9AE-485A-9391-31209AB5A40D}"/>
              </a:ext>
            </a:extLst>
          </p:cNvPr>
          <p:cNvCxnSpPr/>
          <p:nvPr/>
        </p:nvCxnSpPr>
        <p:spPr>
          <a:xfrm>
            <a:off x="7560000" y="1080000"/>
            <a:ext cx="0" cy="144000"/>
          </a:xfrm>
          <a:prstGeom prst="line">
            <a:avLst/>
          </a:prstGeom>
          <a:ln w="127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5191899" y="1080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8546400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400" y="8098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44352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200" y="0"/>
                <a:ext cx="540000" cy="391261"/>
              </a:xfrm>
              <a:prstGeom prst="rect">
                <a:avLst/>
              </a:prstGeom>
              <a:blipFill>
                <a:blip r:embed="rId5"/>
                <a:stretch>
                  <a:fillRect l="-11364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4366800" y="115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800" y="1152000"/>
                <a:ext cx="540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4.5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792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5113876" y="961200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080000"/>
            <a:ext cx="0" cy="144000"/>
          </a:xfrm>
          <a:prstGeom prst="line">
            <a:avLst/>
          </a:prstGeom>
          <a:ln w="127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756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080000"/>
            <a:ext cx="1440000" cy="0"/>
          </a:xfrm>
          <a:prstGeom prst="line">
            <a:avLst/>
          </a:prstGeom>
          <a:ln w="12700" cap="sq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756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99A45B3-287D-426D-A557-E3600A617328}"/>
              </a:ext>
            </a:extLst>
          </p:cNvPr>
          <p:cNvCxnSpPr/>
          <p:nvPr/>
        </p:nvCxnSpPr>
        <p:spPr>
          <a:xfrm>
            <a:off x="9180000" y="252000"/>
            <a:ext cx="0" cy="11160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A1E8366-5233-4A85-8CE2-A6441203982A}"/>
              </a:ext>
            </a:extLst>
          </p:cNvPr>
          <p:cNvCxnSpPr/>
          <p:nvPr/>
        </p:nvCxnSpPr>
        <p:spPr>
          <a:xfrm>
            <a:off x="9144000" y="1224000"/>
            <a:ext cx="72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/>
              <p:nvPr/>
            </p:nvSpPr>
            <p:spPr>
              <a:xfrm>
                <a:off x="8938800" y="-9698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9EBAB4D-D138-4F72-AA8D-D7670790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800" y="-96988"/>
                <a:ext cx="540000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/>
              <p:nvPr/>
            </p:nvSpPr>
            <p:spPr>
              <a:xfrm>
                <a:off x="9082800" y="1033200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297F5ED-836D-470A-9990-4A434A86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800" y="1033200"/>
                <a:ext cx="4865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/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3B5B7FF-FFEF-4959-B95E-D77C2412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" y="1416989"/>
                <a:ext cx="4865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9E20FFC2-DA5E-461C-BBFD-D0D4397F3B78}"/>
              </a:ext>
            </a:extLst>
          </p:cNvPr>
          <p:cNvCxnSpPr/>
          <p:nvPr/>
        </p:nvCxnSpPr>
        <p:spPr>
          <a:xfrm>
            <a:off x="252000" y="1440000"/>
            <a:ext cx="1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EB4B92D-67BC-44E3-B5F1-C3072B0FDD04}"/>
              </a:ext>
            </a:extLst>
          </p:cNvPr>
          <p:cNvCxnSpPr/>
          <p:nvPr/>
        </p:nvCxnSpPr>
        <p:spPr>
          <a:xfrm>
            <a:off x="360000" y="1404000"/>
            <a:ext cx="0" cy="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/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6F71516-4FDD-4D99-981C-6242CEA5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00" y="1248567"/>
                <a:ext cx="540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D1D970B-39B6-490F-9E83-C2D3C9221CE6}"/>
              </a:ext>
            </a:extLst>
          </p:cNvPr>
          <p:cNvCxnSpPr/>
          <p:nvPr/>
        </p:nvCxnSpPr>
        <p:spPr>
          <a:xfrm>
            <a:off x="6120000" y="1224000"/>
            <a:ext cx="1440000" cy="0"/>
          </a:xfrm>
          <a:prstGeom prst="line">
            <a:avLst/>
          </a:prstGeom>
          <a:ln w="1270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EEF43F02-9CEC-40AD-95D0-852A52B53886}"/>
                  </a:ext>
                </a:extLst>
              </p:cNvPr>
              <p:cNvSpPr txBox="1"/>
              <p:nvPr/>
            </p:nvSpPr>
            <p:spPr>
              <a:xfrm>
                <a:off x="6660000" y="115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EEF43F02-9CEC-40AD-95D0-852A52B5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1152000"/>
                <a:ext cx="540000" cy="369332"/>
              </a:xfrm>
              <a:prstGeom prst="rect">
                <a:avLst/>
              </a:prstGeom>
              <a:blipFill>
                <a:blip r:embed="rId11"/>
                <a:stretch>
                  <a:fillRect l="-147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8310F4EF-C238-48E8-B781-8CF2E8AC5F8C}"/>
                  </a:ext>
                </a:extLst>
              </p:cNvPr>
              <p:cNvSpPr txBox="1"/>
              <p:nvPr/>
            </p:nvSpPr>
            <p:spPr>
              <a:xfrm>
                <a:off x="2779800" y="802062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8310F4EF-C238-48E8-B781-8CF2E8AC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800" y="802062"/>
                <a:ext cx="720000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36C35A-6CD6-4BF0-873E-B05BED835E79}"/>
                  </a:ext>
                </a:extLst>
              </p:cNvPr>
              <p:cNvSpPr txBox="1"/>
              <p:nvPr/>
            </p:nvSpPr>
            <p:spPr>
              <a:xfrm>
                <a:off x="7477200" y="1152000"/>
                <a:ext cx="720000" cy="394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36C35A-6CD6-4BF0-873E-B05BED83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00" y="1152000"/>
                <a:ext cx="720000" cy="394019"/>
              </a:xfrm>
              <a:prstGeom prst="rect">
                <a:avLst/>
              </a:prstGeom>
              <a:blipFill>
                <a:blip r:embed="rId1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B603C14-F3F5-44E3-B98B-FC0C78C4F278}"/>
              </a:ext>
            </a:extLst>
          </p:cNvPr>
          <p:cNvCxnSpPr/>
          <p:nvPr/>
        </p:nvCxnSpPr>
        <p:spPr>
          <a:xfrm>
            <a:off x="7306811" y="1130477"/>
            <a:ext cx="253189" cy="20618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52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B09336C-69A5-4E44-8B04-DB7DEA148F4E}"/>
              </a:ext>
            </a:extLst>
          </p:cNvPr>
          <p:cNvSpPr txBox="1"/>
          <p:nvPr/>
        </p:nvSpPr>
        <p:spPr>
          <a:xfrm>
            <a:off x="2837165" y="2273611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02C1CC-AEED-401C-95DD-8A9D8F3991E4}"/>
              </a:ext>
            </a:extLst>
          </p:cNvPr>
          <p:cNvCxnSpPr/>
          <p:nvPr/>
        </p:nvCxnSpPr>
        <p:spPr>
          <a:xfrm>
            <a:off x="2908074" y="2304000"/>
            <a:ext cx="0" cy="32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331237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331237"/>
                <a:ext cx="720000" cy="423770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312553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53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D4A782E-E9AE-485A-9391-31209AB5A40D}"/>
              </a:ext>
            </a:extLst>
          </p:cNvPr>
          <p:cNvCxnSpPr/>
          <p:nvPr/>
        </p:nvCxnSpPr>
        <p:spPr>
          <a:xfrm>
            <a:off x="4320000" y="2304000"/>
            <a:ext cx="0" cy="97200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7560000" y="2304000"/>
            <a:ext cx="0" cy="97200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4320000" y="2304000"/>
            <a:ext cx="3240000" cy="0"/>
          </a:xfrm>
          <a:prstGeom prst="line">
            <a:avLst/>
          </a:prstGeom>
          <a:ln w="19050" cap="sq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3276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3276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3276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101344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344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91276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base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91276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0225" r="-5618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5A785427-3F62-49B4-A831-C0267F83F656}"/>
              </a:ext>
            </a:extLst>
          </p:cNvPr>
          <p:cNvCxnSpPr/>
          <p:nvPr/>
        </p:nvCxnSpPr>
        <p:spPr>
          <a:xfrm>
            <a:off x="2908074" y="2304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3E3B50D-2FA4-4BAA-BF83-97358942AF69}"/>
              </a:ext>
            </a:extLst>
          </p:cNvPr>
          <p:cNvSpPr txBox="1"/>
          <p:nvPr/>
        </p:nvSpPr>
        <p:spPr>
          <a:xfrm>
            <a:off x="2837165" y="2634338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0.3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3509A8-B314-4EE0-9E35-A4F65BF4CE44}"/>
                  </a:ext>
                </a:extLst>
              </p:cNvPr>
              <p:cNvSpPr txBox="1"/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sym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3509A8-B314-4EE0-9E35-A4F65BF4C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267714"/>
                <a:ext cx="720000" cy="424283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49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DB87459C-F9DF-4A0C-A5D6-96A4FD31C74F}"/>
              </a:ext>
            </a:extLst>
          </p:cNvPr>
          <p:cNvGrpSpPr/>
          <p:nvPr/>
        </p:nvGrpSpPr>
        <p:grpSpPr>
          <a:xfrm>
            <a:off x="-8389" y="418399"/>
            <a:ext cx="12200389" cy="6021202"/>
            <a:chOff x="-8389" y="418399"/>
            <a:chExt cx="12200389" cy="602120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7EB9075A-F497-4B02-9A67-F47C4F1BE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8399"/>
              <a:ext cx="12192000" cy="60212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3FF0BAC-908C-4189-AFFA-E6DBC6CAB88A}"/>
                    </a:ext>
                  </a:extLst>
                </p:cNvPr>
                <p:cNvSpPr txBox="1"/>
                <p:nvPr/>
              </p:nvSpPr>
              <p:spPr>
                <a:xfrm>
                  <a:off x="3703738" y="1939350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3FF0BAC-908C-4189-AFFA-E6DBC6CAB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738" y="1939350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4286" r="-7937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9C48DA12-7EDE-46F2-9CA5-9FC175356BD5}"/>
                    </a:ext>
                  </a:extLst>
                </p:cNvPr>
                <p:cNvSpPr txBox="1"/>
                <p:nvPr/>
              </p:nvSpPr>
              <p:spPr>
                <a:xfrm>
                  <a:off x="246954" y="616071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9C48DA12-7EDE-46F2-9CA5-9FC175356B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54" y="616071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67C2D6DB-4865-4E28-BAEA-B89390343BDF}"/>
                    </a:ext>
                  </a:extLst>
                </p:cNvPr>
                <p:cNvSpPr txBox="1"/>
                <p:nvPr/>
              </p:nvSpPr>
              <p:spPr>
                <a:xfrm>
                  <a:off x="246954" y="5306755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67C2D6DB-4865-4E28-BAEA-B89390343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54" y="5306755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1538" r="-7692" b="-9091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FED60AF2-EB3F-437B-8BDD-E976EF596A42}"/>
                </a:ext>
              </a:extLst>
            </p:cNvPr>
            <p:cNvCxnSpPr>
              <a:cxnSpLocks/>
            </p:cNvCxnSpPr>
            <p:nvPr/>
          </p:nvCxnSpPr>
          <p:spPr>
            <a:xfrm>
              <a:off x="-8389" y="2308321"/>
              <a:ext cx="473978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69459918-027A-4036-8CD4-95DF545320E9}"/>
                </a:ext>
              </a:extLst>
            </p:cNvPr>
            <p:cNvCxnSpPr>
              <a:cxnSpLocks/>
            </p:cNvCxnSpPr>
            <p:nvPr/>
          </p:nvCxnSpPr>
          <p:spPr>
            <a:xfrm>
              <a:off x="4748172" y="2308321"/>
              <a:ext cx="0" cy="347169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927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2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2700000" y="108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2520000" y="2520000"/>
            <a:ext cx="21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324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2700000" y="252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58000"/>
                <a:ext cx="314124" cy="278602"/>
              </a:xfrm>
              <a:prstGeom prst="rect">
                <a:avLst/>
              </a:prstGeom>
              <a:blipFill>
                <a:blip r:embed="rId2"/>
                <a:stretch>
                  <a:fillRect l="-11538" r="-9615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134800"/>
                <a:ext cx="314765" cy="308802"/>
              </a:xfrm>
              <a:prstGeom prst="rect">
                <a:avLst/>
              </a:prstGeom>
              <a:blipFill>
                <a:blip r:embed="rId3"/>
                <a:stretch>
                  <a:fillRect l="-9804" t="-1961" r="-1176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458000"/>
                <a:ext cx="302006" cy="278602"/>
              </a:xfrm>
              <a:prstGeom prst="rect">
                <a:avLst/>
              </a:prstGeom>
              <a:blipFill>
                <a:blip r:embed="rId4"/>
                <a:stretch>
                  <a:fillRect l="-18367" r="-10204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DC811F6-E183-4876-A576-F8814BFB9835}"/>
              </a:ext>
            </a:extLst>
          </p:cNvPr>
          <p:cNvCxnSpPr/>
          <p:nvPr/>
        </p:nvCxnSpPr>
        <p:spPr>
          <a:xfrm>
            <a:off x="2700000" y="3960000"/>
            <a:ext cx="18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38D5C17C-EF0A-4E16-B1F8-A4B5A9480667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07AAA24B-A78A-493F-80B3-B9B16445D3B5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510D97A-E276-4C3E-AB58-0ED5F40761DB}"/>
              </a:ext>
            </a:extLst>
          </p:cNvPr>
          <p:cNvSpPr>
            <a:spLocks noChangeAspect="1"/>
          </p:cNvSpPr>
          <p:nvPr/>
        </p:nvSpPr>
        <p:spPr>
          <a:xfrm>
            <a:off x="3556800" y="247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34E8EB4-F827-459F-84CB-D7AED8176DEB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97308BC-0B56-4E96-90F1-41383ED84DE5}"/>
              </a:ext>
            </a:extLst>
          </p:cNvPr>
          <p:cNvCxnSpPr/>
          <p:nvPr/>
        </p:nvCxnSpPr>
        <p:spPr>
          <a:xfrm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/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118F4D-CE69-4D99-BEE4-9A605709A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40" y="2338300"/>
                <a:ext cx="386644" cy="276999"/>
              </a:xfrm>
              <a:prstGeom prst="rect">
                <a:avLst/>
              </a:prstGeom>
              <a:blipFill>
                <a:blip r:embed="rId5"/>
                <a:stretch>
                  <a:fillRect l="-12500" r="-7813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/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EEC389F2-45A3-4F9F-A12C-056D29790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196800"/>
                <a:ext cx="442942" cy="301686"/>
              </a:xfrm>
              <a:prstGeom prst="rect">
                <a:avLst/>
              </a:prstGeom>
              <a:blipFill>
                <a:blip r:embed="rId6"/>
                <a:stretch>
                  <a:fillRect l="-12500" r="-6944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/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5579D5B-672B-45F7-8F27-BB94712A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2543937"/>
                <a:ext cx="442942" cy="321242"/>
              </a:xfrm>
              <a:prstGeom prst="rect">
                <a:avLst/>
              </a:prstGeom>
              <a:blipFill>
                <a:blip r:embed="rId7"/>
                <a:stretch>
                  <a:fillRect l="-12500" r="-6944" b="-20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/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289F8DB-F1D6-4A20-9E6F-3F848F5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2134800"/>
                <a:ext cx="315150" cy="308802"/>
              </a:xfrm>
              <a:prstGeom prst="rect">
                <a:avLst/>
              </a:prstGeom>
              <a:blipFill>
                <a:blip r:embed="rId8"/>
                <a:stretch>
                  <a:fillRect l="-11538" t="-1961" r="-9615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1EFF2E0-12E0-40CC-B9B2-4837E036A458}"/>
              </a:ext>
            </a:extLst>
          </p:cNvPr>
          <p:cNvCxnSpPr/>
          <p:nvPr/>
        </p:nvCxnSpPr>
        <p:spPr>
          <a:xfrm>
            <a:off x="5040000" y="900000"/>
            <a:ext cx="0" cy="3240000"/>
          </a:xfrm>
          <a:prstGeom prst="line">
            <a:avLst/>
          </a:prstGeom>
          <a:ln w="12700" cap="sq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17C5478-4FE0-454E-930A-8EF7691D8F88}"/>
              </a:ext>
            </a:extLst>
          </p:cNvPr>
          <p:cNvCxnSpPr/>
          <p:nvPr/>
        </p:nvCxnSpPr>
        <p:spPr>
          <a:xfrm>
            <a:off x="5004000" y="180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E7890C8-45E0-4495-A073-1900DBEE7332}"/>
              </a:ext>
            </a:extLst>
          </p:cNvPr>
          <p:cNvCxnSpPr/>
          <p:nvPr/>
        </p:nvCxnSpPr>
        <p:spPr>
          <a:xfrm>
            <a:off x="5004000" y="252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778D4F7-16A6-4FEB-B090-F3857F4D27C6}"/>
              </a:ext>
            </a:extLst>
          </p:cNvPr>
          <p:cNvCxnSpPr/>
          <p:nvPr/>
        </p:nvCxnSpPr>
        <p:spPr>
          <a:xfrm>
            <a:off x="5004000" y="3240000"/>
            <a:ext cx="72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/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C9BA850-D1B8-4DB0-9948-D60650EE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2340000"/>
                <a:ext cx="317395" cy="290208"/>
              </a:xfrm>
              <a:prstGeom prst="rect">
                <a:avLst/>
              </a:prstGeom>
              <a:blipFill>
                <a:blip r:embed="rId9"/>
                <a:stretch>
                  <a:fillRect l="-19231" t="-4255" r="-7692" b="-27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/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203175-39AF-4267-9561-F8CC5140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3060705"/>
                <a:ext cx="433324" cy="301686"/>
              </a:xfrm>
              <a:prstGeom prst="rect">
                <a:avLst/>
              </a:prstGeom>
              <a:blipFill>
                <a:blip r:embed="rId10"/>
                <a:stretch>
                  <a:fillRect l="-12676" r="-7042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/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4C220DF-3243-4AEC-8E80-3AD33161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1620000"/>
                <a:ext cx="303929" cy="278602"/>
              </a:xfrm>
              <a:prstGeom prst="rect">
                <a:avLst/>
              </a:prstGeom>
              <a:blipFill>
                <a:blip r:embed="rId11"/>
                <a:stretch>
                  <a:fillRect l="-20408" r="-10204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/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D00249E-2D4E-4E0A-A861-14061899E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000" y="810000"/>
                <a:ext cx="186718" cy="276999"/>
              </a:xfrm>
              <a:prstGeom prst="rect">
                <a:avLst/>
              </a:prstGeom>
              <a:blipFill>
                <a:blip r:embed="rId1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045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1476000"/>
                <a:ext cx="381323" cy="296428"/>
              </a:xfrm>
              <a:prstGeom prst="rect">
                <a:avLst/>
              </a:prstGeom>
              <a:blipFill>
                <a:blip r:embed="rId2"/>
                <a:stretch>
                  <a:fillRect l="-7937" r="-9524" b="-24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2700000" y="10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1656000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37" y="1026030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0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00" y="2448000"/>
                <a:ext cx="271613" cy="276999"/>
              </a:xfrm>
              <a:prstGeom prst="rect">
                <a:avLst/>
              </a:prstGeom>
              <a:blipFill>
                <a:blip r:embed="rId5"/>
                <a:stretch>
                  <a:fillRect l="-11111" r="-444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41" y="1656000"/>
                <a:ext cx="329577" cy="276999"/>
              </a:xfrm>
              <a:prstGeom prst="rect">
                <a:avLst/>
              </a:prstGeom>
              <a:blipFill>
                <a:blip r:embed="rId6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59E9776-002A-4AC6-BAD1-51DBCC3604A4}"/>
              </a:ext>
            </a:extLst>
          </p:cNvPr>
          <p:cNvCxnSpPr/>
          <p:nvPr/>
        </p:nvCxnSpPr>
        <p:spPr>
          <a:xfrm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D4F9572-4FC6-4380-870E-46094EA59BDB}"/>
              </a:ext>
            </a:extLst>
          </p:cNvPr>
          <p:cNvCxnSpPr/>
          <p:nvPr/>
        </p:nvCxnSpPr>
        <p:spPr>
          <a:xfrm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/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F2D112F0-2133-48E5-B008-CB9AF9B2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00" y="756000"/>
                <a:ext cx="595484" cy="299313"/>
              </a:xfrm>
              <a:prstGeom prst="rect">
                <a:avLst/>
              </a:prstGeom>
              <a:blipFill>
                <a:blip r:embed="rId7"/>
                <a:stretch>
                  <a:fillRect l="-5102" r="-6122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/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9BAF31C2-FC7D-40F0-8DA6-4AD9513F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00" y="757215"/>
                <a:ext cx="375872" cy="299313"/>
              </a:xfrm>
              <a:prstGeom prst="rect">
                <a:avLst/>
              </a:prstGeom>
              <a:blipFill>
                <a:blip r:embed="rId8"/>
                <a:stretch>
                  <a:fillRect l="-9677" r="-9677" b="-265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/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98F185A6-0AF5-4526-AC77-50FB6C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00" y="754502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12766" r="-2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10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017346B-6938-4B53-AE6B-3DD6B491AD29}"/>
              </a:ext>
            </a:extLst>
          </p:cNvPr>
          <p:cNvGrpSpPr/>
          <p:nvPr/>
        </p:nvGrpSpPr>
        <p:grpSpPr>
          <a:xfrm>
            <a:off x="1440000" y="2880000"/>
            <a:ext cx="3119968" cy="720000"/>
            <a:chOff x="1440000" y="2880000"/>
            <a:chExt cx="3119968" cy="720000"/>
          </a:xfrm>
        </p:grpSpPr>
        <p:sp>
          <p:nvSpPr>
            <p:cNvPr id="38" name="Trapezio 37">
              <a:extLst>
                <a:ext uri="{FF2B5EF4-FFF2-40B4-BE49-F238E27FC236}">
                  <a16:creationId xmlns:a16="http://schemas.microsoft.com/office/drawing/2014/main" id="{C72CB81C-018B-4D12-8FA9-81966C55EABA}"/>
                </a:ext>
              </a:extLst>
            </p:cNvPr>
            <p:cNvSpPr/>
            <p:nvPr/>
          </p:nvSpPr>
          <p:spPr>
            <a:xfrm rot="8100000">
              <a:off x="3541168" y="3202768"/>
              <a:ext cx="1018800" cy="255600"/>
            </a:xfrm>
            <a:prstGeom prst="trapezoid">
              <a:avLst>
                <a:gd name="adj" fmla="val 102258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9678D40-F3F0-4371-AF87-A96D4794F3A5}"/>
                </a:ext>
              </a:extLst>
            </p:cNvPr>
            <p:cNvGrpSpPr/>
            <p:nvPr/>
          </p:nvGrpSpPr>
          <p:grpSpPr>
            <a:xfrm>
              <a:off x="1440000" y="2880000"/>
              <a:ext cx="2880000" cy="720000"/>
              <a:chOff x="1440000" y="2880000"/>
              <a:chExt cx="2880000" cy="720000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3CD2C60A-9BDD-4343-B7E1-7F4BF68C7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0000" y="3240000"/>
                <a:ext cx="360000" cy="36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Parallelogramma 31">
                <a:extLst>
                  <a:ext uri="{FF2B5EF4-FFF2-40B4-BE49-F238E27FC236}">
                    <a16:creationId xmlns:a16="http://schemas.microsoft.com/office/drawing/2014/main" id="{36BD2991-4381-41B7-86CA-9690E4078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Parallelogramma 32">
                <a:extLst>
                  <a:ext uri="{FF2B5EF4-FFF2-40B4-BE49-F238E27FC236}">
                    <a16:creationId xmlns:a16="http://schemas.microsoft.com/office/drawing/2014/main" id="{AAE07D06-E0D5-4AC6-9287-1331B1C3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0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A126DC85-DD00-4B04-B8AF-F7E20B6725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Triangolo rettangolo 35">
                <a:extLst>
                  <a:ext uri="{FF2B5EF4-FFF2-40B4-BE49-F238E27FC236}">
                    <a16:creationId xmlns:a16="http://schemas.microsoft.com/office/drawing/2014/main" id="{48650062-DE27-4055-AC8C-81E84FF78846}"/>
                  </a:ext>
                </a:extLst>
              </p:cNvPr>
              <p:cNvSpPr/>
              <p:nvPr/>
            </p:nvSpPr>
            <p:spPr>
              <a:xfrm rot="5400000">
                <a:off x="1440000" y="2880000"/>
                <a:ext cx="360000" cy="360000"/>
              </a:xfrm>
              <a:prstGeom prst="rtTriangl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Parallelogramma 36">
                <a:extLst>
                  <a:ext uri="{FF2B5EF4-FFF2-40B4-BE49-F238E27FC236}">
                    <a16:creationId xmlns:a16="http://schemas.microsoft.com/office/drawing/2014/main" id="{0AF42239-9121-43E6-8505-AC474381C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2866499-10D0-4275-8C25-6D6A8FA1F309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288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70" name="Arco 69">
            <a:extLst>
              <a:ext uri="{FF2B5EF4-FFF2-40B4-BE49-F238E27FC236}">
                <a16:creationId xmlns:a16="http://schemas.microsoft.com/office/drawing/2014/main" id="{8547B36D-0989-4538-BFA4-898357B07E3B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D31E893-4879-4C18-9A77-1A76446B8DCC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56CC5D-CED6-4A51-8CBD-A56E08FC1162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8282A5A-57ED-4BBA-94B0-3A41E6F2A8FF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44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09AE7F0-464E-406D-94C0-D73A462F593F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B47E4-5BB5-46CE-9849-33DD23A3FF8E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89340-AAD0-4AAC-AAE8-373975150919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07914B-AFEC-48E3-9369-4B5BBCF639E2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5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BAE020B-DB8A-4336-874B-EC6FD646ED00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1507BA-D4D9-47E3-ABD9-8325DA602045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5AD0AC0-5573-4269-9868-FEC5ED07380D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72D06B-D51E-4AEE-B578-4390592E5AC7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160EEBD6-22C9-46FE-A7CB-F5D4B7D7C8D3}"/>
              </a:ext>
            </a:extLst>
          </p:cNvPr>
          <p:cNvGrpSpPr/>
          <p:nvPr/>
        </p:nvGrpSpPr>
        <p:grpSpPr>
          <a:xfrm>
            <a:off x="0" y="479449"/>
            <a:ext cx="12192000" cy="5899101"/>
            <a:chOff x="0" y="479449"/>
            <a:chExt cx="12192000" cy="5899101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2D74A3D2-2070-4C42-BB63-8D67AFCB2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9449"/>
              <a:ext cx="12192000" cy="5899101"/>
            </a:xfrm>
            <a:prstGeom prst="rect">
              <a:avLst/>
            </a:prstGeom>
          </p:spPr>
        </p:pic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F4D02698-9A60-406C-819B-55A44A6BCDE1}"/>
                </a:ext>
              </a:extLst>
            </p:cNvPr>
            <p:cNvCxnSpPr>
              <a:cxnSpLocks/>
            </p:cNvCxnSpPr>
            <p:nvPr/>
          </p:nvCxnSpPr>
          <p:spPr>
            <a:xfrm>
              <a:off x="5183569" y="2987749"/>
              <a:ext cx="0" cy="292927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4977E5C6-8F4F-441E-BBD0-07864A1FABBF}"/>
                    </a:ext>
                  </a:extLst>
                </p:cNvPr>
                <p:cNvSpPr txBox="1"/>
                <p:nvPr/>
              </p:nvSpPr>
              <p:spPr>
                <a:xfrm>
                  <a:off x="9683119" y="2674399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4977E5C6-8F4F-441E-BBD0-07864A1FA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3119" y="2674399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2500" r="-7813" b="-392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00D33CE9-38A3-4606-94A5-65F15C861BC1}"/>
                </a:ext>
              </a:extLst>
            </p:cNvPr>
            <p:cNvCxnSpPr>
              <a:cxnSpLocks/>
            </p:cNvCxnSpPr>
            <p:nvPr/>
          </p:nvCxnSpPr>
          <p:spPr>
            <a:xfrm>
              <a:off x="5183569" y="2990192"/>
              <a:ext cx="7008431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605D5A0D-8120-48FC-8A6F-1A79F13921C0}"/>
                    </a:ext>
                  </a:extLst>
                </p:cNvPr>
                <p:cNvSpPr txBox="1"/>
                <p:nvPr/>
              </p:nvSpPr>
              <p:spPr>
                <a:xfrm>
                  <a:off x="11649125" y="663778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605D5A0D-8120-48FC-8A6F-1A79F1392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9125" y="663778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392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AC178C9A-DAD1-42D1-A165-F64EE6CE717A}"/>
                    </a:ext>
                  </a:extLst>
                </p:cNvPr>
                <p:cNvSpPr txBox="1"/>
                <p:nvPr/>
              </p:nvSpPr>
              <p:spPr>
                <a:xfrm>
                  <a:off x="11506457" y="5426025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AC178C9A-DAD1-42D1-A165-F64EE6CE7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6457" y="5426025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1538" r="-7692" b="-8929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3104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B4D5350-DBC3-451E-A7B0-ABCE942BA35D}"/>
              </a:ext>
            </a:extLst>
          </p:cNvPr>
          <p:cNvCxnSpPr>
            <a:endCxn id="5" idx="1"/>
          </p:cNvCxnSpPr>
          <p:nvPr/>
        </p:nvCxnSpPr>
        <p:spPr>
          <a:xfrm flipH="1">
            <a:off x="1440000" y="2880000"/>
            <a:ext cx="359999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40B39F-ED65-4093-B4DC-548D41827E40}"/>
              </a:ext>
            </a:extLst>
          </p:cNvPr>
          <p:cNvCxnSpPr>
            <a:cxnSpLocks/>
          </p:cNvCxnSpPr>
          <p:nvPr/>
        </p:nvCxnSpPr>
        <p:spPr>
          <a:xfrm flipH="1">
            <a:off x="143999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1FE6B1C-781C-428D-8CB2-C99824462BED}"/>
              </a:ext>
            </a:extLst>
          </p:cNvPr>
          <p:cNvCxnSpPr/>
          <p:nvPr/>
        </p:nvCxnSpPr>
        <p:spPr>
          <a:xfrm flipH="1">
            <a:off x="1728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08403DD-4FA8-4A25-8A8E-920FB273BDC3}"/>
              </a:ext>
            </a:extLst>
          </p:cNvPr>
          <p:cNvCxnSpPr/>
          <p:nvPr/>
        </p:nvCxnSpPr>
        <p:spPr>
          <a:xfrm flipH="1">
            <a:off x="222448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E2F94F6-E31E-4C2C-B2E4-A090CD2BC01E}"/>
              </a:ext>
            </a:extLst>
          </p:cNvPr>
          <p:cNvCxnSpPr/>
          <p:nvPr/>
        </p:nvCxnSpPr>
        <p:spPr>
          <a:xfrm flipH="1">
            <a:off x="2504416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167AD55-188B-446C-9B01-FEA490AB020A}"/>
              </a:ext>
            </a:extLst>
          </p:cNvPr>
          <p:cNvCxnSpPr/>
          <p:nvPr/>
        </p:nvCxnSpPr>
        <p:spPr>
          <a:xfrm flipH="1">
            <a:off x="2972268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BDCE460-D0EC-499B-875D-1FBC2CCDEA1A}"/>
              </a:ext>
            </a:extLst>
          </p:cNvPr>
          <p:cNvCxnSpPr/>
          <p:nvPr/>
        </p:nvCxnSpPr>
        <p:spPr>
          <a:xfrm flipH="1">
            <a:off x="324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CABCD2-799D-4787-B5D9-8B38C9F96B5F}"/>
              </a:ext>
            </a:extLst>
          </p:cNvPr>
          <p:cNvCxnSpPr/>
          <p:nvPr/>
        </p:nvCxnSpPr>
        <p:spPr>
          <a:xfrm flipH="1">
            <a:off x="360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38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E97AE776-B4EE-40FA-9D23-20ACA996AD0D}"/>
              </a:ext>
            </a:extLst>
          </p:cNvPr>
          <p:cNvCxnSpPr/>
          <p:nvPr/>
        </p:nvCxnSpPr>
        <p:spPr>
          <a:xfrm>
            <a:off x="1440000" y="486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86C8FF2A-8F84-436F-B783-75EDD8E42CA1}"/>
              </a:ext>
            </a:extLst>
          </p:cNvPr>
          <p:cNvCxnSpPr/>
          <p:nvPr/>
        </p:nvCxnSpPr>
        <p:spPr>
          <a:xfrm>
            <a:off x="1440000" y="522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B17862E7-33A5-4D82-8E43-BFADEB148995}"/>
              </a:ext>
            </a:extLst>
          </p:cNvPr>
          <p:cNvCxnSpPr/>
          <p:nvPr/>
        </p:nvCxnSpPr>
        <p:spPr>
          <a:xfrm>
            <a:off x="1440000" y="558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9B9062B-30F6-4C93-BEA8-BFA813D17DA2}"/>
              </a:ext>
            </a:extLst>
          </p:cNvPr>
          <p:cNvCxnSpPr/>
          <p:nvPr/>
        </p:nvCxnSpPr>
        <p:spPr>
          <a:xfrm>
            <a:off x="1440000" y="594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7F2014DD-14D9-4AF9-A8DE-8EF416606F0B}"/>
              </a:ext>
            </a:extLst>
          </p:cNvPr>
          <p:cNvCxnSpPr/>
          <p:nvPr/>
        </p:nvCxnSpPr>
        <p:spPr>
          <a:xfrm>
            <a:off x="1440000" y="641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E1F3B25-7A04-49DB-9499-37F78F922207}"/>
              </a:ext>
            </a:extLst>
          </p:cNvPr>
          <p:cNvCxnSpPr/>
          <p:nvPr/>
        </p:nvCxnSpPr>
        <p:spPr>
          <a:xfrm>
            <a:off x="1440000" y="618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8ACD957-E353-4377-A2B4-FED5956138C4}"/>
              </a:ext>
            </a:extLst>
          </p:cNvPr>
          <p:cNvCxnSpPr/>
          <p:nvPr/>
        </p:nvCxnSpPr>
        <p:spPr>
          <a:xfrm>
            <a:off x="1440000" y="605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6C72F8A-7BAB-4594-BB1A-966903BD0DE3}"/>
              </a:ext>
            </a:extLst>
          </p:cNvPr>
          <p:cNvCxnSpPr/>
          <p:nvPr/>
        </p:nvCxnSpPr>
        <p:spPr>
          <a:xfrm>
            <a:off x="1440000" y="582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92DB550-1FEF-42A4-B6C5-DF2C8B51874B}"/>
              </a:ext>
            </a:extLst>
          </p:cNvPr>
          <p:cNvCxnSpPr/>
          <p:nvPr/>
        </p:nvCxnSpPr>
        <p:spPr>
          <a:xfrm>
            <a:off x="1440000" y="587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25D05AB-1034-40E0-9F4B-9037C3780B8B}"/>
              </a:ext>
            </a:extLst>
          </p:cNvPr>
          <p:cNvCxnSpPr/>
          <p:nvPr/>
        </p:nvCxnSpPr>
        <p:spPr>
          <a:xfrm>
            <a:off x="17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4D8CF5E-D81B-4C23-BE2C-A2B53BD3A0BD}"/>
              </a:ext>
            </a:extLst>
          </p:cNvPr>
          <p:cNvCxnSpPr/>
          <p:nvPr/>
        </p:nvCxnSpPr>
        <p:spPr>
          <a:xfrm>
            <a:off x="1440000" y="569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6AE93F3E-8C48-4964-A15E-E02D63A4EAE6}"/>
              </a:ext>
            </a:extLst>
          </p:cNvPr>
          <p:cNvCxnSpPr/>
          <p:nvPr/>
        </p:nvCxnSpPr>
        <p:spPr>
          <a:xfrm>
            <a:off x="1440000" y="551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0AEB64ED-6116-47CF-9BD5-C3477A1F7691}"/>
              </a:ext>
            </a:extLst>
          </p:cNvPr>
          <p:cNvCxnSpPr/>
          <p:nvPr/>
        </p:nvCxnSpPr>
        <p:spPr>
          <a:xfrm>
            <a:off x="1440000" y="533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9C39B14-775C-4254-BFA4-255ACFB7EA6E}"/>
              </a:ext>
            </a:extLst>
          </p:cNvPr>
          <p:cNvCxnSpPr/>
          <p:nvPr/>
        </p:nvCxnSpPr>
        <p:spPr>
          <a:xfrm>
            <a:off x="1440000" y="515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9D5BA25-0EA8-4A7E-82F1-5E755DCD9A5C}"/>
              </a:ext>
            </a:extLst>
          </p:cNvPr>
          <p:cNvCxnSpPr/>
          <p:nvPr/>
        </p:nvCxnSpPr>
        <p:spPr>
          <a:xfrm>
            <a:off x="1440000" y="623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01D5277F-C83A-491F-B270-DF92C785F292}"/>
              </a:ext>
            </a:extLst>
          </p:cNvPr>
          <p:cNvCxnSpPr/>
          <p:nvPr/>
        </p:nvCxnSpPr>
        <p:spPr>
          <a:xfrm>
            <a:off x="1440000" y="636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F29B4AD-3455-41DB-95F0-1C5949E107F7}"/>
              </a:ext>
            </a:extLst>
          </p:cNvPr>
          <p:cNvCxnSpPr/>
          <p:nvPr/>
        </p:nvCxnSpPr>
        <p:spPr>
          <a:xfrm>
            <a:off x="1440000" y="63000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0F2A529B-71E9-4965-B02A-0DEE65C4C080}"/>
              </a:ext>
            </a:extLst>
          </p:cNvPr>
          <p:cNvCxnSpPr/>
          <p:nvPr/>
        </p:nvCxnSpPr>
        <p:spPr>
          <a:xfrm>
            <a:off x="1440000" y="600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72D12B3F-84E1-4197-8960-5CE59DB3B639}"/>
              </a:ext>
            </a:extLst>
          </p:cNvPr>
          <p:cNvCxnSpPr/>
          <p:nvPr/>
        </p:nvCxnSpPr>
        <p:spPr>
          <a:xfrm>
            <a:off x="990000" y="45612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1C770ABD-0031-426C-9485-9CB891D6DCD3}"/>
              </a:ext>
            </a:extLst>
          </p:cNvPr>
          <p:cNvCxnSpPr/>
          <p:nvPr/>
        </p:nvCxnSpPr>
        <p:spPr>
          <a:xfrm>
            <a:off x="1440000" y="564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67895D3C-E842-439F-A5A9-A15A8D3B4412}"/>
              </a:ext>
            </a:extLst>
          </p:cNvPr>
          <p:cNvCxnSpPr/>
          <p:nvPr/>
        </p:nvCxnSpPr>
        <p:spPr>
          <a:xfrm>
            <a:off x="1440000" y="546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A3B2E3AF-B5A4-413A-98B8-C21E6C407BFC}"/>
              </a:ext>
            </a:extLst>
          </p:cNvPr>
          <p:cNvCxnSpPr/>
          <p:nvPr/>
        </p:nvCxnSpPr>
        <p:spPr>
          <a:xfrm>
            <a:off x="1440000" y="528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E63A655-9A5E-4226-984F-DEAA80AA297A}"/>
              </a:ext>
            </a:extLst>
          </p:cNvPr>
          <p:cNvCxnSpPr/>
          <p:nvPr/>
        </p:nvCxnSpPr>
        <p:spPr>
          <a:xfrm>
            <a:off x="1440000" y="510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BFBE45EF-27C4-43DE-9334-024D46AD08FB}"/>
              </a:ext>
            </a:extLst>
          </p:cNvPr>
          <p:cNvCxnSpPr/>
          <p:nvPr/>
        </p:nvCxnSpPr>
        <p:spPr>
          <a:xfrm>
            <a:off x="1440000" y="474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D89724E-59CC-4523-8CD2-7B8167E14D92}"/>
              </a:ext>
            </a:extLst>
          </p:cNvPr>
          <p:cNvCxnSpPr/>
          <p:nvPr/>
        </p:nvCxnSpPr>
        <p:spPr>
          <a:xfrm>
            <a:off x="1440000" y="49212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74E2FA16-0FF4-4373-AD11-542486C972AB}"/>
              </a:ext>
            </a:extLst>
          </p:cNvPr>
          <p:cNvCxnSpPr/>
          <p:nvPr/>
        </p:nvCxnSpPr>
        <p:spPr>
          <a:xfrm>
            <a:off x="1440000" y="479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88B4016-B249-4D40-95C4-86B09F2982A7}"/>
              </a:ext>
            </a:extLst>
          </p:cNvPr>
          <p:cNvCxnSpPr/>
          <p:nvPr/>
        </p:nvCxnSpPr>
        <p:spPr>
          <a:xfrm>
            <a:off x="1440000" y="4978800"/>
            <a:ext cx="90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2DB560B-6B81-43EC-AA15-E1D65010F4EE}"/>
              </a:ext>
            </a:extLst>
          </p:cNvPr>
          <p:cNvCxnSpPr/>
          <p:nvPr/>
        </p:nvCxnSpPr>
        <p:spPr>
          <a:xfrm>
            <a:off x="990000" y="425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3BBF80A-63CF-4E0D-84F6-2B6982136A6E}"/>
              </a:ext>
            </a:extLst>
          </p:cNvPr>
          <p:cNvCxnSpPr/>
          <p:nvPr/>
        </p:nvCxnSpPr>
        <p:spPr>
          <a:xfrm>
            <a:off x="990000" y="43812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CCC35ED-64C4-48CC-B71F-05A88635FE43}"/>
              </a:ext>
            </a:extLst>
          </p:cNvPr>
          <p:cNvCxnSpPr/>
          <p:nvPr/>
        </p:nvCxnSpPr>
        <p:spPr>
          <a:xfrm>
            <a:off x="990000" y="443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378DDB1-48EC-4D78-A2AC-CA90D8860C8D}"/>
              </a:ext>
            </a:extLst>
          </p:cNvPr>
          <p:cNvCxnSpPr/>
          <p:nvPr/>
        </p:nvCxnSpPr>
        <p:spPr>
          <a:xfrm>
            <a:off x="990000" y="45000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9E98C271-80AB-4757-9859-E19FA0EF557D}"/>
              </a:ext>
            </a:extLst>
          </p:cNvPr>
          <p:cNvCxnSpPr/>
          <p:nvPr/>
        </p:nvCxnSpPr>
        <p:spPr>
          <a:xfrm>
            <a:off x="20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171F8F9B-B18E-44AB-A967-7D1E090B5010}"/>
              </a:ext>
            </a:extLst>
          </p:cNvPr>
          <p:cNvCxnSpPr/>
          <p:nvPr/>
        </p:nvCxnSpPr>
        <p:spPr>
          <a:xfrm>
            <a:off x="29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5D4D2AF5-41DF-4CAB-805A-AB1AE0EFD788}"/>
              </a:ext>
            </a:extLst>
          </p:cNvPr>
          <p:cNvCxnSpPr/>
          <p:nvPr/>
        </p:nvCxnSpPr>
        <p:spPr>
          <a:xfrm>
            <a:off x="44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EFC5F57C-A43F-4FB7-B9B8-FC0284617A53}"/>
              </a:ext>
            </a:extLst>
          </p:cNvPr>
          <p:cNvCxnSpPr/>
          <p:nvPr/>
        </p:nvCxnSpPr>
        <p:spPr>
          <a:xfrm>
            <a:off x="26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248A2176-C392-475E-AC29-5C96979F4B72}"/>
              </a:ext>
            </a:extLst>
          </p:cNvPr>
          <p:cNvCxnSpPr/>
          <p:nvPr/>
        </p:nvCxnSpPr>
        <p:spPr>
          <a:xfrm>
            <a:off x="38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6F5DA9F1-BFA1-402C-9954-3C19243E03F4}"/>
              </a:ext>
            </a:extLst>
          </p:cNvPr>
          <p:cNvCxnSpPr/>
          <p:nvPr/>
        </p:nvCxnSpPr>
        <p:spPr>
          <a:xfrm>
            <a:off x="62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476FF3-B073-411B-89C3-E771D5ED4C23}"/>
              </a:ext>
            </a:extLst>
          </p:cNvPr>
          <p:cNvCxnSpPr/>
          <p:nvPr/>
        </p:nvCxnSpPr>
        <p:spPr>
          <a:xfrm>
            <a:off x="35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6D1F2B16-6982-4713-86B4-7B554E33C2FB}"/>
              </a:ext>
            </a:extLst>
          </p:cNvPr>
          <p:cNvCxnSpPr/>
          <p:nvPr/>
        </p:nvCxnSpPr>
        <p:spPr>
          <a:xfrm>
            <a:off x="56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CA453B67-645C-4A16-BBA7-D7A6D0F97427}"/>
              </a:ext>
            </a:extLst>
          </p:cNvPr>
          <p:cNvCxnSpPr/>
          <p:nvPr/>
        </p:nvCxnSpPr>
        <p:spPr>
          <a:xfrm>
            <a:off x="71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0A92C83-FEC3-42F6-919A-995C62B2092F}"/>
              </a:ext>
            </a:extLst>
          </p:cNvPr>
          <p:cNvCxnSpPr/>
          <p:nvPr/>
        </p:nvCxnSpPr>
        <p:spPr>
          <a:xfrm>
            <a:off x="47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53AFFAD7-BD16-41ED-8A01-450E0CC2DA23}"/>
              </a:ext>
            </a:extLst>
          </p:cNvPr>
          <p:cNvCxnSpPr/>
          <p:nvPr/>
        </p:nvCxnSpPr>
        <p:spPr>
          <a:xfrm>
            <a:off x="65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0CF10F6A-A3D8-4A44-BECE-48E787E1ED75}"/>
              </a:ext>
            </a:extLst>
          </p:cNvPr>
          <p:cNvCxnSpPr/>
          <p:nvPr/>
        </p:nvCxnSpPr>
        <p:spPr>
          <a:xfrm>
            <a:off x="74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6B35C66B-9A23-4BF4-B5BC-EB12FA899C89}"/>
              </a:ext>
            </a:extLst>
          </p:cNvPr>
          <p:cNvCxnSpPr/>
          <p:nvPr/>
        </p:nvCxnSpPr>
        <p:spPr>
          <a:xfrm>
            <a:off x="92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08DC1593-68E2-44CD-AA9D-AF51344AF3EB}"/>
              </a:ext>
            </a:extLst>
          </p:cNvPr>
          <p:cNvCxnSpPr/>
          <p:nvPr/>
        </p:nvCxnSpPr>
        <p:spPr>
          <a:xfrm>
            <a:off x="98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D19494CC-A166-41D6-B64E-E16AB17E7648}"/>
              </a:ext>
            </a:extLst>
          </p:cNvPr>
          <p:cNvCxnSpPr/>
          <p:nvPr/>
        </p:nvCxnSpPr>
        <p:spPr>
          <a:xfrm>
            <a:off x="83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2643A689-DB9F-4B99-B62F-8A7C74E10729}"/>
              </a:ext>
            </a:extLst>
          </p:cNvPr>
          <p:cNvCxnSpPr/>
          <p:nvPr/>
        </p:nvCxnSpPr>
        <p:spPr>
          <a:xfrm>
            <a:off x="89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67B2CFA7-5E75-459A-89DE-B72BDE7CB9C7}"/>
              </a:ext>
            </a:extLst>
          </p:cNvPr>
          <p:cNvCxnSpPr/>
          <p:nvPr/>
        </p:nvCxnSpPr>
        <p:spPr>
          <a:xfrm>
            <a:off x="77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7B8335AC-80CB-4ADA-91DB-13A955158050}"/>
              </a:ext>
            </a:extLst>
          </p:cNvPr>
          <p:cNvCxnSpPr/>
          <p:nvPr/>
        </p:nvCxnSpPr>
        <p:spPr>
          <a:xfrm>
            <a:off x="53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277165B0-1C74-4BD9-97C2-33C048C915EC}"/>
              </a:ext>
            </a:extLst>
          </p:cNvPr>
          <p:cNvCxnSpPr/>
          <p:nvPr/>
        </p:nvCxnSpPr>
        <p:spPr>
          <a:xfrm>
            <a:off x="101412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72B2DAE4-1ED1-4D72-A84F-8853C810FC56}"/>
              </a:ext>
            </a:extLst>
          </p:cNvPr>
          <p:cNvCxnSpPr/>
          <p:nvPr/>
        </p:nvCxnSpPr>
        <p:spPr>
          <a:xfrm>
            <a:off x="10738800" y="4176000"/>
            <a:ext cx="0" cy="5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8B91FD01-26A1-45D1-ABAA-12C255E64444}"/>
              </a:ext>
            </a:extLst>
          </p:cNvPr>
          <p:cNvCxnSpPr/>
          <p:nvPr/>
        </p:nvCxnSpPr>
        <p:spPr>
          <a:xfrm>
            <a:off x="1141200" y="4176000"/>
            <a:ext cx="0" cy="5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B1164C6-1260-405D-B60B-8A2BF1DE644E}"/>
              </a:ext>
            </a:extLst>
          </p:cNvPr>
          <p:cNvCxnSpPr/>
          <p:nvPr/>
        </p:nvCxnSpPr>
        <p:spPr>
          <a:xfrm>
            <a:off x="1440000" y="648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49BB5CA-7D03-4EE3-BFAE-DBBFD1DC6700}"/>
              </a:ext>
            </a:extLst>
          </p:cNvPr>
          <p:cNvCxnSpPr/>
          <p:nvPr/>
        </p:nvCxnSpPr>
        <p:spPr>
          <a:xfrm>
            <a:off x="1440000" y="504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5F4A0A1-373A-4187-964E-D18478058FE6}"/>
              </a:ext>
            </a:extLst>
          </p:cNvPr>
          <p:cNvCxnSpPr/>
          <p:nvPr/>
        </p:nvCxnSpPr>
        <p:spPr>
          <a:xfrm>
            <a:off x="1440000" y="540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70F620C-4212-486F-814F-03BFF351C9E8}"/>
              </a:ext>
            </a:extLst>
          </p:cNvPr>
          <p:cNvCxnSpPr/>
          <p:nvPr/>
        </p:nvCxnSpPr>
        <p:spPr>
          <a:xfrm>
            <a:off x="1440000" y="576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82BC154-1B6B-4B7F-9750-2BAF37CE49AD}"/>
              </a:ext>
            </a:extLst>
          </p:cNvPr>
          <p:cNvCxnSpPr/>
          <p:nvPr/>
        </p:nvCxnSpPr>
        <p:spPr>
          <a:xfrm>
            <a:off x="1440000" y="6120000"/>
            <a:ext cx="90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38D02951-1B5C-483F-9079-5B6DAC47F5BE}"/>
              </a:ext>
            </a:extLst>
          </p:cNvPr>
          <p:cNvCxnSpPr/>
          <p:nvPr/>
        </p:nvCxnSpPr>
        <p:spPr>
          <a:xfrm>
            <a:off x="990000" y="4680000"/>
            <a:ext cx="99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30975BC-4A20-4F50-B74A-F096D000955A}"/>
              </a:ext>
            </a:extLst>
          </p:cNvPr>
          <p:cNvCxnSpPr/>
          <p:nvPr/>
        </p:nvCxnSpPr>
        <p:spPr>
          <a:xfrm>
            <a:off x="990000" y="4320000"/>
            <a:ext cx="9900000" cy="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76CF2F6-168D-440E-BE94-F513A159687E}"/>
              </a:ext>
            </a:extLst>
          </p:cNvPr>
          <p:cNvCxnSpPr/>
          <p:nvPr/>
        </p:nvCxnSpPr>
        <p:spPr>
          <a:xfrm>
            <a:off x="14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8612735-90C1-45F6-8570-CE9F6A950641}"/>
              </a:ext>
            </a:extLst>
          </p:cNvPr>
          <p:cNvCxnSpPr/>
          <p:nvPr/>
        </p:nvCxnSpPr>
        <p:spPr>
          <a:xfrm>
            <a:off x="32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8634D22-5DFE-40D2-9A15-05F7BB5A1ACC}"/>
              </a:ext>
            </a:extLst>
          </p:cNvPr>
          <p:cNvCxnSpPr/>
          <p:nvPr/>
        </p:nvCxnSpPr>
        <p:spPr>
          <a:xfrm>
            <a:off x="86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51097B-EAD8-4FB2-AED0-5F3353D10E4F}"/>
              </a:ext>
            </a:extLst>
          </p:cNvPr>
          <p:cNvCxnSpPr/>
          <p:nvPr/>
        </p:nvCxnSpPr>
        <p:spPr>
          <a:xfrm>
            <a:off x="68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356101C-D9E6-4B49-AFC6-73230B5D5E41}"/>
              </a:ext>
            </a:extLst>
          </p:cNvPr>
          <p:cNvCxnSpPr/>
          <p:nvPr/>
        </p:nvCxnSpPr>
        <p:spPr>
          <a:xfrm>
            <a:off x="50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2A98BA3-A193-4CC2-B862-7CC0E3A5D814}"/>
              </a:ext>
            </a:extLst>
          </p:cNvPr>
          <p:cNvCxnSpPr/>
          <p:nvPr/>
        </p:nvCxnSpPr>
        <p:spPr>
          <a:xfrm>
            <a:off x="10440000" y="4176000"/>
            <a:ext cx="0" cy="2304000"/>
          </a:xfrm>
          <a:prstGeom prst="line">
            <a:avLst/>
          </a:prstGeom>
          <a:ln w="22225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27C0832F-0CFC-43CA-AE44-4B826F510BDE}"/>
              </a:ext>
            </a:extLst>
          </p:cNvPr>
          <p:cNvCxnSpPr/>
          <p:nvPr/>
        </p:nvCxnSpPr>
        <p:spPr>
          <a:xfrm>
            <a:off x="23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CD712B6-4DAF-41EA-8614-2D48342B6E3D}"/>
              </a:ext>
            </a:extLst>
          </p:cNvPr>
          <p:cNvCxnSpPr/>
          <p:nvPr/>
        </p:nvCxnSpPr>
        <p:spPr>
          <a:xfrm>
            <a:off x="41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86DF755D-108F-4FFD-9BCC-2960FDBE7062}"/>
              </a:ext>
            </a:extLst>
          </p:cNvPr>
          <p:cNvCxnSpPr/>
          <p:nvPr/>
        </p:nvCxnSpPr>
        <p:spPr>
          <a:xfrm>
            <a:off x="59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220CFA73-2B2C-44DE-9954-2F58A7A75332}"/>
              </a:ext>
            </a:extLst>
          </p:cNvPr>
          <p:cNvCxnSpPr/>
          <p:nvPr/>
        </p:nvCxnSpPr>
        <p:spPr>
          <a:xfrm>
            <a:off x="80388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E9112DE5-01F2-439B-A5A7-48E585EC9011}"/>
              </a:ext>
            </a:extLst>
          </p:cNvPr>
          <p:cNvCxnSpPr/>
          <p:nvPr/>
        </p:nvCxnSpPr>
        <p:spPr>
          <a:xfrm>
            <a:off x="9540000" y="4176000"/>
            <a:ext cx="0" cy="230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BB1D957A-DAA0-4258-9590-EF281A85FAB3}"/>
              </a:ext>
            </a:extLst>
          </p:cNvPr>
          <p:cNvCxnSpPr/>
          <p:nvPr/>
        </p:nvCxnSpPr>
        <p:spPr>
          <a:xfrm>
            <a:off x="990000" y="4618800"/>
            <a:ext cx="990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0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812CBD-3474-4169-9F0B-34C79F892890}"/>
              </a:ext>
            </a:extLst>
          </p:cNvPr>
          <p:cNvGrpSpPr/>
          <p:nvPr/>
        </p:nvGrpSpPr>
        <p:grpSpPr>
          <a:xfrm>
            <a:off x="0" y="127901"/>
            <a:ext cx="12192000" cy="6602198"/>
            <a:chOff x="0" y="127901"/>
            <a:chExt cx="12192000" cy="6602198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9B810F3-CD02-4810-BA5E-D4CDC2EDD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7901"/>
              <a:ext cx="12192000" cy="66021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059B17EF-F48B-441A-82C0-AB30A82947AF}"/>
                    </a:ext>
                  </a:extLst>
                </p:cNvPr>
                <p:cNvSpPr txBox="1"/>
                <p:nvPr/>
              </p:nvSpPr>
              <p:spPr>
                <a:xfrm>
                  <a:off x="8611297" y="1981295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059B17EF-F48B-441A-82C0-AB30A8294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297" y="1981295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4286" r="-7937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1E6A2B8-ED0B-4759-A64F-C91CD7D604D3}"/>
                    </a:ext>
                  </a:extLst>
                </p:cNvPr>
                <p:cNvSpPr txBox="1"/>
                <p:nvPr/>
              </p:nvSpPr>
              <p:spPr>
                <a:xfrm>
                  <a:off x="11776345" y="21339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1E6A2B8-ED0B-4759-A64F-C91CD7D60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6345" y="213399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2DB9C2A-36AA-4731-9791-B815F73AAD52}"/>
                    </a:ext>
                  </a:extLst>
                </p:cNvPr>
                <p:cNvSpPr txBox="1"/>
                <p:nvPr/>
              </p:nvSpPr>
              <p:spPr>
                <a:xfrm>
                  <a:off x="11633677" y="5675870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2DB9C2A-36AA-4731-9791-B815F73AA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3677" y="5675870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0127" r="-7595" b="-8929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F68B01F5-A184-4F0B-9017-35092B4FA318}"/>
                </a:ext>
              </a:extLst>
            </p:cNvPr>
            <p:cNvCxnSpPr>
              <a:cxnSpLocks/>
            </p:cNvCxnSpPr>
            <p:nvPr/>
          </p:nvCxnSpPr>
          <p:spPr>
            <a:xfrm>
              <a:off x="9068937" y="873804"/>
              <a:ext cx="312306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A3770720-FC61-40D3-BCF7-E7FCBDE3A234}"/>
                </a:ext>
              </a:extLst>
            </p:cNvPr>
            <p:cNvCxnSpPr>
              <a:cxnSpLocks/>
            </p:cNvCxnSpPr>
            <p:nvPr/>
          </p:nvCxnSpPr>
          <p:spPr>
            <a:xfrm>
              <a:off x="9085280" y="880628"/>
              <a:ext cx="0" cy="522674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34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6915D1B8-3267-4613-95A3-96C9A8C7131C}"/>
              </a:ext>
            </a:extLst>
          </p:cNvPr>
          <p:cNvGrpSpPr/>
          <p:nvPr/>
        </p:nvGrpSpPr>
        <p:grpSpPr>
          <a:xfrm>
            <a:off x="8613" y="0"/>
            <a:ext cx="12174774" cy="6858000"/>
            <a:chOff x="8613" y="0"/>
            <a:chExt cx="12174774" cy="685800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09C07F6-4114-476B-B3A3-5253C313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" y="0"/>
              <a:ext cx="12174774" cy="685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CBF1AE42-C2AE-4B65-BE92-FFDB062BDEA1}"/>
                    </a:ext>
                  </a:extLst>
                </p:cNvPr>
                <p:cNvSpPr txBox="1"/>
                <p:nvPr/>
              </p:nvSpPr>
              <p:spPr>
                <a:xfrm>
                  <a:off x="1958014" y="3598555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CBF1AE42-C2AE-4B65-BE92-FFDB062BD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014" y="3598555"/>
                  <a:ext cx="386644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2500" r="-7813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C80E5E8-C606-494F-A3D5-CF1FA4B9CCC8}"/>
                    </a:ext>
                  </a:extLst>
                </p:cNvPr>
                <p:cNvSpPr txBox="1"/>
                <p:nvPr/>
              </p:nvSpPr>
              <p:spPr>
                <a:xfrm>
                  <a:off x="223515" y="12468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C80E5E8-C606-494F-A3D5-CF1FA4B9CC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15" y="124689"/>
                  <a:ext cx="338169" cy="313350"/>
                </a:xfrm>
                <a:prstGeom prst="rect">
                  <a:avLst/>
                </a:prstGeom>
                <a:blipFill>
                  <a:blip r:embed="rId4"/>
                  <a:stretch>
                    <a:fillRect l="-16364" r="-9091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E0D3B91-C516-43BD-9CD1-5C73983EEB96}"/>
                    </a:ext>
                  </a:extLst>
                </p:cNvPr>
                <p:cNvSpPr txBox="1"/>
                <p:nvPr/>
              </p:nvSpPr>
              <p:spPr>
                <a:xfrm>
                  <a:off x="223515" y="5750933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E0D3B91-C516-43BD-9CD1-5C73983EE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15" y="5750933"/>
                  <a:ext cx="480837" cy="338037"/>
                </a:xfrm>
                <a:prstGeom prst="rect">
                  <a:avLst/>
                </a:prstGeom>
                <a:blipFill>
                  <a:blip r:embed="rId5"/>
                  <a:stretch>
                    <a:fillRect l="-11392" r="-6329" b="-8929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D88FC22B-BEBE-4C19-8301-060EC6F78BA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272" y="757452"/>
              <a:ext cx="0" cy="553416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68058080-79B6-42A6-B6F3-8985F269DCC0}"/>
                </a:ext>
              </a:extLst>
            </p:cNvPr>
            <p:cNvCxnSpPr>
              <a:cxnSpLocks/>
            </p:cNvCxnSpPr>
            <p:nvPr/>
          </p:nvCxnSpPr>
          <p:spPr>
            <a:xfrm>
              <a:off x="35909" y="771099"/>
              <a:ext cx="2423363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222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2E737187-F57E-4A49-81AF-7ECF9BB5E77C}"/>
              </a:ext>
            </a:extLst>
          </p:cNvPr>
          <p:cNvGrpSpPr/>
          <p:nvPr/>
        </p:nvGrpSpPr>
        <p:grpSpPr>
          <a:xfrm>
            <a:off x="871092" y="0"/>
            <a:ext cx="10449816" cy="6858000"/>
            <a:chOff x="871092" y="0"/>
            <a:chExt cx="10449816" cy="685800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A3DC85C-7ABC-4C88-82F0-02CFFC82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092" y="0"/>
              <a:ext cx="10449816" cy="685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9A43E46E-73D5-4AB7-97F0-1E9FA86C129B}"/>
                    </a:ext>
                  </a:extLst>
                </p:cNvPr>
                <p:cNvSpPr txBox="1"/>
                <p:nvPr/>
              </p:nvSpPr>
              <p:spPr>
                <a:xfrm>
                  <a:off x="10752888" y="213399"/>
                  <a:ext cx="338169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ff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9A43E46E-73D5-4AB7-97F0-1E9FA86C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888" y="213399"/>
                  <a:ext cx="338169" cy="313350"/>
                </a:xfrm>
                <a:prstGeom prst="rect">
                  <a:avLst/>
                </a:prstGeom>
                <a:blipFill>
                  <a:blip r:embed="rId3"/>
                  <a:stretch>
                    <a:fillRect l="-16364" r="-9091" b="-588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2457AC3-E1A0-49CB-9CC6-7D86ABCEE293}"/>
                    </a:ext>
                  </a:extLst>
                </p:cNvPr>
                <p:cNvSpPr txBox="1"/>
                <p:nvPr/>
              </p:nvSpPr>
              <p:spPr>
                <a:xfrm>
                  <a:off x="1131555" y="5692648"/>
                  <a:ext cx="480837" cy="338037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pm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82457AC3-E1A0-49CB-9CC6-7D86ABCEE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555" y="5692648"/>
                  <a:ext cx="480837" cy="338037"/>
                </a:xfrm>
                <a:prstGeom prst="rect">
                  <a:avLst/>
                </a:prstGeom>
                <a:blipFill>
                  <a:blip r:embed="rId4"/>
                  <a:stretch>
                    <a:fillRect l="-11392" r="-6329" b="-9091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29A39D05-C2BE-45C6-8EB3-D7577097B704}"/>
                    </a:ext>
                  </a:extLst>
                </p:cNvPr>
                <p:cNvSpPr txBox="1"/>
                <p:nvPr/>
              </p:nvSpPr>
              <p:spPr>
                <a:xfrm>
                  <a:off x="1178651" y="748113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29A39D05-C2BE-45C6-8EB3-D7577097B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651" y="748113"/>
                  <a:ext cx="386644" cy="313350"/>
                </a:xfrm>
                <a:prstGeom prst="rect">
                  <a:avLst/>
                </a:prstGeom>
                <a:blipFill>
                  <a:blip r:embed="rId5"/>
                  <a:stretch>
                    <a:fillRect l="-12500" r="-7813" b="-3922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C477824F-6FC3-4828-8565-0CC05B188169}"/>
                </a:ext>
              </a:extLst>
            </p:cNvPr>
            <p:cNvCxnSpPr>
              <a:cxnSpLocks/>
            </p:cNvCxnSpPr>
            <p:nvPr/>
          </p:nvCxnSpPr>
          <p:spPr>
            <a:xfrm>
              <a:off x="4281268" y="1129735"/>
              <a:ext cx="0" cy="51120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81BF69C6-3A13-4F24-A9C1-F49389E957CB}"/>
                </a:ext>
              </a:extLst>
            </p:cNvPr>
            <p:cNvCxnSpPr>
              <a:cxnSpLocks/>
            </p:cNvCxnSpPr>
            <p:nvPr/>
          </p:nvCxnSpPr>
          <p:spPr>
            <a:xfrm>
              <a:off x="871092" y="1136993"/>
              <a:ext cx="341017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36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9CBE077F-C554-4B08-BC4A-9C1311864A5E}"/>
              </a:ext>
            </a:extLst>
          </p:cNvPr>
          <p:cNvGrpSpPr/>
          <p:nvPr/>
        </p:nvGrpSpPr>
        <p:grpSpPr>
          <a:xfrm>
            <a:off x="206420" y="0"/>
            <a:ext cx="11779159" cy="6858000"/>
            <a:chOff x="206420" y="0"/>
            <a:chExt cx="11779159" cy="685800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A0465E1D-11A0-4191-A350-E86DBEFBDED2}"/>
                </a:ext>
              </a:extLst>
            </p:cNvPr>
            <p:cNvGrpSpPr/>
            <p:nvPr/>
          </p:nvGrpSpPr>
          <p:grpSpPr>
            <a:xfrm>
              <a:off x="206420" y="0"/>
              <a:ext cx="11779159" cy="6858000"/>
              <a:chOff x="206420" y="0"/>
              <a:chExt cx="11779159" cy="6858000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9C9144D5-F7A2-45F8-A8E0-419F085ED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420" y="0"/>
                <a:ext cx="11779159" cy="6858000"/>
              </a:xfrm>
              <a:prstGeom prst="rect">
                <a:avLst/>
              </a:prstGeom>
            </p:spPr>
          </p:pic>
          <p:cxnSp>
            <p:nvCxnSpPr>
              <p:cNvPr id="7" name="Connettore diritto 6">
                <a:extLst>
                  <a:ext uri="{FF2B5EF4-FFF2-40B4-BE49-F238E27FC236}">
                    <a16:creationId xmlns:a16="http://schemas.microsoft.com/office/drawing/2014/main" id="{D01551D2-6E9B-4B91-9B3F-97185D5DD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881" y="1104620"/>
                <a:ext cx="8084698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93B596CC-BBF1-42D5-BEC1-F6658A07BD8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9621" y="5667481"/>
                    <a:ext cx="480837" cy="338037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25400"/>
                  </a:effectLst>
                </p:spPr>
                <p:txBody>
                  <a:bodyPr wrap="none" lIns="0" tIns="0" rIns="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pm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9" name="CasellaDiTesto 8">
                    <a:extLst>
                      <a:ext uri="{FF2B5EF4-FFF2-40B4-BE49-F238E27FC236}">
                        <a16:creationId xmlns:a16="http://schemas.microsoft.com/office/drawing/2014/main" id="{93B596CC-BBF1-42D5-BEC1-F6658A07BD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9621" y="5667481"/>
                    <a:ext cx="480837" cy="3380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127" r="-7595" b="-9091"/>
                    </a:stretch>
                  </a:blipFill>
                  <a:effectLst>
                    <a:softEdge rad="25400"/>
                  </a:effec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83B0A33-268B-40D9-9A45-BEB0558DA2B4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41" y="213399"/>
                    <a:ext cx="338169" cy="313350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25400"/>
                  </a:effectLst>
                </p:spPr>
                <p:txBody>
                  <a:bodyPr wrap="none" lIns="0" tIns="0" rIns="0" bIns="36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ff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83B0A33-268B-40D9-9A45-BEB0558DA2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41" y="213399"/>
                    <a:ext cx="338169" cy="3133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r="-8929" b="-5882"/>
                    </a:stretch>
                  </a:blipFill>
                  <a:effectLst>
                    <a:softEdge rad="25400"/>
                  </a:effec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7CD2E829-39D1-4B3A-AC05-44F67CE49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711" y="1087790"/>
                <a:ext cx="0" cy="511200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F03C2D6-CF64-4E0A-AF52-889A9042F070}"/>
                    </a:ext>
                  </a:extLst>
                </p:cNvPr>
                <p:cNvSpPr txBox="1"/>
                <p:nvPr/>
              </p:nvSpPr>
              <p:spPr>
                <a:xfrm>
                  <a:off x="3439926" y="3366791"/>
                  <a:ext cx="386644" cy="31335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25400"/>
                </a:effectLst>
              </p:spPr>
              <p:txBody>
                <a:bodyPr wrap="none" lIns="0" tIns="0" rIns="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F03C2D6-CF64-4E0A-AF52-889A9042F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926" y="3366791"/>
                  <a:ext cx="386644" cy="313350"/>
                </a:xfrm>
                <a:prstGeom prst="rect">
                  <a:avLst/>
                </a:prstGeom>
                <a:blipFill>
                  <a:blip r:embed="rId5"/>
                  <a:stretch>
                    <a:fillRect l="-12500" r="-7813" b="-3846"/>
                  </a:stretch>
                </a:blipFill>
                <a:effectLst>
                  <a:softEdge rad="25400"/>
                </a:effec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77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e 22">
            <a:extLst>
              <a:ext uri="{FF2B5EF4-FFF2-40B4-BE49-F238E27FC236}">
                <a16:creationId xmlns:a16="http://schemas.microsoft.com/office/drawing/2014/main" id="{F153D927-1965-4B67-9AC0-2EFFBCE4D29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273</Words>
  <Application>Microsoft Office PowerPoint</Application>
  <PresentationFormat>Widescreen</PresentationFormat>
  <Paragraphs>190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31</vt:i4>
      </vt:variant>
    </vt:vector>
  </HeadingPairs>
  <TitlesOfParts>
    <vt:vector size="39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129</cp:revision>
  <dcterms:created xsi:type="dcterms:W3CDTF">2018-10-31T15:03:21Z</dcterms:created>
  <dcterms:modified xsi:type="dcterms:W3CDTF">2019-03-25T15:52:29Z</dcterms:modified>
</cp:coreProperties>
</file>