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68" r:id="rId4"/>
    <p:sldId id="269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00" d="100"/>
          <a:sy n="100" d="100"/>
        </p:scale>
        <p:origin x="-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BF0C-CE44-499E-BCEB-7948FB131314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7AAB-FEA8-4B7B-8919-0A792C10AE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6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47F4-EDE4-4564-86BF-2FEC89B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7B9BBB-C976-4389-A6FA-26E9FAC1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9DBA0-33D9-47EB-9DE4-8AF466EF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D0027-D84B-47A4-829B-067CB40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297B4-F2DB-4255-A97D-9EC6031F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FE709-5E60-411E-9744-F25834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65262-3AB2-4033-964E-B8B5641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32A00-AC60-405A-BF0F-CA81FB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877CE-87C2-4F9A-A88D-A761CF4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B7C42-B792-466A-B2A8-3C199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09D924-DEDF-4AA8-9406-7E30414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488A9-BD3E-4F34-B6B8-D854167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83CA8-80C5-45D8-9502-447A0D6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482D2-5047-4717-8B17-2A9AA8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3ABCC-7606-4E73-B769-E28B99B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0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72D8-ED7F-4BB3-8331-24D7E5DB3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8BFFD-7B57-4AA2-A34A-906FA945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2E4E3-9660-4830-ADBC-7ECDE96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9DAC3-6228-4482-AC5B-8ADE65E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0011A-18AD-4622-BF38-9142424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3F7D5-564C-4560-B418-FD993ED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5280-F527-499E-ACF2-94B96B86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EC56B-5D36-4C61-B839-9CE35C7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6D7F9-5782-4139-9DCD-F684B5C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C3168-7090-4A5D-A2B5-1F2DBA2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B05CC-A2E5-4677-83B2-D358DBF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588E9D-27D1-4878-AC65-E6DEC5C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F19D8-DBCA-4CC9-9080-FF8472F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4EDF96-9EB0-4D9B-8C5C-3BD9449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068BA-E9E1-42E0-923B-92A1D9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4CA59-62A9-4934-A00D-5043226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AE2C5-CD07-4753-854C-F094965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51B53C-63A4-4627-8309-DA7A5933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17F965-A761-486F-9A3A-C6B6D75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835C2-AD40-4E7B-ACD1-C8F5B86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29CC7F-1264-43A4-BA42-B8D803A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20A-1107-4EAA-A9F9-6A8B81B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AB89-89CE-49C5-B315-30CDB4E4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C3EAD-8B13-4080-898E-A1EEDA8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17D63D-4AF7-4A82-ACD5-F9FDCBDA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087B8E-2F63-4A1A-B7C1-F8478F4D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3FCEB7-A08D-4F82-B90C-68E809C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1B1BC-48EF-40C7-BD08-B0AA816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F9F15-8FBE-4632-8C68-C393BB3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3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AF4E9-A566-4531-85EF-10E11B0F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E7C993-5CB2-41F8-A202-D740B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CF42F9-8541-45CA-A18C-9B3F876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F4F9D-83A5-4CF1-8C1A-654520F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2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C2A5FD-FA44-4BFA-B346-84F1FF2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D5AEFD-FFA5-4540-B26C-2DC77B84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8E1EE-A5DB-4EC9-9F7A-11C7FC4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9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174DC-F8AF-43C5-8C28-D3F712C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21AC6-D25F-4328-9B72-3021EF58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3131F0-289D-4784-BA78-CE9086B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79FC9-2217-45EC-A08E-CF050C6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D71E-7D58-4A91-8F80-233F837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6F294-E2E5-48AD-BA5C-C5A1943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FBE75-1AC8-4A91-9C12-FA90E6E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2D6F-5144-4067-A7DD-9DB716C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C2024-3369-45E7-8196-19BD3EC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5BD08-BF0A-4F0D-B4F6-40882B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46BAA-9811-41B4-A89C-4023C5D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1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D3883-26AA-42A8-A165-B7189A6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40285-136D-4518-B29A-256E26B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54186-9D59-4EA5-BDF3-E335585A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C8018-58DC-4236-8364-DDD860F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91689-6BDF-4A3B-83EE-60DCEEC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88C18-AC27-46E9-B7B8-73544CA3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BCFF8-181F-4F49-BE9B-86F98EA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6B36D4-9B89-419C-BBFE-F79F3E89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D919FB-0D6B-4E55-AB2F-F5ACC2A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CCC91-9942-4EE9-9F2D-2502C6C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A0CD0-797E-4D6B-846D-DC600EB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833D9A-22FD-4085-9C53-5FE3DA20F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082210-36A2-4407-9A6A-C68131CB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3F2E6-8605-4DDA-8618-918DFAD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240E-F9EA-4DF9-8260-6896227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6AD42-9916-4997-8B39-9080AA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5735-AF09-46DD-B112-2C86446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29F9BC-38DD-4B50-89F2-5BB7C1BB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49B91-38EA-4C66-813C-2159E67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8403E-0DFC-4D57-B9F5-49329DD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F091-AB22-4507-82D2-2BF733E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C7B4-56E4-495B-90D9-EF01D66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D0578-0663-4B25-ABE5-43EFA32C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227C67-839B-496C-BCAC-FCA66EE0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65D7C5-9E72-4F90-A2A1-B223EC5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08F02-4A57-49B6-9F9C-0AB41D1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1DABB4-4EDE-4729-B969-59782D8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5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1B72E-2D61-429E-8C1A-BA199FB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FA0C92-6DD2-4A71-9820-4527FF8C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FE9FCD-5E91-4AAC-9504-A227F881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899A78-931C-4665-8CB6-82F25230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1BE0-286B-4A00-9999-389DAE9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51928-E096-4581-9205-02B8F99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F54AB4-4CC9-457C-8BD4-10413B6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D08DB7-1C80-4F4A-9F89-656382A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FF310-8661-4E8C-8A2A-6E35B1A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F0620F-86A8-4F7C-B4D5-C00C29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65730-7737-4FCA-A988-DA5FF84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0A3B1D-AE3B-4DB9-9856-8A0B3A67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F4109A-76FA-4C6E-BC12-91E9FAB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07982-5D0A-4505-8C62-6A61DA73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66CDE-74AE-4251-8B7A-A9C837B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21DA-D986-4817-B8E2-8DDD1114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46CEA-3ED1-4B55-BE79-785969F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E935-750D-4681-90EB-1AD60716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87BAB-41B2-4211-88CD-7057649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30293E-A314-4913-88C9-7DDF97E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1FAB0-87F9-455E-9132-75BCF7C6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7BA2-D688-456D-BA11-E7A136F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13911A-5919-475C-86D8-A8636835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D2402-7246-40D1-8384-3D756AD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E7940-FC6E-45D6-99B1-AB8327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0A4301-78CD-486F-B72C-C16D4B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33C2FF-3254-49A7-B4E9-710887E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595364-6ED9-4713-8891-4715B4B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05939-D7F2-4764-82E2-7BE5B32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F7DE9-5EF3-4506-8676-AEDC31AE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41DB-7226-48ED-93C6-4CA0570B6B59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7A7C7-79F0-42AD-ABF3-9FFE309A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F7E5-C5AF-44AF-8334-306951C4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EB120A-36E7-4DE1-B4A5-215052A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5C164-775D-4CC6-A4C0-4099A9E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0DC9D-70A3-4A1C-BB4D-9AC1B22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648-2F94-41D1-A59D-39CB3696F9AB}" type="datetimeFigureOut">
              <a:rPr lang="it-IT" smtClean="0"/>
              <a:t>10/02/2019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220D-F5DF-4A99-AE99-253682EB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8BE02-A14A-41F3-B643-A90BBE6C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2D6810B6-2C6B-442B-93DE-4A8D29D74893}"/>
              </a:ext>
            </a:extLst>
          </p:cNvPr>
          <p:cNvGrpSpPr/>
          <p:nvPr/>
        </p:nvGrpSpPr>
        <p:grpSpPr>
          <a:xfrm>
            <a:off x="2620565" y="1451113"/>
            <a:ext cx="8856006" cy="3273287"/>
            <a:chOff x="2620565" y="1451113"/>
            <a:chExt cx="8856006" cy="3273287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12E38FE-114C-4538-A669-14C9E214791C}"/>
                </a:ext>
              </a:extLst>
            </p:cNvPr>
            <p:cNvSpPr/>
            <p:nvPr/>
          </p:nvSpPr>
          <p:spPr>
            <a:xfrm>
              <a:off x="2672866" y="1451113"/>
              <a:ext cx="5053153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7726019" y="1451113"/>
              <a:ext cx="3273287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19D0818-7A21-4AC2-8FDC-C4FA04185824}"/>
                </a:ext>
              </a:extLst>
            </p:cNvPr>
            <p:cNvSpPr/>
            <p:nvPr/>
          </p:nvSpPr>
          <p:spPr>
            <a:xfrm>
              <a:off x="7663073" y="3028126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5B7620C-0992-4847-8FD0-B2CBC7905C47}"/>
                </a:ext>
              </a:extLst>
            </p:cNvPr>
            <p:cNvSpPr/>
            <p:nvPr/>
          </p:nvSpPr>
          <p:spPr>
            <a:xfrm>
              <a:off x="10946298" y="3018183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5598359-11C1-4ECD-9FF4-62BC4E47D14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362663" y="1451113"/>
              <a:ext cx="0" cy="32732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00F4F3A-A90B-4D46-94FF-3EBEC6BEDFB6}"/>
                </a:ext>
              </a:extLst>
            </p:cNvPr>
            <p:cNvSpPr/>
            <p:nvPr/>
          </p:nvSpPr>
          <p:spPr>
            <a:xfrm>
              <a:off x="9306342" y="3028126"/>
              <a:ext cx="112641" cy="1126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B88DD1E-A48A-4821-94F5-0CABD828575E}"/>
                </a:ext>
              </a:extLst>
            </p:cNvPr>
            <p:cNvSpPr txBox="1"/>
            <p:nvPr/>
          </p:nvSpPr>
          <p:spPr>
            <a:xfrm>
              <a:off x="9418983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90B99AE-39E3-4CFF-A771-910832B29931}"/>
                </a:ext>
              </a:extLst>
            </p:cNvPr>
            <p:cNvSpPr txBox="1"/>
            <p:nvPr/>
          </p:nvSpPr>
          <p:spPr>
            <a:xfrm>
              <a:off x="11062252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E94B702-F23F-4345-8B9E-93F677ABF085}"/>
                </a:ext>
              </a:extLst>
            </p:cNvPr>
            <p:cNvSpPr txBox="1"/>
            <p:nvPr/>
          </p:nvSpPr>
          <p:spPr>
            <a:xfrm>
              <a:off x="7786049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DB3E1DA3-41B1-43A9-8FE5-3D6BB7B75C27}"/>
                </a:ext>
              </a:extLst>
            </p:cNvPr>
            <p:cNvGrpSpPr/>
            <p:nvPr/>
          </p:nvGrpSpPr>
          <p:grpSpPr>
            <a:xfrm>
              <a:off x="2620565" y="2889837"/>
              <a:ext cx="699406" cy="369332"/>
              <a:chOff x="3127006" y="2889837"/>
              <a:chExt cx="699406" cy="369332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6F557097-C2E0-4C4D-82E7-72FFF6D6D7D8}"/>
                  </a:ext>
                </a:extLst>
              </p:cNvPr>
              <p:cNvSpPr/>
              <p:nvPr/>
            </p:nvSpPr>
            <p:spPr>
              <a:xfrm>
                <a:off x="3127006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B7E9719-A96A-44A2-8807-F8B6E3C010F9}"/>
                  </a:ext>
                </a:extLst>
              </p:cNvPr>
              <p:cNvSpPr txBox="1"/>
              <p:nvPr/>
            </p:nvSpPr>
            <p:spPr>
              <a:xfrm>
                <a:off x="3239647" y="2889837"/>
                <a:ext cx="58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UU</a:t>
                </a:r>
              </a:p>
            </p:txBody>
          </p:sp>
        </p:grpSp>
      </p:grp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716771-413E-484A-87CA-1304A1817A98}"/>
              </a:ext>
            </a:extLst>
          </p:cNvPr>
          <p:cNvCxnSpPr>
            <a:cxnSpLocks/>
          </p:cNvCxnSpPr>
          <p:nvPr/>
        </p:nvCxnSpPr>
        <p:spPr>
          <a:xfrm flipV="1">
            <a:off x="7719393" y="3321194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95BD9E4-5D04-4569-97B9-7CE07193F7FD}"/>
              </a:ext>
            </a:extLst>
          </p:cNvPr>
          <p:cNvCxnSpPr>
            <a:cxnSpLocks/>
          </p:cNvCxnSpPr>
          <p:nvPr/>
        </p:nvCxnSpPr>
        <p:spPr>
          <a:xfrm flipV="1">
            <a:off x="4432854" y="3334027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07D4E53-3F82-4652-AF10-A9CEAFC087EB}"/>
              </a:ext>
            </a:extLst>
          </p:cNvPr>
          <p:cNvCxnSpPr/>
          <p:nvPr/>
        </p:nvCxnSpPr>
        <p:spPr>
          <a:xfrm>
            <a:off x="4436617" y="1448765"/>
            <a:ext cx="0" cy="3273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E0A3CA0-146C-4511-922F-C02BC1BACC3E}"/>
              </a:ext>
            </a:extLst>
          </p:cNvPr>
          <p:cNvSpPr/>
          <p:nvPr/>
        </p:nvSpPr>
        <p:spPr>
          <a:xfrm>
            <a:off x="4376686" y="3040266"/>
            <a:ext cx="112641" cy="11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6C9D58-808D-4CCB-A6DE-22C18214654A}"/>
              </a:ext>
            </a:extLst>
          </p:cNvPr>
          <p:cNvSpPr txBox="1"/>
          <p:nvPr/>
        </p:nvSpPr>
        <p:spPr>
          <a:xfrm>
            <a:off x="4489327" y="2901977"/>
            <a:ext cx="8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UU*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C8625A0-5C09-4B18-A592-C88119B5FF05}"/>
              </a:ext>
            </a:extLst>
          </p:cNvPr>
          <p:cNvSpPr txBox="1"/>
          <p:nvPr/>
        </p:nvSpPr>
        <p:spPr>
          <a:xfrm>
            <a:off x="5756815" y="32929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013779E-8CEA-40EB-815B-BCA2AA257C03}"/>
              </a:ext>
            </a:extLst>
          </p:cNvPr>
          <p:cNvSpPr txBox="1"/>
          <p:nvPr/>
        </p:nvSpPr>
        <p:spPr>
          <a:xfrm>
            <a:off x="9017897" y="327905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43D923-0B3C-4693-A3E3-9BBC0B910290}"/>
              </a:ext>
            </a:extLst>
          </p:cNvPr>
          <p:cNvCxnSpPr>
            <a:cxnSpLocks/>
          </p:cNvCxnSpPr>
          <p:nvPr/>
        </p:nvCxnSpPr>
        <p:spPr>
          <a:xfrm>
            <a:off x="2672866" y="3351610"/>
            <a:ext cx="1759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8FAF1AC-AF3A-49BE-8004-0AA299D17BE9}"/>
              </a:ext>
            </a:extLst>
          </p:cNvPr>
          <p:cNvSpPr txBox="1"/>
          <p:nvPr/>
        </p:nvSpPr>
        <p:spPr>
          <a:xfrm>
            <a:off x="3271811" y="32975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</a:t>
            </a:r>
            <a:r>
              <a:rPr lang="it-IT" baseline="-25000" dirty="0"/>
              <a:t>UU, UU*</a:t>
            </a:r>
          </a:p>
        </p:txBody>
      </p:sp>
    </p:spTree>
    <p:extLst>
      <p:ext uri="{BB962C8B-B14F-4D97-AF65-F5344CB8AC3E}">
        <p14:creationId xmlns:p14="http://schemas.microsoft.com/office/powerpoint/2010/main" val="38427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l="-840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EE15DEAB-3916-4B96-82F1-94ED16D96874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432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45D097D-A22D-4217-ACE9-10813839B06B}"/>
                </a:ext>
              </a:extLst>
            </p:cNvPr>
            <p:cNvCxnSpPr/>
            <p:nvPr/>
          </p:nvCxnSpPr>
          <p:spPr>
            <a:xfrm>
              <a:off x="756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B2C35225-5DE9-4955-A47F-01AE0002E245}"/>
                </a:ext>
              </a:extLst>
            </p:cNvPr>
            <p:cNvCxnSpPr/>
            <p:nvPr/>
          </p:nvCxnSpPr>
          <p:spPr>
            <a:xfrm>
              <a:off x="4320000" y="2304000"/>
              <a:ext cx="3240000" cy="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2628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1348" r="-4494" b="-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24732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𝑝𝑚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1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circolare 3">
            <a:extLst>
              <a:ext uri="{FF2B5EF4-FFF2-40B4-BE49-F238E27FC236}">
                <a16:creationId xmlns:a16="http://schemas.microsoft.com/office/drawing/2014/main" id="{7755E230-721A-4791-B885-1394B50C3738}"/>
              </a:ext>
            </a:extLst>
          </p:cNvPr>
          <p:cNvSpPr/>
          <p:nvPr/>
        </p:nvSpPr>
        <p:spPr>
          <a:xfrm>
            <a:off x="1800000" y="1756800"/>
            <a:ext cx="1006494" cy="1006494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05E59093-B7DC-486D-8C0E-DBF72681F247}"/>
              </a:ext>
            </a:extLst>
          </p:cNvPr>
          <p:cNvSpPr/>
          <p:nvPr/>
        </p:nvSpPr>
        <p:spPr>
          <a:xfrm>
            <a:off x="2880000" y="1756800"/>
            <a:ext cx="1006493" cy="1006493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ccia circolare 7">
            <a:extLst>
              <a:ext uri="{FF2B5EF4-FFF2-40B4-BE49-F238E27FC236}">
                <a16:creationId xmlns:a16="http://schemas.microsoft.com/office/drawing/2014/main" id="{E6286641-0A02-4E1C-9CEA-68EB4E781F3C}"/>
              </a:ext>
            </a:extLst>
          </p:cNvPr>
          <p:cNvSpPr/>
          <p:nvPr/>
        </p:nvSpPr>
        <p:spPr>
          <a:xfrm>
            <a:off x="2160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ccia circolare 8">
            <a:extLst>
              <a:ext uri="{FF2B5EF4-FFF2-40B4-BE49-F238E27FC236}">
                <a16:creationId xmlns:a16="http://schemas.microsoft.com/office/drawing/2014/main" id="{3311AED8-C741-46B5-B965-EC9354AE0D0C}"/>
              </a:ext>
            </a:extLst>
          </p:cNvPr>
          <p:cNvSpPr/>
          <p:nvPr/>
        </p:nvSpPr>
        <p:spPr>
          <a:xfrm>
            <a:off x="3960000" y="1755422"/>
            <a:ext cx="1008000" cy="1008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ccia circolare 9">
            <a:extLst>
              <a:ext uri="{FF2B5EF4-FFF2-40B4-BE49-F238E27FC236}">
                <a16:creationId xmlns:a16="http://schemas.microsoft.com/office/drawing/2014/main" id="{E6D87E7C-2D02-4260-8AAA-DFDFED3CBE9F}"/>
              </a:ext>
            </a:extLst>
          </p:cNvPr>
          <p:cNvSpPr/>
          <p:nvPr/>
        </p:nvSpPr>
        <p:spPr>
          <a:xfrm>
            <a:off x="2808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circolare 10">
            <a:extLst>
              <a:ext uri="{FF2B5EF4-FFF2-40B4-BE49-F238E27FC236}">
                <a16:creationId xmlns:a16="http://schemas.microsoft.com/office/drawing/2014/main" id="{B9B0822C-43C7-4EAD-8DB8-3F48D1486BDE}"/>
              </a:ext>
            </a:extLst>
          </p:cNvPr>
          <p:cNvSpPr/>
          <p:nvPr/>
        </p:nvSpPr>
        <p:spPr>
          <a:xfrm>
            <a:off x="3456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circolare 11">
            <a:extLst>
              <a:ext uri="{FF2B5EF4-FFF2-40B4-BE49-F238E27FC236}">
                <a16:creationId xmlns:a16="http://schemas.microsoft.com/office/drawing/2014/main" id="{77BF19AA-278E-4A9F-AC30-D64C0F75CCEA}"/>
              </a:ext>
            </a:extLst>
          </p:cNvPr>
          <p:cNvSpPr/>
          <p:nvPr/>
        </p:nvSpPr>
        <p:spPr>
          <a:xfrm>
            <a:off x="4104000" y="2908078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12">
            <a:extLst>
              <a:ext uri="{FF2B5EF4-FFF2-40B4-BE49-F238E27FC236}">
                <a16:creationId xmlns:a16="http://schemas.microsoft.com/office/drawing/2014/main" id="{CCCB5908-CBAF-4356-872D-E5556F228932}"/>
              </a:ext>
            </a:extLst>
          </p:cNvPr>
          <p:cNvSpPr/>
          <p:nvPr/>
        </p:nvSpPr>
        <p:spPr>
          <a:xfrm>
            <a:off x="2160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ccia circolare 13">
            <a:extLst>
              <a:ext uri="{FF2B5EF4-FFF2-40B4-BE49-F238E27FC236}">
                <a16:creationId xmlns:a16="http://schemas.microsoft.com/office/drawing/2014/main" id="{B1271B6D-CF79-4DD8-9D56-C13CB83BDB52}"/>
              </a:ext>
            </a:extLst>
          </p:cNvPr>
          <p:cNvSpPr/>
          <p:nvPr/>
        </p:nvSpPr>
        <p:spPr>
          <a:xfrm>
            <a:off x="2808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ccia circolare 14">
            <a:extLst>
              <a:ext uri="{FF2B5EF4-FFF2-40B4-BE49-F238E27FC236}">
                <a16:creationId xmlns:a16="http://schemas.microsoft.com/office/drawing/2014/main" id="{3FB31296-4749-4BFF-8A4A-4B447276871B}"/>
              </a:ext>
            </a:extLst>
          </p:cNvPr>
          <p:cNvSpPr/>
          <p:nvPr/>
        </p:nvSpPr>
        <p:spPr>
          <a:xfrm>
            <a:off x="3456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ccia circolare 15">
            <a:extLst>
              <a:ext uri="{FF2B5EF4-FFF2-40B4-BE49-F238E27FC236}">
                <a16:creationId xmlns:a16="http://schemas.microsoft.com/office/drawing/2014/main" id="{CD42D2AE-B265-4B8C-B3F1-196D6CB8A26B}"/>
              </a:ext>
            </a:extLst>
          </p:cNvPr>
          <p:cNvSpPr/>
          <p:nvPr/>
        </p:nvSpPr>
        <p:spPr>
          <a:xfrm>
            <a:off x="4104000" y="3469404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circolare 16">
            <a:extLst>
              <a:ext uri="{FF2B5EF4-FFF2-40B4-BE49-F238E27FC236}">
                <a16:creationId xmlns:a16="http://schemas.microsoft.com/office/drawing/2014/main" id="{834D6250-B639-496E-BCF5-3E845564F024}"/>
              </a:ext>
            </a:extLst>
          </p:cNvPr>
          <p:cNvSpPr/>
          <p:nvPr/>
        </p:nvSpPr>
        <p:spPr>
          <a:xfrm>
            <a:off x="2278800" y="4118400"/>
            <a:ext cx="194400" cy="1944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ccia circolare 18">
            <a:extLst>
              <a:ext uri="{FF2B5EF4-FFF2-40B4-BE49-F238E27FC236}">
                <a16:creationId xmlns:a16="http://schemas.microsoft.com/office/drawing/2014/main" id="{3F67B882-2067-4411-912A-B9650F8F63ED}"/>
              </a:ext>
            </a:extLst>
          </p:cNvPr>
          <p:cNvSpPr/>
          <p:nvPr/>
        </p:nvSpPr>
        <p:spPr>
          <a:xfrm>
            <a:off x="253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35906A72-BF4D-44FB-9303-29CCFDB8B0D0}"/>
              </a:ext>
            </a:extLst>
          </p:cNvPr>
          <p:cNvSpPr/>
          <p:nvPr/>
        </p:nvSpPr>
        <p:spPr>
          <a:xfrm>
            <a:off x="278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ccia circolare 20">
            <a:extLst>
              <a:ext uri="{FF2B5EF4-FFF2-40B4-BE49-F238E27FC236}">
                <a16:creationId xmlns:a16="http://schemas.microsoft.com/office/drawing/2014/main" id="{0B989DD7-1CB9-4329-B182-FC60C32041EF}"/>
              </a:ext>
            </a:extLst>
          </p:cNvPr>
          <p:cNvSpPr/>
          <p:nvPr/>
        </p:nvSpPr>
        <p:spPr>
          <a:xfrm>
            <a:off x="227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ccia circolare 21">
            <a:extLst>
              <a:ext uri="{FF2B5EF4-FFF2-40B4-BE49-F238E27FC236}">
                <a16:creationId xmlns:a16="http://schemas.microsoft.com/office/drawing/2014/main" id="{A1F5CBDE-5139-42FC-926C-E504CD966EE0}"/>
              </a:ext>
            </a:extLst>
          </p:cNvPr>
          <p:cNvSpPr/>
          <p:nvPr/>
        </p:nvSpPr>
        <p:spPr>
          <a:xfrm>
            <a:off x="253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circolare 22">
            <a:extLst>
              <a:ext uri="{FF2B5EF4-FFF2-40B4-BE49-F238E27FC236}">
                <a16:creationId xmlns:a16="http://schemas.microsoft.com/office/drawing/2014/main" id="{8F94F3CF-D622-470C-AE62-5DC895DCDFD6}"/>
              </a:ext>
            </a:extLst>
          </p:cNvPr>
          <p:cNvSpPr/>
          <p:nvPr/>
        </p:nvSpPr>
        <p:spPr>
          <a:xfrm>
            <a:off x="278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ccia circolare 23">
            <a:extLst>
              <a:ext uri="{FF2B5EF4-FFF2-40B4-BE49-F238E27FC236}">
                <a16:creationId xmlns:a16="http://schemas.microsoft.com/office/drawing/2014/main" id="{8157C479-D059-42DF-B7AA-3096481770C4}"/>
              </a:ext>
            </a:extLst>
          </p:cNvPr>
          <p:cNvSpPr/>
          <p:nvPr/>
        </p:nvSpPr>
        <p:spPr>
          <a:xfrm>
            <a:off x="303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ccia circolare 24">
            <a:extLst>
              <a:ext uri="{FF2B5EF4-FFF2-40B4-BE49-F238E27FC236}">
                <a16:creationId xmlns:a16="http://schemas.microsoft.com/office/drawing/2014/main" id="{8A64165A-0247-4AAC-8B98-C22773818487}"/>
              </a:ext>
            </a:extLst>
          </p:cNvPr>
          <p:cNvSpPr/>
          <p:nvPr/>
        </p:nvSpPr>
        <p:spPr>
          <a:xfrm>
            <a:off x="3286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ccia circolare 25">
            <a:extLst>
              <a:ext uri="{FF2B5EF4-FFF2-40B4-BE49-F238E27FC236}">
                <a16:creationId xmlns:a16="http://schemas.microsoft.com/office/drawing/2014/main" id="{1E124636-1FA9-4427-8442-CC9D31A9BDDD}"/>
              </a:ext>
            </a:extLst>
          </p:cNvPr>
          <p:cNvSpPr/>
          <p:nvPr/>
        </p:nvSpPr>
        <p:spPr>
          <a:xfrm>
            <a:off x="379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ccia circolare 26">
            <a:extLst>
              <a:ext uri="{FF2B5EF4-FFF2-40B4-BE49-F238E27FC236}">
                <a16:creationId xmlns:a16="http://schemas.microsoft.com/office/drawing/2014/main" id="{2C187C10-50A8-43A4-B67D-6A1A052F343B}"/>
              </a:ext>
            </a:extLst>
          </p:cNvPr>
          <p:cNvSpPr/>
          <p:nvPr/>
        </p:nvSpPr>
        <p:spPr>
          <a:xfrm>
            <a:off x="353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ccia circolare 27">
            <a:extLst>
              <a:ext uri="{FF2B5EF4-FFF2-40B4-BE49-F238E27FC236}">
                <a16:creationId xmlns:a16="http://schemas.microsoft.com/office/drawing/2014/main" id="{3E058B62-C344-44E7-961A-6BCC59A8DFAC}"/>
              </a:ext>
            </a:extLst>
          </p:cNvPr>
          <p:cNvSpPr/>
          <p:nvPr/>
        </p:nvSpPr>
        <p:spPr>
          <a:xfrm>
            <a:off x="404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ccia circolare 28">
            <a:extLst>
              <a:ext uri="{FF2B5EF4-FFF2-40B4-BE49-F238E27FC236}">
                <a16:creationId xmlns:a16="http://schemas.microsoft.com/office/drawing/2014/main" id="{EB519732-5B68-439D-AFBA-C1EB4FAABB73}"/>
              </a:ext>
            </a:extLst>
          </p:cNvPr>
          <p:cNvSpPr/>
          <p:nvPr/>
        </p:nvSpPr>
        <p:spPr>
          <a:xfrm>
            <a:off x="429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ccia circolare 29">
            <a:extLst>
              <a:ext uri="{FF2B5EF4-FFF2-40B4-BE49-F238E27FC236}">
                <a16:creationId xmlns:a16="http://schemas.microsoft.com/office/drawing/2014/main" id="{2F82EDAF-128D-4BD2-832F-34707734E593}"/>
              </a:ext>
            </a:extLst>
          </p:cNvPr>
          <p:cNvSpPr/>
          <p:nvPr/>
        </p:nvSpPr>
        <p:spPr>
          <a:xfrm>
            <a:off x="303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ccia circolare 30">
            <a:extLst>
              <a:ext uri="{FF2B5EF4-FFF2-40B4-BE49-F238E27FC236}">
                <a16:creationId xmlns:a16="http://schemas.microsoft.com/office/drawing/2014/main" id="{DD521058-D6F2-4666-8350-27737EB601CA}"/>
              </a:ext>
            </a:extLst>
          </p:cNvPr>
          <p:cNvSpPr/>
          <p:nvPr/>
        </p:nvSpPr>
        <p:spPr>
          <a:xfrm>
            <a:off x="3286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ccia circolare 31">
            <a:extLst>
              <a:ext uri="{FF2B5EF4-FFF2-40B4-BE49-F238E27FC236}">
                <a16:creationId xmlns:a16="http://schemas.microsoft.com/office/drawing/2014/main" id="{C6F397E5-00FA-4F88-9F5E-8718AE4C6DA7}"/>
              </a:ext>
            </a:extLst>
          </p:cNvPr>
          <p:cNvSpPr/>
          <p:nvPr/>
        </p:nvSpPr>
        <p:spPr>
          <a:xfrm>
            <a:off x="379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ccia circolare 32">
            <a:extLst>
              <a:ext uri="{FF2B5EF4-FFF2-40B4-BE49-F238E27FC236}">
                <a16:creationId xmlns:a16="http://schemas.microsoft.com/office/drawing/2014/main" id="{0B125E5B-7D08-48E1-A8D6-5B6C46EF7BE8}"/>
              </a:ext>
            </a:extLst>
          </p:cNvPr>
          <p:cNvSpPr/>
          <p:nvPr/>
        </p:nvSpPr>
        <p:spPr>
          <a:xfrm>
            <a:off x="3538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ccia circolare 33">
            <a:extLst>
              <a:ext uri="{FF2B5EF4-FFF2-40B4-BE49-F238E27FC236}">
                <a16:creationId xmlns:a16="http://schemas.microsoft.com/office/drawing/2014/main" id="{44E08B8A-808B-4344-87B2-957A2CD8AFFE}"/>
              </a:ext>
            </a:extLst>
          </p:cNvPr>
          <p:cNvSpPr/>
          <p:nvPr/>
        </p:nvSpPr>
        <p:spPr>
          <a:xfrm>
            <a:off x="404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ccia circolare 34">
            <a:extLst>
              <a:ext uri="{FF2B5EF4-FFF2-40B4-BE49-F238E27FC236}">
                <a16:creationId xmlns:a16="http://schemas.microsoft.com/office/drawing/2014/main" id="{5DA3849B-9638-4EA6-BD95-85B849607587}"/>
              </a:ext>
            </a:extLst>
          </p:cNvPr>
          <p:cNvSpPr/>
          <p:nvPr/>
        </p:nvSpPr>
        <p:spPr>
          <a:xfrm>
            <a:off x="429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1869F-E54E-4819-852C-AD9739A4CC0E}"/>
              </a:ext>
            </a:extLst>
          </p:cNvPr>
          <p:cNvCxnSpPr/>
          <p:nvPr/>
        </p:nvCxnSpPr>
        <p:spPr>
          <a:xfrm>
            <a:off x="1767091" y="1684800"/>
            <a:ext cx="0" cy="294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41879EE-E443-4696-A622-DAE77235E22E}"/>
              </a:ext>
            </a:extLst>
          </p:cNvPr>
          <p:cNvCxnSpPr>
            <a:cxnSpLocks/>
          </p:cNvCxnSpPr>
          <p:nvPr/>
        </p:nvCxnSpPr>
        <p:spPr>
          <a:xfrm>
            <a:off x="5112000" y="1755422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724329-6329-4AB3-8AFA-C27CEE6454C1}"/>
              </a:ext>
            </a:extLst>
          </p:cNvPr>
          <p:cNvCxnSpPr>
            <a:cxnSpLocks/>
          </p:cNvCxnSpPr>
          <p:nvPr/>
        </p:nvCxnSpPr>
        <p:spPr>
          <a:xfrm>
            <a:off x="5112000" y="2764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09BBDFC-3F6A-4780-A6AE-D327AC028403}"/>
              </a:ext>
            </a:extLst>
          </p:cNvPr>
          <p:cNvCxnSpPr>
            <a:cxnSpLocks/>
          </p:cNvCxnSpPr>
          <p:nvPr/>
        </p:nvCxnSpPr>
        <p:spPr>
          <a:xfrm>
            <a:off x="5112000" y="2908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948A5FA-B6A0-4761-87FA-EBB0D68D7E33}"/>
              </a:ext>
            </a:extLst>
          </p:cNvPr>
          <p:cNvCxnSpPr>
            <a:cxnSpLocks/>
          </p:cNvCxnSpPr>
          <p:nvPr/>
        </p:nvCxnSpPr>
        <p:spPr>
          <a:xfrm>
            <a:off x="5112000" y="39744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32527DE-BC26-46D5-9868-D8A2B6771AA0}"/>
              </a:ext>
            </a:extLst>
          </p:cNvPr>
          <p:cNvCxnSpPr>
            <a:cxnSpLocks/>
          </p:cNvCxnSpPr>
          <p:nvPr/>
        </p:nvCxnSpPr>
        <p:spPr>
          <a:xfrm>
            <a:off x="5256000" y="1756800"/>
            <a:ext cx="0" cy="10080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A274A909-A041-4B3F-815C-67B539B8B2F2}"/>
              </a:ext>
            </a:extLst>
          </p:cNvPr>
          <p:cNvGrpSpPr/>
          <p:nvPr/>
        </p:nvGrpSpPr>
        <p:grpSpPr>
          <a:xfrm>
            <a:off x="5112000" y="4118400"/>
            <a:ext cx="144000" cy="435600"/>
            <a:chOff x="5112000" y="4230000"/>
            <a:chExt cx="144000" cy="4356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6846A1FF-F9CE-4BF0-AED2-DCBDF22B69D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6656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5BE4ED8C-6DC3-4F92-90FB-666F43258BE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2300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4588984-2B20-42E6-BED2-574D9B38B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00" y="4230000"/>
              <a:ext cx="0" cy="43560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60F3BCC-0452-4A1E-8C7D-C46A105ED6A3}"/>
              </a:ext>
            </a:extLst>
          </p:cNvPr>
          <p:cNvCxnSpPr>
            <a:cxnSpLocks/>
          </p:cNvCxnSpPr>
          <p:nvPr/>
        </p:nvCxnSpPr>
        <p:spPr>
          <a:xfrm>
            <a:off x="5256000" y="2908800"/>
            <a:ext cx="0" cy="10656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82B482F-CD85-43CE-8B54-A37A24601833}"/>
              </a:ext>
            </a:extLst>
          </p:cNvPr>
          <p:cNvSpPr txBox="1"/>
          <p:nvPr/>
        </p:nvSpPr>
        <p:spPr>
          <a:xfrm rot="16200000">
            <a:off x="504502" y="2527504"/>
            <a:ext cx="232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Reducing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/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/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blipFill>
                <a:blip r:embed="rId3"/>
                <a:stretch>
                  <a:fillRect l="-23256" r="-697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CD59118-7051-4947-9E27-A85CFD06C26B}"/>
              </a:ext>
            </a:extLst>
          </p:cNvPr>
          <p:cNvSpPr txBox="1"/>
          <p:nvPr/>
        </p:nvSpPr>
        <p:spPr>
          <a:xfrm>
            <a:off x="5295666" y="2073080"/>
            <a:ext cx="9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Injection of energy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6437AF0-1F6E-445B-BB2E-D6F9E96E44A1}"/>
              </a:ext>
            </a:extLst>
          </p:cNvPr>
          <p:cNvSpPr txBox="1"/>
          <p:nvPr/>
        </p:nvSpPr>
        <p:spPr>
          <a:xfrm>
            <a:off x="5166640" y="3238571"/>
            <a:ext cx="11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Intermediate band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CD90881-9634-4EAA-B030-8046C76E8DBD}"/>
              </a:ext>
            </a:extLst>
          </p:cNvPr>
          <p:cNvSpPr txBox="1"/>
          <p:nvPr/>
        </p:nvSpPr>
        <p:spPr>
          <a:xfrm>
            <a:off x="5194795" y="4089978"/>
            <a:ext cx="111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Viscous</a:t>
            </a:r>
            <a:r>
              <a:rPr lang="it-IT" sz="1400" dirty="0"/>
              <a:t> </a:t>
            </a:r>
            <a:r>
              <a:rPr lang="it-IT" sz="1200" dirty="0"/>
              <a:t>dissipation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92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EBC54D2-848C-44B9-BA0F-BD29E6AB93FD}"/>
              </a:ext>
            </a:extLst>
          </p:cNvPr>
          <p:cNvSpPr/>
          <p:nvPr/>
        </p:nvSpPr>
        <p:spPr>
          <a:xfrm>
            <a:off x="2880000" y="2520000"/>
            <a:ext cx="14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A8B0FE7-ECE9-42ED-A860-DE966CABD026}"/>
              </a:ext>
            </a:extLst>
          </p:cNvPr>
          <p:cNvCxnSpPr/>
          <p:nvPr/>
        </p:nvCxnSpPr>
        <p:spPr>
          <a:xfrm>
            <a:off x="288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9C474C0-94FE-40C0-A2E1-4C53E83F1060}"/>
              </a:ext>
            </a:extLst>
          </p:cNvPr>
          <p:cNvCxnSpPr/>
          <p:nvPr/>
        </p:nvCxnSpPr>
        <p:spPr>
          <a:xfrm>
            <a:off x="432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DA50BA4-09A3-43F9-918A-4D4AE24D2CF2}"/>
              </a:ext>
            </a:extLst>
          </p:cNvPr>
          <p:cNvCxnSpPr/>
          <p:nvPr/>
        </p:nvCxnSpPr>
        <p:spPr>
          <a:xfrm>
            <a:off x="2880000" y="180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D271710-9615-4AA6-BE58-54C9AB10059A}"/>
              </a:ext>
            </a:extLst>
          </p:cNvPr>
          <p:cNvCxnSpPr/>
          <p:nvPr/>
        </p:nvCxnSpPr>
        <p:spPr>
          <a:xfrm>
            <a:off x="2880000" y="324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E0768D-A7C5-4112-8F03-8F6637D65442}"/>
              </a:ext>
            </a:extLst>
          </p:cNvPr>
          <p:cNvCxnSpPr/>
          <p:nvPr/>
        </p:nvCxnSpPr>
        <p:spPr>
          <a:xfrm>
            <a:off x="504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ED45438-7AA2-41E4-AE91-792AD9D4FDBA}"/>
              </a:ext>
            </a:extLst>
          </p:cNvPr>
          <p:cNvCxnSpPr/>
          <p:nvPr/>
        </p:nvCxnSpPr>
        <p:spPr>
          <a:xfrm>
            <a:off x="360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E66369E-6F91-499B-8CA3-84C7A84FB017}"/>
              </a:ext>
            </a:extLst>
          </p:cNvPr>
          <p:cNvCxnSpPr/>
          <p:nvPr/>
        </p:nvCxnSpPr>
        <p:spPr>
          <a:xfrm>
            <a:off x="3600000" y="396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C35E6F3-22B8-40B4-9FD6-CB5AB3BAF3C8}"/>
              </a:ext>
            </a:extLst>
          </p:cNvPr>
          <p:cNvCxnSpPr/>
          <p:nvPr/>
        </p:nvCxnSpPr>
        <p:spPr>
          <a:xfrm>
            <a:off x="3600000" y="252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C0DBDAC-7E23-4AD2-918F-581A4A597260}"/>
              </a:ext>
            </a:extLst>
          </p:cNvPr>
          <p:cNvCxnSpPr/>
          <p:nvPr/>
        </p:nvCxnSpPr>
        <p:spPr>
          <a:xfrm>
            <a:off x="576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D72729-5F16-48B2-A05F-112A8417C061}"/>
              </a:ext>
            </a:extLst>
          </p:cNvPr>
          <p:cNvCxnSpPr/>
          <p:nvPr/>
        </p:nvCxnSpPr>
        <p:spPr>
          <a:xfrm>
            <a:off x="1080000" y="540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F782743-2FE5-4929-A590-9B75436D74EB}"/>
              </a:ext>
            </a:extLst>
          </p:cNvPr>
          <p:cNvSpPr>
            <a:spLocks noChangeAspect="1"/>
          </p:cNvSpPr>
          <p:nvPr/>
        </p:nvSpPr>
        <p:spPr>
          <a:xfrm>
            <a:off x="211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74521F6-7AE2-4814-BEB7-7373D73F164E}"/>
              </a:ext>
            </a:extLst>
          </p:cNvPr>
          <p:cNvSpPr>
            <a:spLocks noChangeAspect="1"/>
          </p:cNvSpPr>
          <p:nvPr/>
        </p:nvSpPr>
        <p:spPr>
          <a:xfrm>
            <a:off x="355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9A0839-6AFC-4C77-AD37-7FEC30A108D8}"/>
              </a:ext>
            </a:extLst>
          </p:cNvPr>
          <p:cNvSpPr>
            <a:spLocks noChangeAspect="1"/>
          </p:cNvSpPr>
          <p:nvPr/>
        </p:nvSpPr>
        <p:spPr>
          <a:xfrm>
            <a:off x="499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6005050-2712-4C04-9AE7-801C8FC24CD0}"/>
              </a:ext>
            </a:extLst>
          </p:cNvPr>
          <p:cNvSpPr>
            <a:spLocks noChangeAspect="1"/>
          </p:cNvSpPr>
          <p:nvPr/>
        </p:nvSpPr>
        <p:spPr>
          <a:xfrm>
            <a:off x="499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52A3C2-4526-4EA3-B26F-3733C8698FDA}"/>
              </a:ext>
            </a:extLst>
          </p:cNvPr>
          <p:cNvSpPr>
            <a:spLocks noChangeAspect="1"/>
          </p:cNvSpPr>
          <p:nvPr/>
        </p:nvSpPr>
        <p:spPr>
          <a:xfrm>
            <a:off x="49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54EABE-F70C-46C6-8276-C783ED69C0EC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1D1F7E-FB0E-4583-B18F-C7D2565FC6C6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E5D6A8-4EB0-4F5C-86E3-F2015F29231A}"/>
              </a:ext>
            </a:extLst>
          </p:cNvPr>
          <p:cNvCxnSpPr/>
          <p:nvPr/>
        </p:nvCxnSpPr>
        <p:spPr>
          <a:xfrm>
            <a:off x="558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24A9534-5D55-4A06-9B2C-2834A5B56964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6B8284-D541-43E9-B3B8-EA929DF84331}"/>
              </a:ext>
            </a:extLst>
          </p:cNvPr>
          <p:cNvCxnSpPr/>
          <p:nvPr/>
        </p:nvCxnSpPr>
        <p:spPr>
          <a:xfrm>
            <a:off x="414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52D461-B540-4AFA-803C-5BA592756161}"/>
              </a:ext>
            </a:extLst>
          </p:cNvPr>
          <p:cNvCxnSpPr/>
          <p:nvPr/>
        </p:nvCxnSpPr>
        <p:spPr>
          <a:xfrm>
            <a:off x="414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835579-CFFF-477B-8E31-74FD7D945DB5}"/>
              </a:ext>
            </a:extLst>
          </p:cNvPr>
          <p:cNvCxnSpPr/>
          <p:nvPr/>
        </p:nvCxnSpPr>
        <p:spPr>
          <a:xfrm>
            <a:off x="558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CB6B28A-BAB5-406E-A617-2F601B5D1BB9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F2F2D0-22FB-4539-ADC9-3304061D04F6}"/>
              </a:ext>
            </a:extLst>
          </p:cNvPr>
          <p:cNvCxnSpPr/>
          <p:nvPr/>
        </p:nvCxnSpPr>
        <p:spPr>
          <a:xfrm>
            <a:off x="270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BC5F2E8-7713-480E-A29F-428F04051FD6}"/>
              </a:ext>
            </a:extLst>
          </p:cNvPr>
          <p:cNvCxnSpPr/>
          <p:nvPr/>
        </p:nvCxnSpPr>
        <p:spPr>
          <a:xfrm>
            <a:off x="270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3BC3D0-1898-4140-A3AE-5260D2D7DF7C}"/>
              </a:ext>
            </a:extLst>
          </p:cNvPr>
          <p:cNvCxnSpPr/>
          <p:nvPr/>
        </p:nvCxnSpPr>
        <p:spPr>
          <a:xfrm>
            <a:off x="126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0BF83B1-0E26-498A-9269-F63076DB5573}"/>
              </a:ext>
            </a:extLst>
          </p:cNvPr>
          <p:cNvCxnSpPr/>
          <p:nvPr/>
        </p:nvCxnSpPr>
        <p:spPr>
          <a:xfrm>
            <a:off x="126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14BACA-82E1-4F83-92CC-F1F7B29804DE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68BBCA-771D-464E-A13F-451198DE5785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5222355-8869-4EC7-8668-A38EA6BE820B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0742EEA-5975-44B2-A12E-6B06448F3D8B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7EDCBC4-BC12-4B94-9717-4217FD57F153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59E1AB-9C9D-4F08-BEFA-520427088E76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71543F8-308B-4E18-9060-CC1E8551DD4D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55C8DD0-7989-4952-B414-A4165B0CAD02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9A94FF-1DB7-47C6-97A3-CA7F77B97F0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21F0F4-017D-4F4B-BD30-6D22B9AC5C82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201C5E9-43FC-4EF1-816C-75CA9D0AB928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C71EC6F-2F91-44AA-A412-5E5DBAE729E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/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/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/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60">
            <a:extLst>
              <a:ext uri="{FF2B5EF4-FFF2-40B4-BE49-F238E27FC236}">
                <a16:creationId xmlns:a16="http://schemas.microsoft.com/office/drawing/2014/main" id="{6E215BD8-13FF-425F-BB81-637142C9D156}"/>
              </a:ext>
            </a:extLst>
          </p:cNvPr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0391324B-63A4-480E-B534-3B6F5CB2136F}"/>
              </a:ext>
            </a:extLst>
          </p:cNvPr>
          <p:cNvSpPr/>
          <p:nvPr/>
        </p:nvSpPr>
        <p:spPr>
          <a:xfrm>
            <a:off x="6300000" y="252000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EDE29DB-4749-43A1-8F95-1A2FAA3F3445}"/>
              </a:ext>
            </a:extLst>
          </p:cNvPr>
          <p:cNvSpPr/>
          <p:nvPr/>
        </p:nvSpPr>
        <p:spPr>
          <a:xfrm>
            <a:off x="6300000" y="3600000"/>
            <a:ext cx="360000" cy="36000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/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blipFill>
                <a:blip r:embed="rId5"/>
                <a:stretch>
                  <a:fillRect l="-2535" t="-8475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/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blipFill>
                <a:blip r:embed="rId6"/>
                <a:stretch>
                  <a:fillRect l="-253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/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blipFill>
                <a:blip r:embed="rId7"/>
                <a:stretch>
                  <a:fillRect l="-2535" t="-10169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/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/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blipFill>
                <a:blip r:embed="rId9"/>
                <a:stretch>
                  <a:fillRect l="-14000" r="-9000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/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blipFill>
                <a:blip r:embed="rId10"/>
                <a:stretch>
                  <a:fillRect l="-14000" r="-9000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/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blipFill>
                <a:blip r:embed="rId11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/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blipFill>
                <a:blip r:embed="rId12"/>
                <a:stretch>
                  <a:fillRect l="-14141" r="-909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/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blipFill>
                <a:blip r:embed="rId13"/>
                <a:stretch>
                  <a:fillRect l="-19192" r="-5051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/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kern="2200" dirty="0">
                  <a:latin typeface="Browallia New" panose="020B0502040204020203" pitchFamily="34" charset="-34"/>
                  <a:ea typeface="Microsoft Sans Serif" panose="020B0604020202020204" pitchFamily="34" charset="0"/>
                  <a:cs typeface="Browall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blipFill>
                <a:blip r:embed="rId14"/>
                <a:stretch>
                  <a:fillRect l="-14141" t="-4000" r="-9091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/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blipFill>
                <a:blip r:embed="rId15"/>
                <a:stretch>
                  <a:fillRect l="-58333" r="-16667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/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blipFill>
                <a:blip r:embed="rId16"/>
                <a:stretch>
                  <a:fillRect l="-15464" r="-4124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/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blipFill>
                <a:blip r:embed="rId17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/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blipFill>
                <a:blip r:embed="rId18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/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blipFill>
                <a:blip r:embed="rId19"/>
                <a:stretch>
                  <a:fillRect l="-15000" r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/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blipFill>
                <a:blip r:embed="rId20"/>
                <a:stretch>
                  <a:fillRect l="-51852" r="-14815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/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blipFill>
                <a:blip r:embed="rId21"/>
                <a:stretch>
                  <a:fillRect l="-13861" r="-396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5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260000" y="252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260000" y="108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/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/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/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/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/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/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11B8E7D7-F134-4DEA-8FDE-9CB228ABD424}"/>
              </a:ext>
            </a:extLst>
          </p:cNvPr>
          <p:cNvSpPr>
            <a:spLocks noChangeAspect="1"/>
          </p:cNvSpPr>
          <p:nvPr/>
        </p:nvSpPr>
        <p:spPr>
          <a:xfrm>
            <a:off x="2858400" y="1800000"/>
            <a:ext cx="43200" cy="4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1BF2C8-93F9-40A9-9C65-C42049AAF66F}"/>
              </a:ext>
            </a:extLst>
          </p:cNvPr>
          <p:cNvCxnSpPr/>
          <p:nvPr/>
        </p:nvCxnSpPr>
        <p:spPr>
          <a:xfrm>
            <a:off x="2880000" y="216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/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blipFill>
                <a:blip r:embed="rId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2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1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blipFill>
                <a:blip r:embed="rId6"/>
                <a:stretch>
                  <a:fillRect l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44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288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789C606-D24B-4F8C-83EF-FAC39B764EA3}"/>
              </a:ext>
            </a:extLst>
          </p:cNvPr>
          <p:cNvCxnSpPr/>
          <p:nvPr/>
        </p:nvCxnSpPr>
        <p:spPr>
          <a:xfrm>
            <a:off x="720000" y="1980000"/>
            <a:ext cx="720000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blipFill>
                <a:blip r:embed="rId7"/>
                <a:stretch>
                  <a:fillRect l="-11475" r="-3279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/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blipFill>
                <a:blip r:embed="rId8"/>
                <a:stretch>
                  <a:fillRect l="-9677" r="-161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/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blipFill>
                <a:blip r:embed="rId9"/>
                <a:stretch>
                  <a:fillRect l="-4211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37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8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6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45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59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blipFill>
                <a:blip r:embed="rId2"/>
                <a:stretch>
                  <a:fillRect l="-6944" t="-4348" r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blipFill>
                <a:blip r:embed="rId3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blipFill>
                <a:blip r:embed="rId4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73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800000" y="1980000"/>
            <a:ext cx="198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3780000" y="1980000"/>
            <a:ext cx="162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886870A-4F7B-4F25-9F30-0F29AE837545}"/>
              </a:ext>
            </a:extLst>
          </p:cNvPr>
          <p:cNvCxnSpPr/>
          <p:nvPr/>
        </p:nvCxnSpPr>
        <p:spPr>
          <a:xfrm>
            <a:off x="756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EF3AC4-EE93-46E1-9950-A51B2EB25536}"/>
              </a:ext>
            </a:extLst>
          </p:cNvPr>
          <p:cNvCxnSpPr/>
          <p:nvPr/>
        </p:nvCxnSpPr>
        <p:spPr>
          <a:xfrm>
            <a:off x="61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162C99AE-6251-4EF8-B3F5-BE46920A090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C54FAA-98D9-45EC-B7E0-9D5F1AA33944}"/>
              </a:ext>
            </a:extLst>
          </p:cNvPr>
          <p:cNvSpPr>
            <a:spLocks noChangeAspect="1"/>
          </p:cNvSpPr>
          <p:nvPr/>
        </p:nvSpPr>
        <p:spPr>
          <a:xfrm>
            <a:off x="53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4A5DE71-1DDA-477F-9084-F41C77FC76D2}"/>
              </a:ext>
            </a:extLst>
          </p:cNvPr>
          <p:cNvSpPr>
            <a:spLocks noChangeAspect="1"/>
          </p:cNvSpPr>
          <p:nvPr/>
        </p:nvSpPr>
        <p:spPr>
          <a:xfrm>
            <a:off x="67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0965E21-FEB7-484E-B3CC-D94FB2A3670B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2F7120D-767C-4BC2-9975-8DE17C6BE100}"/>
              </a:ext>
            </a:extLst>
          </p:cNvPr>
          <p:cNvCxnSpPr/>
          <p:nvPr/>
        </p:nvCxnSpPr>
        <p:spPr>
          <a:xfrm>
            <a:off x="73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8814B51-298B-4167-8DC3-B723076C751A}"/>
              </a:ext>
            </a:extLst>
          </p:cNvPr>
          <p:cNvCxnSpPr/>
          <p:nvPr/>
        </p:nvCxnSpPr>
        <p:spPr>
          <a:xfrm>
            <a:off x="378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9E3A99-49FE-4FF3-BA9E-6F0B015D3035}"/>
              </a:ext>
            </a:extLst>
          </p:cNvPr>
          <p:cNvCxnSpPr/>
          <p:nvPr/>
        </p:nvCxnSpPr>
        <p:spPr>
          <a:xfrm>
            <a:off x="54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D8AFA31-0785-48E1-80A3-FA4E97B3CA23}"/>
              </a:ext>
            </a:extLst>
          </p:cNvPr>
          <p:cNvCxnSpPr/>
          <p:nvPr/>
        </p:nvCxnSpPr>
        <p:spPr>
          <a:xfrm>
            <a:off x="684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C00A0A3-F853-4F29-ADAA-159B0E1822DE}"/>
              </a:ext>
            </a:extLst>
          </p:cNvPr>
          <p:cNvCxnSpPr/>
          <p:nvPr/>
        </p:nvCxnSpPr>
        <p:spPr>
          <a:xfrm>
            <a:off x="540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blipFill>
                <a:blip r:embed="rId5"/>
                <a:stretch>
                  <a:fillRect l="-12281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/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blipFill>
                <a:blip r:embed="rId6"/>
                <a:stretch>
                  <a:fillRect l="-12281" r="-175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/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blipFill>
                <a:blip r:embed="rId7"/>
                <a:stretch>
                  <a:fillRect l="-8451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4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72E7B81-B1D8-4352-85BE-BD2F22FFF37D}"/>
              </a:ext>
            </a:extLst>
          </p:cNvPr>
          <p:cNvGrpSpPr/>
          <p:nvPr/>
        </p:nvGrpSpPr>
        <p:grpSpPr>
          <a:xfrm>
            <a:off x="3223095" y="113803"/>
            <a:ext cx="6321288" cy="6321287"/>
            <a:chOff x="1919578" y="651013"/>
            <a:chExt cx="5555975" cy="5555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1919579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101526-E3F1-4555-A759-3A46B804B2B2}"/>
                </a:ext>
              </a:extLst>
            </p:cNvPr>
            <p:cNvSpPr/>
            <p:nvPr/>
          </p:nvSpPr>
          <p:spPr>
            <a:xfrm>
              <a:off x="1919578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76FEF86-0F51-48C7-A589-3CB5ABE342E0}"/>
                </a:ext>
              </a:extLst>
            </p:cNvPr>
            <p:cNvSpPr/>
            <p:nvPr/>
          </p:nvSpPr>
          <p:spPr>
            <a:xfrm>
              <a:off x="4697565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F69F4CC-E103-448F-A421-2AAC38F0CEB2}"/>
                </a:ext>
              </a:extLst>
            </p:cNvPr>
            <p:cNvSpPr/>
            <p:nvPr/>
          </p:nvSpPr>
          <p:spPr>
            <a:xfrm>
              <a:off x="4697566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1675BC8-62ED-4381-A697-47A99D9249B0}"/>
              </a:ext>
            </a:extLst>
          </p:cNvPr>
          <p:cNvCxnSpPr/>
          <p:nvPr/>
        </p:nvCxnSpPr>
        <p:spPr>
          <a:xfrm>
            <a:off x="1451610" y="6435091"/>
            <a:ext cx="9841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725ECE-CFE5-4427-8DDC-321CF0C1DC75}"/>
              </a:ext>
            </a:extLst>
          </p:cNvPr>
          <p:cNvCxnSpPr>
            <a:cxnSpLocks/>
          </p:cNvCxnSpPr>
          <p:nvPr/>
        </p:nvCxnSpPr>
        <p:spPr>
          <a:xfrm>
            <a:off x="6138000" y="1680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420678-2091-4435-AB3E-44F7C318B2AD}"/>
              </a:ext>
            </a:extLst>
          </p:cNvPr>
          <p:cNvCxnSpPr/>
          <p:nvPr/>
        </p:nvCxnSpPr>
        <p:spPr>
          <a:xfrm>
            <a:off x="6138000" y="485013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1ACAC45-4455-42A8-AE03-517F241A29A8}"/>
              </a:ext>
            </a:extLst>
          </p:cNvPr>
          <p:cNvCxnSpPr/>
          <p:nvPr/>
        </p:nvCxnSpPr>
        <p:spPr>
          <a:xfrm>
            <a:off x="6138000" y="6436857"/>
            <a:ext cx="540000" cy="0"/>
          </a:xfrm>
          <a:prstGeom prst="straightConnector1">
            <a:avLst/>
          </a:prstGeom>
          <a:ln w="38100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7356FE6-44F9-4FC1-AF5D-2E613163D1BB}"/>
              </a:ext>
            </a:extLst>
          </p:cNvPr>
          <p:cNvGrpSpPr/>
          <p:nvPr/>
        </p:nvGrpSpPr>
        <p:grpSpPr>
          <a:xfrm>
            <a:off x="1179871" y="2654773"/>
            <a:ext cx="9411926" cy="1827361"/>
            <a:chOff x="1179871" y="2654773"/>
            <a:chExt cx="9411926" cy="182736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D6810B6-2C6B-442B-93DE-4A8D29D74893}"/>
                </a:ext>
              </a:extLst>
            </p:cNvPr>
            <p:cNvGrpSpPr/>
            <p:nvPr/>
          </p:nvGrpSpPr>
          <p:grpSpPr>
            <a:xfrm>
              <a:off x="4359964" y="2655320"/>
              <a:ext cx="4916745" cy="1817288"/>
              <a:chOff x="2620565" y="1451113"/>
              <a:chExt cx="8856006" cy="3273287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12E38FE-114C-4538-A669-14C9E214791C}"/>
                  </a:ext>
                </a:extLst>
              </p:cNvPr>
              <p:cNvSpPr/>
              <p:nvPr/>
            </p:nvSpPr>
            <p:spPr>
              <a:xfrm>
                <a:off x="2672866" y="1451113"/>
                <a:ext cx="5053153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564D526-CE79-47C6-9EE5-B2FDFB221312}"/>
                  </a:ext>
                </a:extLst>
              </p:cNvPr>
              <p:cNvSpPr/>
              <p:nvPr/>
            </p:nvSpPr>
            <p:spPr>
              <a:xfrm>
                <a:off x="7726019" y="1451113"/>
                <a:ext cx="3273287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219D0818-7A21-4AC2-8FDC-C4FA04185824}"/>
                  </a:ext>
                </a:extLst>
              </p:cNvPr>
              <p:cNvSpPr/>
              <p:nvPr/>
            </p:nvSpPr>
            <p:spPr>
              <a:xfrm>
                <a:off x="7663073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5B7620C-0992-4847-8FD0-B2CBC7905C47}"/>
                  </a:ext>
                </a:extLst>
              </p:cNvPr>
              <p:cNvSpPr/>
              <p:nvPr/>
            </p:nvSpPr>
            <p:spPr>
              <a:xfrm>
                <a:off x="10946298" y="3018183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45598359-11C1-4ECD-9FF4-62BC4E47D143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9362663" y="1451113"/>
                <a:ext cx="0" cy="32732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00F4F3A-A90B-4D46-94FF-3EBEC6BEDFB6}"/>
                  </a:ext>
                </a:extLst>
              </p:cNvPr>
              <p:cNvSpPr/>
              <p:nvPr/>
            </p:nvSpPr>
            <p:spPr>
              <a:xfrm>
                <a:off x="9306342" y="3028126"/>
                <a:ext cx="112641" cy="1126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B88DD1E-A48A-4821-94F5-0CABD828575E}"/>
                  </a:ext>
                </a:extLst>
              </p:cNvPr>
              <p:cNvSpPr txBox="1"/>
              <p:nvPr/>
            </p:nvSpPr>
            <p:spPr>
              <a:xfrm>
                <a:off x="9418984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90B99AE-39E3-4CFF-A771-910832B29931}"/>
                  </a:ext>
                </a:extLst>
              </p:cNvPr>
              <p:cNvSpPr txBox="1"/>
              <p:nvPr/>
            </p:nvSpPr>
            <p:spPr>
              <a:xfrm>
                <a:off x="11062252" y="2745724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E94B702-F23F-4345-8B9E-93F677ABF085}"/>
                  </a:ext>
                </a:extLst>
              </p:cNvPr>
              <p:cNvSpPr txBox="1"/>
              <p:nvPr/>
            </p:nvSpPr>
            <p:spPr>
              <a:xfrm>
                <a:off x="7786049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B3E1DA3-41B1-43A9-8FE5-3D6BB7B75C27}"/>
                  </a:ext>
                </a:extLst>
              </p:cNvPr>
              <p:cNvGrpSpPr/>
              <p:nvPr/>
            </p:nvGrpSpPr>
            <p:grpSpPr>
              <a:xfrm>
                <a:off x="2620565" y="2762308"/>
                <a:ext cx="1274924" cy="665239"/>
                <a:chOff x="3127006" y="2762308"/>
                <a:chExt cx="1274924" cy="665239"/>
              </a:xfrm>
            </p:grpSpPr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6F557097-C2E0-4C4D-82E7-72FFF6D6D7D8}"/>
                    </a:ext>
                  </a:extLst>
                </p:cNvPr>
                <p:cNvSpPr/>
                <p:nvPr/>
              </p:nvSpPr>
              <p:spPr>
                <a:xfrm>
                  <a:off x="3127006" y="3028126"/>
                  <a:ext cx="112641" cy="112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B7E9719-A96A-44A2-8807-F8B6E3C010F9}"/>
                    </a:ext>
                  </a:extLst>
                </p:cNvPr>
                <p:cNvSpPr txBox="1"/>
                <p:nvPr/>
              </p:nvSpPr>
              <p:spPr>
                <a:xfrm>
                  <a:off x="3239647" y="2762308"/>
                  <a:ext cx="1162283" cy="66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UU</a:t>
                  </a:r>
                </a:p>
              </p:txBody>
            </p:sp>
          </p:grp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4E207F8-7247-48B6-8687-FC8A23D0F2BC}"/>
                </a:ext>
              </a:extLst>
            </p:cNvPr>
            <p:cNvSpPr/>
            <p:nvPr/>
          </p:nvSpPr>
          <p:spPr>
            <a:xfrm>
              <a:off x="9011177" y="2655229"/>
              <a:ext cx="1580620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B7722F5C-0907-4000-94EF-736711972E37}"/>
                </a:ext>
              </a:extLst>
            </p:cNvPr>
            <p:cNvSpPr/>
            <p:nvPr/>
          </p:nvSpPr>
          <p:spPr>
            <a:xfrm>
              <a:off x="1179871" y="2654773"/>
              <a:ext cx="3208252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BFD9550F-99C5-4DE0-8AEB-081B6B02B879}"/>
                </a:ext>
              </a:extLst>
            </p:cNvPr>
            <p:cNvCxnSpPr/>
            <p:nvPr/>
          </p:nvCxnSpPr>
          <p:spPr>
            <a:xfrm>
              <a:off x="9779493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31C88BE-AA12-407F-B7D4-2FCA03388F68}"/>
                </a:ext>
              </a:extLst>
            </p:cNvPr>
            <p:cNvCxnSpPr/>
            <p:nvPr/>
          </p:nvCxnSpPr>
          <p:spPr>
            <a:xfrm>
              <a:off x="5807568" y="2664846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392925C6-0169-4272-A1E1-240E38FA5B04}"/>
                </a:ext>
              </a:extLst>
            </p:cNvPr>
            <p:cNvCxnSpPr/>
            <p:nvPr/>
          </p:nvCxnSpPr>
          <p:spPr>
            <a:xfrm>
              <a:off x="2778618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1BF1AF8A-9E29-445A-9826-7557578D2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554" y="3830145"/>
              <a:ext cx="3013014" cy="91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F1D61B3E-469D-4606-87C8-7C12A70BC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68" y="3829746"/>
              <a:ext cx="2294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8FF15AE6-1DCA-48C4-A604-5BD7EB0A7E0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608" y="3827598"/>
              <a:ext cx="16738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D0522D1-1366-44F4-B509-7A0CFAF99C28}"/>
                </a:ext>
              </a:extLst>
            </p:cNvPr>
            <p:cNvSpPr txBox="1"/>
            <p:nvPr/>
          </p:nvSpPr>
          <p:spPr>
            <a:xfrm>
              <a:off x="3839237" y="3792560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UU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203C033-55E8-4925-9767-18AA772D327D}"/>
                </a:ext>
              </a:extLst>
            </p:cNvPr>
            <p:cNvSpPr txBox="1"/>
            <p:nvPr/>
          </p:nvSpPr>
          <p:spPr>
            <a:xfrm>
              <a:off x="6761886" y="3752519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573E0CC8-28BB-4598-A02A-E7CB7DD87C39}"/>
                </a:ext>
              </a:extLst>
            </p:cNvPr>
            <p:cNvSpPr txBox="1"/>
            <p:nvPr/>
          </p:nvSpPr>
          <p:spPr>
            <a:xfrm>
              <a:off x="8589891" y="3747928"/>
              <a:ext cx="57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D</a:t>
              </a:r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00E6A5DC-8499-4328-8374-2271D228DE7B}"/>
                </a:ext>
              </a:extLst>
            </p:cNvPr>
            <p:cNvSpPr/>
            <p:nvPr/>
          </p:nvSpPr>
          <p:spPr>
            <a:xfrm>
              <a:off x="9747828" y="3520829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DAC0E079-3F69-4971-8157-68522F255226}"/>
                </a:ext>
              </a:extLst>
            </p:cNvPr>
            <p:cNvSpPr/>
            <p:nvPr/>
          </p:nvSpPr>
          <p:spPr>
            <a:xfrm>
              <a:off x="5779742" y="3543914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6FD7D677-7989-4C4C-8999-B8571520DFC5}"/>
                </a:ext>
              </a:extLst>
            </p:cNvPr>
            <p:cNvSpPr/>
            <p:nvPr/>
          </p:nvSpPr>
          <p:spPr>
            <a:xfrm>
              <a:off x="2749146" y="3550957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714F538-704C-49DC-8823-AA3DA4D4C5CA}"/>
              </a:ext>
            </a:extLst>
          </p:cNvPr>
          <p:cNvSpPr/>
          <p:nvPr/>
        </p:nvSpPr>
        <p:spPr>
          <a:xfrm>
            <a:off x="3791544" y="4676037"/>
            <a:ext cx="62537" cy="625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B40A95A7-DF1C-46C3-9F76-611DCBF90543}"/>
              </a:ext>
            </a:extLst>
          </p:cNvPr>
          <p:cNvSpPr/>
          <p:nvPr/>
        </p:nvSpPr>
        <p:spPr>
          <a:xfrm>
            <a:off x="7311902" y="4676039"/>
            <a:ext cx="62537" cy="62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72DAC-FAE9-459C-BDA5-AE978FEEB41A}"/>
              </a:ext>
            </a:extLst>
          </p:cNvPr>
          <p:cNvSpPr txBox="1"/>
          <p:nvPr/>
        </p:nvSpPr>
        <p:spPr>
          <a:xfrm>
            <a:off x="3826362" y="4549152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Cell centred variables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EED823-34AE-45CE-8DFF-C6810A881D59}"/>
              </a:ext>
            </a:extLst>
          </p:cNvPr>
          <p:cNvSpPr txBox="1"/>
          <p:nvPr/>
        </p:nvSpPr>
        <p:spPr>
          <a:xfrm>
            <a:off x="7357698" y="4544798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Face variables</a:t>
            </a:r>
          </a:p>
        </p:txBody>
      </p:sp>
    </p:spTree>
    <p:extLst>
      <p:ext uri="{BB962C8B-B14F-4D97-AF65-F5344CB8AC3E}">
        <p14:creationId xmlns:p14="http://schemas.microsoft.com/office/powerpoint/2010/main" val="45206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7010125-EB6A-48CA-BCF1-9F58BC74DAFF}"/>
              </a:ext>
            </a:extLst>
          </p:cNvPr>
          <p:cNvGrpSpPr/>
          <p:nvPr/>
        </p:nvGrpSpPr>
        <p:grpSpPr>
          <a:xfrm>
            <a:off x="631956" y="370915"/>
            <a:ext cx="10414040" cy="1766202"/>
            <a:chOff x="631956" y="370915"/>
            <a:chExt cx="10414040" cy="1766202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356F5A1-C3F2-409E-9DDC-E6DF0CBEC8EC}"/>
                </a:ext>
              </a:extLst>
            </p:cNvPr>
            <p:cNvSpPr txBox="1"/>
            <p:nvPr/>
          </p:nvSpPr>
          <p:spPr>
            <a:xfrm>
              <a:off x="1711122" y="1772313"/>
              <a:ext cx="717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0.5 m</a:t>
              </a: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869CAC8-5ECC-423A-87E1-63DAEEBBBD59}"/>
                </a:ext>
              </a:extLst>
            </p:cNvPr>
            <p:cNvCxnSpPr/>
            <p:nvPr/>
          </p:nvCxnSpPr>
          <p:spPr>
            <a:xfrm>
              <a:off x="720000" y="720000"/>
              <a:ext cx="1026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1D8D201-B55B-4D46-85B3-E62A5AEED512}"/>
                </a:ext>
              </a:extLst>
            </p:cNvPr>
            <p:cNvCxnSpPr/>
            <p:nvPr/>
          </p:nvCxnSpPr>
          <p:spPr>
            <a:xfrm>
              <a:off x="72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BC94D75-C421-4554-929F-16A66801239C}"/>
                </a:ext>
              </a:extLst>
            </p:cNvPr>
            <p:cNvCxnSpPr/>
            <p:nvPr/>
          </p:nvCxnSpPr>
          <p:spPr>
            <a:xfrm>
              <a:off x="1098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2D2125A-24DA-4B01-92E5-EAB4856D4213}"/>
                </a:ext>
              </a:extLst>
            </p:cNvPr>
            <p:cNvCxnSpPr/>
            <p:nvPr/>
          </p:nvCxnSpPr>
          <p:spPr>
            <a:xfrm>
              <a:off x="7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7FFDE90-A794-4E93-A07B-E6C4C1BDD560}"/>
                </a:ext>
              </a:extLst>
            </p:cNvPr>
            <p:cNvCxnSpPr/>
            <p:nvPr/>
          </p:nvCxnSpPr>
          <p:spPr>
            <a:xfrm>
              <a:off x="18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0629DE5-B457-4823-8FE1-A9FEDB046FB7}"/>
                </a:ext>
              </a:extLst>
            </p:cNvPr>
            <p:cNvCxnSpPr/>
            <p:nvPr/>
          </p:nvCxnSpPr>
          <p:spPr>
            <a:xfrm>
              <a:off x="28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BE67FBB-AFB5-4813-9A1E-A39F4A783DF5}"/>
                </a:ext>
              </a:extLst>
            </p:cNvPr>
            <p:cNvCxnSpPr/>
            <p:nvPr/>
          </p:nvCxnSpPr>
          <p:spPr>
            <a:xfrm>
              <a:off x="39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16719F2-7A3E-42C6-8201-518FD45E8066}"/>
                </a:ext>
              </a:extLst>
            </p:cNvPr>
            <p:cNvCxnSpPr/>
            <p:nvPr/>
          </p:nvCxnSpPr>
          <p:spPr>
            <a:xfrm>
              <a:off x="50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434C052-0F6A-406B-BB25-6DCB05D9528A}"/>
                </a:ext>
              </a:extLst>
            </p:cNvPr>
            <p:cNvCxnSpPr/>
            <p:nvPr/>
          </p:nvCxnSpPr>
          <p:spPr>
            <a:xfrm>
              <a:off x="61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044ED0E-B21B-474F-AE7B-885510263E4C}"/>
                </a:ext>
              </a:extLst>
            </p:cNvPr>
            <p:cNvCxnSpPr/>
            <p:nvPr/>
          </p:nvCxnSpPr>
          <p:spPr>
            <a:xfrm>
              <a:off x="72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AF2E82F-A8EF-46A2-9346-7322D807E953}"/>
                </a:ext>
              </a:extLst>
            </p:cNvPr>
            <p:cNvCxnSpPr/>
            <p:nvPr/>
          </p:nvCxnSpPr>
          <p:spPr>
            <a:xfrm>
              <a:off x="82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5B1E170-93DC-48E3-91B0-AF4D2B01AA95}"/>
                </a:ext>
              </a:extLst>
            </p:cNvPr>
            <p:cNvCxnSpPr/>
            <p:nvPr/>
          </p:nvCxnSpPr>
          <p:spPr>
            <a:xfrm>
              <a:off x="93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3F8E93A-857D-4AFB-8793-5FAC091F13DB}"/>
                </a:ext>
              </a:extLst>
            </p:cNvPr>
            <p:cNvCxnSpPr/>
            <p:nvPr/>
          </p:nvCxnSpPr>
          <p:spPr>
            <a:xfrm>
              <a:off x="104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AE547-6ECC-4E3A-8B93-BB6461C40BED}"/>
                </a:ext>
              </a:extLst>
            </p:cNvPr>
            <p:cNvCxnSpPr/>
            <p:nvPr/>
          </p:nvCxnSpPr>
          <p:spPr>
            <a:xfrm>
              <a:off x="12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75C72E80-7FCF-44AE-8FA4-85CB2CB32A1C}"/>
                </a:ext>
              </a:extLst>
            </p:cNvPr>
            <p:cNvCxnSpPr/>
            <p:nvPr/>
          </p:nvCxnSpPr>
          <p:spPr>
            <a:xfrm>
              <a:off x="23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DF49405-EC9A-4A29-A7A2-8CBD1F75C06E}"/>
                </a:ext>
              </a:extLst>
            </p:cNvPr>
            <p:cNvCxnSpPr/>
            <p:nvPr/>
          </p:nvCxnSpPr>
          <p:spPr>
            <a:xfrm>
              <a:off x="34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1841E9EC-A42C-4CD6-80FA-DA59ED136DE9}"/>
                </a:ext>
              </a:extLst>
            </p:cNvPr>
            <p:cNvCxnSpPr/>
            <p:nvPr/>
          </p:nvCxnSpPr>
          <p:spPr>
            <a:xfrm>
              <a:off x="45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C1DD3E6-1B31-4F5A-937D-130AEA1AF328}"/>
                </a:ext>
              </a:extLst>
            </p:cNvPr>
            <p:cNvCxnSpPr/>
            <p:nvPr/>
          </p:nvCxnSpPr>
          <p:spPr>
            <a:xfrm>
              <a:off x="558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A17CAAB7-8979-4E4D-B8B3-DA79A9B8CA8F}"/>
                </a:ext>
              </a:extLst>
            </p:cNvPr>
            <p:cNvCxnSpPr/>
            <p:nvPr/>
          </p:nvCxnSpPr>
          <p:spPr>
            <a:xfrm>
              <a:off x="66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30A78A6-E8CF-499A-BD77-1238916B3793}"/>
                </a:ext>
              </a:extLst>
            </p:cNvPr>
            <p:cNvCxnSpPr/>
            <p:nvPr/>
          </p:nvCxnSpPr>
          <p:spPr>
            <a:xfrm>
              <a:off x="77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B6A8AFB-A0C7-44EA-822B-1B4762B58267}"/>
                </a:ext>
              </a:extLst>
            </p:cNvPr>
            <p:cNvCxnSpPr/>
            <p:nvPr/>
          </p:nvCxnSpPr>
          <p:spPr>
            <a:xfrm>
              <a:off x="88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9D76C2C1-9A93-4ED2-9216-D8BA52107043}"/>
                </a:ext>
              </a:extLst>
            </p:cNvPr>
            <p:cNvCxnSpPr/>
            <p:nvPr/>
          </p:nvCxnSpPr>
          <p:spPr>
            <a:xfrm>
              <a:off x="99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1007ED39-6335-4940-B999-B1A0C2F5729D}"/>
                </a:ext>
              </a:extLst>
            </p:cNvPr>
            <p:cNvCxnSpPr/>
            <p:nvPr/>
          </p:nvCxnSpPr>
          <p:spPr>
            <a:xfrm>
              <a:off x="104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962FDC13-E11E-428C-A054-1071D93A1684}"/>
                </a:ext>
              </a:extLst>
            </p:cNvPr>
            <p:cNvCxnSpPr/>
            <p:nvPr/>
          </p:nvCxnSpPr>
          <p:spPr>
            <a:xfrm>
              <a:off x="93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60CA18A-3EFA-4DA1-A0B1-2EC693174315}"/>
                </a:ext>
              </a:extLst>
            </p:cNvPr>
            <p:cNvCxnSpPr/>
            <p:nvPr/>
          </p:nvCxnSpPr>
          <p:spPr>
            <a:xfrm>
              <a:off x="99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CDF696EC-C596-402E-A625-E5BD857D9AC6}"/>
                </a:ext>
              </a:extLst>
            </p:cNvPr>
            <p:cNvCxnSpPr/>
            <p:nvPr/>
          </p:nvCxnSpPr>
          <p:spPr>
            <a:xfrm>
              <a:off x="88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B4C61DD7-E2F1-485A-874B-30F0C0C4D047}"/>
                </a:ext>
              </a:extLst>
            </p:cNvPr>
            <p:cNvCxnSpPr/>
            <p:nvPr/>
          </p:nvCxnSpPr>
          <p:spPr>
            <a:xfrm>
              <a:off x="82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DC72378-B0B6-47CB-BC65-80D131732B57}"/>
                </a:ext>
              </a:extLst>
            </p:cNvPr>
            <p:cNvCxnSpPr/>
            <p:nvPr/>
          </p:nvCxnSpPr>
          <p:spPr>
            <a:xfrm>
              <a:off x="77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605C7B-D4D3-4635-8971-917BE7B9E93D}"/>
                </a:ext>
              </a:extLst>
            </p:cNvPr>
            <p:cNvCxnSpPr/>
            <p:nvPr/>
          </p:nvCxnSpPr>
          <p:spPr>
            <a:xfrm>
              <a:off x="72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C2A3124E-439C-4B25-AED9-13D6BE2629F6}"/>
                </a:ext>
              </a:extLst>
            </p:cNvPr>
            <p:cNvCxnSpPr/>
            <p:nvPr/>
          </p:nvCxnSpPr>
          <p:spPr>
            <a:xfrm>
              <a:off x="66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44F2AB2-9361-47AF-8996-224BA27F780F}"/>
                </a:ext>
              </a:extLst>
            </p:cNvPr>
            <p:cNvCxnSpPr/>
            <p:nvPr/>
          </p:nvCxnSpPr>
          <p:spPr>
            <a:xfrm>
              <a:off x="61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9C30C59-2F2A-4009-85BC-8517EF2284B5}"/>
                </a:ext>
              </a:extLst>
            </p:cNvPr>
            <p:cNvCxnSpPr/>
            <p:nvPr/>
          </p:nvCxnSpPr>
          <p:spPr>
            <a:xfrm>
              <a:off x="55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8C46399-054C-4471-8C5F-CECC4822DFEF}"/>
                </a:ext>
              </a:extLst>
            </p:cNvPr>
            <p:cNvCxnSpPr/>
            <p:nvPr/>
          </p:nvCxnSpPr>
          <p:spPr>
            <a:xfrm>
              <a:off x="50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F6EC4D6-BA23-47EB-AD70-0111104F9A56}"/>
                </a:ext>
              </a:extLst>
            </p:cNvPr>
            <p:cNvCxnSpPr/>
            <p:nvPr/>
          </p:nvCxnSpPr>
          <p:spPr>
            <a:xfrm>
              <a:off x="28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DE5E146E-42FF-4D4E-91DD-C75D29A2ACA4}"/>
                </a:ext>
              </a:extLst>
            </p:cNvPr>
            <p:cNvCxnSpPr/>
            <p:nvPr/>
          </p:nvCxnSpPr>
          <p:spPr>
            <a:xfrm>
              <a:off x="34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20938B8-CC65-417A-85FF-F5CF9133D4CD}"/>
                </a:ext>
              </a:extLst>
            </p:cNvPr>
            <p:cNvCxnSpPr/>
            <p:nvPr/>
          </p:nvCxnSpPr>
          <p:spPr>
            <a:xfrm>
              <a:off x="45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BD1376-DFAB-40A2-8077-62399CF5555B}"/>
                </a:ext>
              </a:extLst>
            </p:cNvPr>
            <p:cNvCxnSpPr/>
            <p:nvPr/>
          </p:nvCxnSpPr>
          <p:spPr>
            <a:xfrm>
              <a:off x="23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6B1E3FA-2E07-4DC0-989D-B5DFD523D44E}"/>
                </a:ext>
              </a:extLst>
            </p:cNvPr>
            <p:cNvCxnSpPr/>
            <p:nvPr/>
          </p:nvCxnSpPr>
          <p:spPr>
            <a:xfrm>
              <a:off x="39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381147A9-09EF-462F-BFEE-EDDDFE7FE09E}"/>
                </a:ext>
              </a:extLst>
            </p:cNvPr>
            <p:cNvCxnSpPr/>
            <p:nvPr/>
          </p:nvCxnSpPr>
          <p:spPr>
            <a:xfrm>
              <a:off x="12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73B42F3-324C-48BB-AE7B-36EB0E38FF4D}"/>
                </a:ext>
              </a:extLst>
            </p:cNvPr>
            <p:cNvCxnSpPr/>
            <p:nvPr/>
          </p:nvCxnSpPr>
          <p:spPr>
            <a:xfrm>
              <a:off x="18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4265DCA-A02E-4274-AB22-8FB2ABC38E9A}"/>
                </a:ext>
              </a:extLst>
            </p:cNvPr>
            <p:cNvCxnSpPr/>
            <p:nvPr/>
          </p:nvCxnSpPr>
          <p:spPr>
            <a:xfrm>
              <a:off x="720000" y="900000"/>
              <a:ext cx="10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8AAB7C97-9098-4DBC-A883-C2DCB3285E0F}"/>
                </a:ext>
              </a:extLst>
            </p:cNvPr>
            <p:cNvCxnSpPr/>
            <p:nvPr/>
          </p:nvCxnSpPr>
          <p:spPr>
            <a:xfrm>
              <a:off x="5315599" y="720000"/>
              <a:ext cx="0" cy="97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88F3B1B7-078B-4F4C-9134-2010EABABA9D}"/>
                </a:ext>
              </a:extLst>
            </p:cNvPr>
            <p:cNvCxnSpPr/>
            <p:nvPr/>
          </p:nvCxnSpPr>
          <p:spPr>
            <a:xfrm>
              <a:off x="1800000" y="1800000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A98176CA-C010-456E-971B-722D6EC5EA32}"/>
                </a:ext>
              </a:extLst>
            </p:cNvPr>
            <p:cNvCxnSpPr/>
            <p:nvPr/>
          </p:nvCxnSpPr>
          <p:spPr>
            <a:xfrm>
              <a:off x="3150000" y="1692000"/>
              <a:ext cx="0" cy="1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5FF5513-BAA0-4A6E-9C87-37001D1FB430}"/>
                </a:ext>
              </a:extLst>
            </p:cNvPr>
            <p:cNvSpPr txBox="1"/>
            <p:nvPr/>
          </p:nvSpPr>
          <p:spPr>
            <a:xfrm>
              <a:off x="5413018" y="875936"/>
              <a:ext cx="84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9.5 m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50DBFE8-C992-4057-B1E1-BA432647651D}"/>
                </a:ext>
              </a:extLst>
            </p:cNvPr>
            <p:cNvSpPr txBox="1"/>
            <p:nvPr/>
          </p:nvSpPr>
          <p:spPr>
            <a:xfrm>
              <a:off x="4733930" y="1088112"/>
              <a:ext cx="68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0.9 m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6A39CF7-7B64-4B2E-A7F8-326073D90129}"/>
                </a:ext>
              </a:extLst>
            </p:cNvPr>
            <p:cNvSpPr txBox="1"/>
            <p:nvPr/>
          </p:nvSpPr>
          <p:spPr>
            <a:xfrm>
              <a:off x="2795873" y="1745999"/>
              <a:ext cx="71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0.1 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/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/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/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61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/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80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69CAC8-5ECC-423A-87E1-63DAEEBBBD59}"/>
              </a:ext>
            </a:extLst>
          </p:cNvPr>
          <p:cNvCxnSpPr/>
          <p:nvPr/>
        </p:nvCxnSpPr>
        <p:spPr>
          <a:xfrm>
            <a:off x="720000" y="720000"/>
            <a:ext cx="1026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1D8D201-B55B-4D46-85B3-E62A5AEED512}"/>
              </a:ext>
            </a:extLst>
          </p:cNvPr>
          <p:cNvCxnSpPr/>
          <p:nvPr/>
        </p:nvCxnSpPr>
        <p:spPr>
          <a:xfrm>
            <a:off x="72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C94D75-C421-4554-929F-16A66801239C}"/>
              </a:ext>
            </a:extLst>
          </p:cNvPr>
          <p:cNvCxnSpPr/>
          <p:nvPr/>
        </p:nvCxnSpPr>
        <p:spPr>
          <a:xfrm>
            <a:off x="1098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2D2125A-24DA-4B01-92E5-EAB4856D4213}"/>
              </a:ext>
            </a:extLst>
          </p:cNvPr>
          <p:cNvCxnSpPr/>
          <p:nvPr/>
        </p:nvCxnSpPr>
        <p:spPr>
          <a:xfrm>
            <a:off x="7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7FFDE90-A794-4E93-A07B-E6C4C1BDD560}"/>
              </a:ext>
            </a:extLst>
          </p:cNvPr>
          <p:cNvCxnSpPr/>
          <p:nvPr/>
        </p:nvCxnSpPr>
        <p:spPr>
          <a:xfrm>
            <a:off x="18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629DE5-B457-4823-8FE1-A9FEDB046FB7}"/>
              </a:ext>
            </a:extLst>
          </p:cNvPr>
          <p:cNvCxnSpPr/>
          <p:nvPr/>
        </p:nvCxnSpPr>
        <p:spPr>
          <a:xfrm>
            <a:off x="28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E67FBB-AFB5-4813-9A1E-A39F4A783DF5}"/>
              </a:ext>
            </a:extLst>
          </p:cNvPr>
          <p:cNvCxnSpPr/>
          <p:nvPr/>
        </p:nvCxnSpPr>
        <p:spPr>
          <a:xfrm>
            <a:off x="39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16719F2-7A3E-42C6-8201-518FD45E8066}"/>
              </a:ext>
            </a:extLst>
          </p:cNvPr>
          <p:cNvCxnSpPr/>
          <p:nvPr/>
        </p:nvCxnSpPr>
        <p:spPr>
          <a:xfrm>
            <a:off x="50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34C052-0F6A-406B-BB25-6DCB05D9528A}"/>
              </a:ext>
            </a:extLst>
          </p:cNvPr>
          <p:cNvCxnSpPr/>
          <p:nvPr/>
        </p:nvCxnSpPr>
        <p:spPr>
          <a:xfrm>
            <a:off x="61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44ED0E-B21B-474F-AE7B-885510263E4C}"/>
              </a:ext>
            </a:extLst>
          </p:cNvPr>
          <p:cNvCxnSpPr/>
          <p:nvPr/>
        </p:nvCxnSpPr>
        <p:spPr>
          <a:xfrm>
            <a:off x="72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AF2E82F-A8EF-46A2-9346-7322D807E953}"/>
              </a:ext>
            </a:extLst>
          </p:cNvPr>
          <p:cNvCxnSpPr/>
          <p:nvPr/>
        </p:nvCxnSpPr>
        <p:spPr>
          <a:xfrm>
            <a:off x="82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5B1E170-93DC-48E3-91B0-AF4D2B01AA95}"/>
              </a:ext>
            </a:extLst>
          </p:cNvPr>
          <p:cNvCxnSpPr/>
          <p:nvPr/>
        </p:nvCxnSpPr>
        <p:spPr>
          <a:xfrm>
            <a:off x="93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3F8E93A-857D-4AFB-8793-5FAC091F13DB}"/>
              </a:ext>
            </a:extLst>
          </p:cNvPr>
          <p:cNvCxnSpPr/>
          <p:nvPr/>
        </p:nvCxnSpPr>
        <p:spPr>
          <a:xfrm>
            <a:off x="104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AE547-6ECC-4E3A-8B93-BB6461C40BED}"/>
              </a:ext>
            </a:extLst>
          </p:cNvPr>
          <p:cNvCxnSpPr/>
          <p:nvPr/>
        </p:nvCxnSpPr>
        <p:spPr>
          <a:xfrm>
            <a:off x="12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5C72E80-7FCF-44AE-8FA4-85CB2CB32A1C}"/>
              </a:ext>
            </a:extLst>
          </p:cNvPr>
          <p:cNvCxnSpPr/>
          <p:nvPr/>
        </p:nvCxnSpPr>
        <p:spPr>
          <a:xfrm>
            <a:off x="23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DF49405-EC9A-4A29-A7A2-8CBD1F75C06E}"/>
              </a:ext>
            </a:extLst>
          </p:cNvPr>
          <p:cNvCxnSpPr/>
          <p:nvPr/>
        </p:nvCxnSpPr>
        <p:spPr>
          <a:xfrm>
            <a:off x="34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1E9EC-A42C-4CD6-80FA-DA59ED136DE9}"/>
              </a:ext>
            </a:extLst>
          </p:cNvPr>
          <p:cNvCxnSpPr/>
          <p:nvPr/>
        </p:nvCxnSpPr>
        <p:spPr>
          <a:xfrm>
            <a:off x="45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1DD3E6-1B31-4F5A-937D-130AEA1AF328}"/>
              </a:ext>
            </a:extLst>
          </p:cNvPr>
          <p:cNvCxnSpPr/>
          <p:nvPr/>
        </p:nvCxnSpPr>
        <p:spPr>
          <a:xfrm>
            <a:off x="558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7CAAB7-8979-4E4D-B8B3-DA79A9B8CA8F}"/>
              </a:ext>
            </a:extLst>
          </p:cNvPr>
          <p:cNvCxnSpPr/>
          <p:nvPr/>
        </p:nvCxnSpPr>
        <p:spPr>
          <a:xfrm>
            <a:off x="66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30A78A6-E8CF-499A-BD77-1238916B3793}"/>
              </a:ext>
            </a:extLst>
          </p:cNvPr>
          <p:cNvCxnSpPr/>
          <p:nvPr/>
        </p:nvCxnSpPr>
        <p:spPr>
          <a:xfrm>
            <a:off x="77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6A8AFB-A0C7-44EA-822B-1B4762B58267}"/>
              </a:ext>
            </a:extLst>
          </p:cNvPr>
          <p:cNvCxnSpPr/>
          <p:nvPr/>
        </p:nvCxnSpPr>
        <p:spPr>
          <a:xfrm>
            <a:off x="88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D76C2C1-9A93-4ED2-9216-D8BA52107043}"/>
              </a:ext>
            </a:extLst>
          </p:cNvPr>
          <p:cNvCxnSpPr/>
          <p:nvPr/>
        </p:nvCxnSpPr>
        <p:spPr>
          <a:xfrm>
            <a:off x="99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007ED39-6335-4940-B999-B1A0C2F5729D}"/>
              </a:ext>
            </a:extLst>
          </p:cNvPr>
          <p:cNvCxnSpPr/>
          <p:nvPr/>
        </p:nvCxnSpPr>
        <p:spPr>
          <a:xfrm>
            <a:off x="104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62FDC13-E11E-428C-A054-1071D93A1684}"/>
              </a:ext>
            </a:extLst>
          </p:cNvPr>
          <p:cNvCxnSpPr/>
          <p:nvPr/>
        </p:nvCxnSpPr>
        <p:spPr>
          <a:xfrm>
            <a:off x="93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60CA18A-3EFA-4DA1-A0B1-2EC693174315}"/>
              </a:ext>
            </a:extLst>
          </p:cNvPr>
          <p:cNvCxnSpPr/>
          <p:nvPr/>
        </p:nvCxnSpPr>
        <p:spPr>
          <a:xfrm>
            <a:off x="99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696EC-C596-402E-A625-E5BD857D9AC6}"/>
              </a:ext>
            </a:extLst>
          </p:cNvPr>
          <p:cNvCxnSpPr/>
          <p:nvPr/>
        </p:nvCxnSpPr>
        <p:spPr>
          <a:xfrm>
            <a:off x="88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C61DD7-E2F1-485A-874B-30F0C0C4D047}"/>
              </a:ext>
            </a:extLst>
          </p:cNvPr>
          <p:cNvCxnSpPr/>
          <p:nvPr/>
        </p:nvCxnSpPr>
        <p:spPr>
          <a:xfrm>
            <a:off x="82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DC72378-B0B6-47CB-BC65-80D131732B57}"/>
              </a:ext>
            </a:extLst>
          </p:cNvPr>
          <p:cNvCxnSpPr/>
          <p:nvPr/>
        </p:nvCxnSpPr>
        <p:spPr>
          <a:xfrm>
            <a:off x="77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605C7B-D4D3-4635-8971-917BE7B9E93D}"/>
              </a:ext>
            </a:extLst>
          </p:cNvPr>
          <p:cNvCxnSpPr/>
          <p:nvPr/>
        </p:nvCxnSpPr>
        <p:spPr>
          <a:xfrm>
            <a:off x="72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A3124E-439C-4B25-AED9-13D6BE2629F6}"/>
              </a:ext>
            </a:extLst>
          </p:cNvPr>
          <p:cNvCxnSpPr/>
          <p:nvPr/>
        </p:nvCxnSpPr>
        <p:spPr>
          <a:xfrm>
            <a:off x="66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44F2AB2-9361-47AF-8996-224BA27F780F}"/>
              </a:ext>
            </a:extLst>
          </p:cNvPr>
          <p:cNvCxnSpPr/>
          <p:nvPr/>
        </p:nvCxnSpPr>
        <p:spPr>
          <a:xfrm>
            <a:off x="61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9C30C59-2F2A-4009-85BC-8517EF2284B5}"/>
              </a:ext>
            </a:extLst>
          </p:cNvPr>
          <p:cNvCxnSpPr/>
          <p:nvPr/>
        </p:nvCxnSpPr>
        <p:spPr>
          <a:xfrm>
            <a:off x="55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8C46399-054C-4471-8C5F-CECC4822DFEF}"/>
              </a:ext>
            </a:extLst>
          </p:cNvPr>
          <p:cNvCxnSpPr/>
          <p:nvPr/>
        </p:nvCxnSpPr>
        <p:spPr>
          <a:xfrm>
            <a:off x="50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6EC4D6-BA23-47EB-AD70-0111104F9A56}"/>
              </a:ext>
            </a:extLst>
          </p:cNvPr>
          <p:cNvCxnSpPr/>
          <p:nvPr/>
        </p:nvCxnSpPr>
        <p:spPr>
          <a:xfrm>
            <a:off x="28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E5E146E-42FF-4D4E-91DD-C75D29A2ACA4}"/>
              </a:ext>
            </a:extLst>
          </p:cNvPr>
          <p:cNvCxnSpPr/>
          <p:nvPr/>
        </p:nvCxnSpPr>
        <p:spPr>
          <a:xfrm>
            <a:off x="34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20938B8-CC65-417A-85FF-F5CF9133D4CD}"/>
              </a:ext>
            </a:extLst>
          </p:cNvPr>
          <p:cNvCxnSpPr/>
          <p:nvPr/>
        </p:nvCxnSpPr>
        <p:spPr>
          <a:xfrm>
            <a:off x="45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0BD1376-DFAB-40A2-8077-62399CF5555B}"/>
              </a:ext>
            </a:extLst>
          </p:cNvPr>
          <p:cNvCxnSpPr/>
          <p:nvPr/>
        </p:nvCxnSpPr>
        <p:spPr>
          <a:xfrm>
            <a:off x="23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6B1E3FA-2E07-4DC0-989D-B5DFD523D44E}"/>
              </a:ext>
            </a:extLst>
          </p:cNvPr>
          <p:cNvCxnSpPr/>
          <p:nvPr/>
        </p:nvCxnSpPr>
        <p:spPr>
          <a:xfrm>
            <a:off x="39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1147A9-09EF-462F-BFEE-EDDDFE7FE09E}"/>
              </a:ext>
            </a:extLst>
          </p:cNvPr>
          <p:cNvCxnSpPr/>
          <p:nvPr/>
        </p:nvCxnSpPr>
        <p:spPr>
          <a:xfrm>
            <a:off x="12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3B42F3-324C-48BB-AE7B-36EB0E38FF4D}"/>
              </a:ext>
            </a:extLst>
          </p:cNvPr>
          <p:cNvCxnSpPr/>
          <p:nvPr/>
        </p:nvCxnSpPr>
        <p:spPr>
          <a:xfrm>
            <a:off x="18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4265DCA-A02E-4274-AB22-8FB2ABC38E9A}"/>
              </a:ext>
            </a:extLst>
          </p:cNvPr>
          <p:cNvCxnSpPr/>
          <p:nvPr/>
        </p:nvCxnSpPr>
        <p:spPr>
          <a:xfrm>
            <a:off x="720000" y="900000"/>
            <a:ext cx="10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AAB7C97-9098-4DBC-A883-C2DCB3285E0F}"/>
              </a:ext>
            </a:extLst>
          </p:cNvPr>
          <p:cNvCxnSpPr/>
          <p:nvPr/>
        </p:nvCxnSpPr>
        <p:spPr>
          <a:xfrm>
            <a:off x="5315599" y="720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F3B1B7-078B-4F4C-9134-2010EABABA9D}"/>
              </a:ext>
            </a:extLst>
          </p:cNvPr>
          <p:cNvCxnSpPr/>
          <p:nvPr/>
        </p:nvCxnSpPr>
        <p:spPr>
          <a:xfrm>
            <a:off x="1800000" y="2160000"/>
            <a:ext cx="5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98176CA-C010-456E-971B-722D6EC5EA32}"/>
              </a:ext>
            </a:extLst>
          </p:cNvPr>
          <p:cNvCxnSpPr/>
          <p:nvPr/>
        </p:nvCxnSpPr>
        <p:spPr>
          <a:xfrm>
            <a:off x="3150000" y="1692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FF5513-BAA0-4A6E-9C87-37001D1FB430}"/>
              </a:ext>
            </a:extLst>
          </p:cNvPr>
          <p:cNvSpPr txBox="1"/>
          <p:nvPr/>
        </p:nvSpPr>
        <p:spPr>
          <a:xfrm>
            <a:off x="5445425" y="875936"/>
            <a:ext cx="7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9.5 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50DBFE8-C992-4057-B1E1-BA432647651D}"/>
              </a:ext>
            </a:extLst>
          </p:cNvPr>
          <p:cNvSpPr txBox="1"/>
          <p:nvPr/>
        </p:nvSpPr>
        <p:spPr>
          <a:xfrm>
            <a:off x="4686306" y="1088112"/>
            <a:ext cx="7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0.9 m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56F5A1-C3F2-409E-9DDC-E6DF0CBEC8EC}"/>
              </a:ext>
            </a:extLst>
          </p:cNvPr>
          <p:cNvSpPr txBox="1"/>
          <p:nvPr/>
        </p:nvSpPr>
        <p:spPr>
          <a:xfrm>
            <a:off x="1692072" y="2232000"/>
            <a:ext cx="7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39CF7-7B64-4B2E-A7F8-326073D90129}"/>
              </a:ext>
            </a:extLst>
          </p:cNvPr>
          <p:cNvSpPr txBox="1"/>
          <p:nvPr/>
        </p:nvSpPr>
        <p:spPr>
          <a:xfrm>
            <a:off x="2776823" y="2232000"/>
            <a:ext cx="75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/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/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/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l="-5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/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1275898" y="1436194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H = 1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800000" cy="1440000"/>
            <a:chOff x="360000" y="360000"/>
            <a:chExt cx="10800000" cy="1440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8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108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1160000" y="360000"/>
              <a:ext cx="0" cy="144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440000"/>
              <a:ext cx="72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7560000" y="1800000"/>
              <a:ext cx="36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7560000" y="1440000"/>
              <a:ext cx="0" cy="36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7560000" y="720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1440000" y="144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6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36000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80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00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50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08776" y="770861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 m</a:t>
            </a:r>
          </a:p>
        </p:txBody>
      </p:sp>
    </p:spTree>
    <p:extLst>
      <p:ext uri="{BB962C8B-B14F-4D97-AF65-F5344CB8AC3E}">
        <p14:creationId xmlns:p14="http://schemas.microsoft.com/office/powerpoint/2010/main" val="173963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7DAB429-4351-413D-A673-D057FD01E936}"/>
              </a:ext>
            </a:extLst>
          </p:cNvPr>
          <p:cNvSpPr txBox="1"/>
          <p:nvPr/>
        </p:nvSpPr>
        <p:spPr>
          <a:xfrm>
            <a:off x="7222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2E8E2C-8012-4BD5-A714-A7E86ACE0981}"/>
              </a:ext>
            </a:extLst>
          </p:cNvPr>
          <p:cNvSpPr txBox="1"/>
          <p:nvPr/>
        </p:nvSpPr>
        <p:spPr>
          <a:xfrm>
            <a:off x="82888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080000" cy="1008000"/>
            <a:chOff x="360000" y="360000"/>
            <a:chExt cx="10080000" cy="1008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08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044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224000"/>
              <a:ext cx="576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9000000" y="1224000"/>
              <a:ext cx="144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6840000" y="1224000"/>
              <a:ext cx="0" cy="14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900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7200000" y="1224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430609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09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2500"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3683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7151846" y="1161685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828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900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828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4639A2E-9042-4F4A-A32B-F8E01F0F0C1F}"/>
              </a:ext>
            </a:extLst>
          </p:cNvPr>
          <p:cNvCxnSpPr/>
          <p:nvPr/>
        </p:nvCxnSpPr>
        <p:spPr>
          <a:xfrm>
            <a:off x="828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922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184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Browallia New</vt:lpstr>
      <vt:lpstr>Calibri</vt:lpstr>
      <vt:lpstr>Calibri Light</vt:lpstr>
      <vt:lpstr>Cambria Math</vt:lpstr>
      <vt:lpstr>Microsoft Sans Serif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71</cp:revision>
  <dcterms:created xsi:type="dcterms:W3CDTF">2018-10-31T15:03:21Z</dcterms:created>
  <dcterms:modified xsi:type="dcterms:W3CDTF">2019-02-10T21:26:52Z</dcterms:modified>
</cp:coreProperties>
</file>