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8" r:id="rId4"/>
    <p:sldId id="269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67" r:id="rId17"/>
    <p:sldId id="278" r:id="rId18"/>
    <p:sldId id="279" r:id="rId19"/>
    <p:sldId id="277" r:id="rId20"/>
    <p:sldId id="272" r:id="rId21"/>
    <p:sldId id="275" r:id="rId22"/>
    <p:sldId id="276" r:id="rId23"/>
    <p:sldId id="27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26/02/2019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0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1275898" y="1436194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H = 1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204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99</cp:revision>
  <dcterms:created xsi:type="dcterms:W3CDTF">2018-10-31T15:03:21Z</dcterms:created>
  <dcterms:modified xsi:type="dcterms:W3CDTF">2019-02-26T13:37:42Z</dcterms:modified>
</cp:coreProperties>
</file>