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90" r:id="rId4"/>
    <p:sldId id="288" r:id="rId5"/>
    <p:sldId id="289" r:id="rId6"/>
    <p:sldId id="284" r:id="rId7"/>
    <p:sldId id="285" r:id="rId8"/>
    <p:sldId id="282" r:id="rId9"/>
    <p:sldId id="281" r:id="rId10"/>
    <p:sldId id="268" r:id="rId11"/>
    <p:sldId id="269" r:id="rId12"/>
    <p:sldId id="258" r:id="rId13"/>
    <p:sldId id="257" r:id="rId14"/>
    <p:sldId id="259" r:id="rId15"/>
    <p:sldId id="260" r:id="rId16"/>
    <p:sldId id="261" r:id="rId17"/>
    <p:sldId id="262" r:id="rId18"/>
    <p:sldId id="287" r:id="rId19"/>
    <p:sldId id="263" r:id="rId20"/>
    <p:sldId id="283" r:id="rId21"/>
    <p:sldId id="265" r:id="rId22"/>
    <p:sldId id="266" r:id="rId23"/>
    <p:sldId id="270" r:id="rId24"/>
    <p:sldId id="271" r:id="rId25"/>
    <p:sldId id="267" r:id="rId26"/>
    <p:sldId id="278" r:id="rId27"/>
    <p:sldId id="279" r:id="rId28"/>
    <p:sldId id="277" r:id="rId29"/>
    <p:sldId id="272" r:id="rId30"/>
    <p:sldId id="275" r:id="rId31"/>
    <p:sldId id="276" r:id="rId32"/>
    <p:sldId id="274" r:id="rId33"/>
    <p:sldId id="280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E55"/>
    <a:srgbClr val="8D031C"/>
    <a:srgbClr val="EDB5B5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86" d="100"/>
          <a:sy n="86" d="100"/>
        </p:scale>
        <p:origin x="12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221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211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314.png"/><Relationship Id="rId7" Type="http://schemas.openxmlformats.org/officeDocument/2006/relationships/image" Target="../media/image26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241.png"/><Relationship Id="rId4" Type="http://schemas.openxmlformats.org/officeDocument/2006/relationships/image" Target="../media/image3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0.png"/><Relationship Id="rId10" Type="http://schemas.openxmlformats.org/officeDocument/2006/relationships/image" Target="../media/image312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4.png"/><Relationship Id="rId4" Type="http://schemas.openxmlformats.org/officeDocument/2006/relationships/image" Target="../media/image3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3.png"/><Relationship Id="rId4" Type="http://schemas.openxmlformats.org/officeDocument/2006/relationships/image" Target="../media/image3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2.png"/><Relationship Id="rId4" Type="http://schemas.openxmlformats.org/officeDocument/2006/relationships/image" Target="../media/image3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11.png"/><Relationship Id="rId7" Type="http://schemas.openxmlformats.org/officeDocument/2006/relationships/image" Target="../media/image3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46.png"/><Relationship Id="rId9" Type="http://schemas.openxmlformats.org/officeDocument/2006/relationships/image" Target="../media/image5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B60C4727-91BB-4362-BC4C-91E69A79C841}"/>
              </a:ext>
            </a:extLst>
          </p:cNvPr>
          <p:cNvGrpSpPr/>
          <p:nvPr/>
        </p:nvGrpSpPr>
        <p:grpSpPr>
          <a:xfrm>
            <a:off x="11376000" y="180000"/>
            <a:ext cx="72000" cy="1980000"/>
            <a:chOff x="11376000" y="180000"/>
            <a:chExt cx="72000" cy="19800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82B8972-AAC0-46CB-A40B-37236DA95C48}"/>
                </a:ext>
              </a:extLst>
            </p:cNvPr>
            <p:cNvCxnSpPr/>
            <p:nvPr/>
          </p:nvCxnSpPr>
          <p:spPr>
            <a:xfrm>
              <a:off x="11412000" y="180000"/>
              <a:ext cx="0" cy="19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0187439-B847-4DF7-96FA-86F32CDA0903}"/>
                </a:ext>
              </a:extLst>
            </p:cNvPr>
            <p:cNvCxnSpPr/>
            <p:nvPr/>
          </p:nvCxnSpPr>
          <p:spPr>
            <a:xfrm>
              <a:off x="11376000" y="1800000"/>
              <a:ext cx="72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10620000" y="252000"/>
            <a:ext cx="0" cy="126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10584000" y="1368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/>
              <p:nvPr/>
            </p:nvSpPr>
            <p:spPr>
              <a:xfrm>
                <a:off x="6480000" y="74333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743339"/>
                <a:ext cx="72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4764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360000" y="360000"/>
            <a:ext cx="86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6748D5F-8E80-4466-80F2-778883C958B0}"/>
              </a:ext>
            </a:extLst>
          </p:cNvPr>
          <p:cNvCxnSpPr/>
          <p:nvPr/>
        </p:nvCxnSpPr>
        <p:spPr>
          <a:xfrm>
            <a:off x="36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CA060FE-2D39-4500-AED6-A2017E21CAAB}"/>
              </a:ext>
            </a:extLst>
          </p:cNvPr>
          <p:cNvCxnSpPr/>
          <p:nvPr/>
        </p:nvCxnSpPr>
        <p:spPr>
          <a:xfrm>
            <a:off x="900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360000" y="1224000"/>
            <a:ext cx="57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756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5191899" y="1080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85464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400" y="8098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44352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200" y="0"/>
                <a:ext cx="540000" cy="391261"/>
              </a:xfrm>
              <a:prstGeom prst="rect">
                <a:avLst/>
              </a:prstGeom>
              <a:blipFill>
                <a:blip r:embed="rId5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4366800" y="115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00" y="1152000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4.5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792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5113876" y="9612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756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080000"/>
            <a:ext cx="1440000" cy="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756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9180000" y="252000"/>
            <a:ext cx="0" cy="1116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9144000" y="1224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8938800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00" y="-96988"/>
                <a:ext cx="54000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9082800" y="1033200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800" y="1033200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D1D970B-39B6-490F-9E83-C2D3C9221CE6}"/>
              </a:ext>
            </a:extLst>
          </p:cNvPr>
          <p:cNvCxnSpPr/>
          <p:nvPr/>
        </p:nvCxnSpPr>
        <p:spPr>
          <a:xfrm>
            <a:off x="6120000" y="1224000"/>
            <a:ext cx="1440000" cy="0"/>
          </a:xfrm>
          <a:prstGeom prst="line">
            <a:avLst/>
          </a:prstGeom>
          <a:ln w="1270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/>
              <p:nvPr/>
            </p:nvSpPr>
            <p:spPr>
              <a:xfrm>
                <a:off x="6660000" y="115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1152000"/>
                <a:ext cx="540000" cy="369332"/>
              </a:xfrm>
              <a:prstGeom prst="rect">
                <a:avLst/>
              </a:prstGeom>
              <a:blipFill>
                <a:blip r:embed="rId11"/>
                <a:stretch>
                  <a:fillRect l="-147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310F4EF-C238-48E8-B781-8CF2E8AC5F8C}"/>
                  </a:ext>
                </a:extLst>
              </p:cNvPr>
              <p:cNvSpPr txBox="1"/>
              <p:nvPr/>
            </p:nvSpPr>
            <p:spPr>
              <a:xfrm>
                <a:off x="2779800" y="802062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310F4EF-C238-48E8-B781-8CF2E8AC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800" y="802062"/>
                <a:ext cx="72000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36C35A-6CD6-4BF0-873E-B05BED835E79}"/>
                  </a:ext>
                </a:extLst>
              </p:cNvPr>
              <p:cNvSpPr txBox="1"/>
              <p:nvPr/>
            </p:nvSpPr>
            <p:spPr>
              <a:xfrm>
                <a:off x="7477200" y="1152000"/>
                <a:ext cx="720000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36C35A-6CD6-4BF0-873E-B05BED83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00" y="1152000"/>
                <a:ext cx="720000" cy="394019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B603C14-F3F5-44E3-B98B-FC0C78C4F278}"/>
              </a:ext>
            </a:extLst>
          </p:cNvPr>
          <p:cNvCxnSpPr/>
          <p:nvPr/>
        </p:nvCxnSpPr>
        <p:spPr>
          <a:xfrm>
            <a:off x="7306811" y="1130477"/>
            <a:ext cx="253189" cy="2061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5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09336C-69A5-4E44-8B04-DB7DEA148F4E}"/>
              </a:ext>
            </a:extLst>
          </p:cNvPr>
          <p:cNvSpPr txBox="1"/>
          <p:nvPr/>
        </p:nvSpPr>
        <p:spPr>
          <a:xfrm>
            <a:off x="2837165" y="2273611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02C1CC-AEED-401C-95DD-8A9D8F3991E4}"/>
              </a:ext>
            </a:extLst>
          </p:cNvPr>
          <p:cNvCxnSpPr/>
          <p:nvPr/>
        </p:nvCxnSpPr>
        <p:spPr>
          <a:xfrm>
            <a:off x="2908074" y="23040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432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756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4320000" y="2304000"/>
            <a:ext cx="3240000" cy="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3276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A785427-3F62-49B4-A831-C0267F83F656}"/>
              </a:ext>
            </a:extLst>
          </p:cNvPr>
          <p:cNvCxnSpPr/>
          <p:nvPr/>
        </p:nvCxnSpPr>
        <p:spPr>
          <a:xfrm>
            <a:off x="2908074" y="2304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3E3B50D-2FA4-4BAA-BF83-97358942AF69}"/>
              </a:ext>
            </a:extLst>
          </p:cNvPr>
          <p:cNvSpPr txBox="1"/>
          <p:nvPr/>
        </p:nvSpPr>
        <p:spPr>
          <a:xfrm>
            <a:off x="2837165" y="2634338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0.3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4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A51FD34-A8CB-4665-832E-B2D4186332CF}"/>
              </a:ext>
            </a:extLst>
          </p:cNvPr>
          <p:cNvGrpSpPr/>
          <p:nvPr/>
        </p:nvGrpSpPr>
        <p:grpSpPr>
          <a:xfrm>
            <a:off x="838899" y="1389826"/>
            <a:ext cx="10431267" cy="4329790"/>
            <a:chOff x="838899" y="1389826"/>
            <a:chExt cx="10431267" cy="432979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2309BB8-2D6B-46A1-B307-E7E345905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33" y="1389826"/>
              <a:ext cx="10348333" cy="4078348"/>
            </a:xfrm>
            <a:prstGeom prst="rect">
              <a:avLst/>
            </a:prstGeom>
          </p:spPr>
        </p:pic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A72C0A93-A148-4A8A-A9D0-A5E14ECB3A91}"/>
                </a:ext>
              </a:extLst>
            </p:cNvPr>
            <p:cNvCxnSpPr>
              <a:cxnSpLocks/>
            </p:cNvCxnSpPr>
            <p:nvPr/>
          </p:nvCxnSpPr>
          <p:spPr>
            <a:xfrm>
              <a:off x="838899" y="5544000"/>
              <a:ext cx="41777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208F4A30-EE62-42E3-BF08-411FB924261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46" y="547200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1D77C4A7-9957-422F-BCDC-8B1689AAB143}"/>
                    </a:ext>
                  </a:extLst>
                </p:cNvPr>
                <p:cNvSpPr txBox="1"/>
                <p:nvPr/>
              </p:nvSpPr>
              <p:spPr>
                <a:xfrm>
                  <a:off x="884663" y="5073286"/>
                  <a:ext cx="28052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1D77C4A7-9957-422F-BCDC-8B1689AAB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63" y="5073286"/>
                  <a:ext cx="28052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8557EE-143D-4A4C-B26D-6CA51B36B048}"/>
                    </a:ext>
                  </a:extLst>
                </p:cNvPr>
                <p:cNvSpPr txBox="1"/>
                <p:nvPr/>
              </p:nvSpPr>
              <p:spPr>
                <a:xfrm>
                  <a:off x="5003594" y="5288729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t-IT" sz="2800" dirty="0"/>
                </a:p>
              </p:txBody>
            </p:sp>
          </mc:Choice>
          <mc:Fallback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8557EE-143D-4A4C-B26D-6CA51B36B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94" y="5288729"/>
                  <a:ext cx="283411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853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DB87459C-F9DF-4A0C-A5D6-96A4FD31C74F}"/>
              </a:ext>
            </a:extLst>
          </p:cNvPr>
          <p:cNvGrpSpPr/>
          <p:nvPr/>
        </p:nvGrpSpPr>
        <p:grpSpPr>
          <a:xfrm>
            <a:off x="-8389" y="418399"/>
            <a:ext cx="12200389" cy="6021202"/>
            <a:chOff x="-8389" y="418399"/>
            <a:chExt cx="12200389" cy="602120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EB9075A-F497-4B02-9A67-F47C4F1B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8399"/>
              <a:ext cx="12192000" cy="60212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3FF0BAC-908C-4189-AFFA-E6DBC6CAB88A}"/>
                    </a:ext>
                  </a:extLst>
                </p:cNvPr>
                <p:cNvSpPr txBox="1"/>
                <p:nvPr/>
              </p:nvSpPr>
              <p:spPr>
                <a:xfrm>
                  <a:off x="3703738" y="1939350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3FF0BAC-908C-4189-AFFA-E6DBC6CAB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38" y="1939350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9C48DA12-7EDE-46F2-9CA5-9FC175356BD5}"/>
                    </a:ext>
                  </a:extLst>
                </p:cNvPr>
                <p:cNvSpPr txBox="1"/>
                <p:nvPr/>
              </p:nvSpPr>
              <p:spPr>
                <a:xfrm>
                  <a:off x="246954" y="616071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9C48DA12-7EDE-46F2-9CA5-9FC175356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54" y="616071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67C2D6DB-4865-4E28-BAEA-B89390343BDF}"/>
                    </a:ext>
                  </a:extLst>
                </p:cNvPr>
                <p:cNvSpPr txBox="1"/>
                <p:nvPr/>
              </p:nvSpPr>
              <p:spPr>
                <a:xfrm>
                  <a:off x="246954" y="5306755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67C2D6DB-4865-4E28-BAEA-B89390343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54" y="5306755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538" r="-7692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ED60AF2-EB3F-437B-8BDD-E976EF596A42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2308321"/>
              <a:ext cx="47397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69459918-027A-4036-8CD4-95DF545320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8172" y="2308321"/>
              <a:ext cx="0" cy="347169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927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E97AE776-B4EE-40FA-9D23-20ACA996AD0D}"/>
              </a:ext>
            </a:extLst>
          </p:cNvPr>
          <p:cNvCxnSpPr/>
          <p:nvPr/>
        </p:nvCxnSpPr>
        <p:spPr>
          <a:xfrm>
            <a:off x="1440000" y="486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86C8FF2A-8F84-436F-B783-75EDD8E42CA1}"/>
              </a:ext>
            </a:extLst>
          </p:cNvPr>
          <p:cNvCxnSpPr/>
          <p:nvPr/>
        </p:nvCxnSpPr>
        <p:spPr>
          <a:xfrm>
            <a:off x="1440000" y="522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17862E7-33A5-4D82-8E43-BFADEB148995}"/>
              </a:ext>
            </a:extLst>
          </p:cNvPr>
          <p:cNvCxnSpPr/>
          <p:nvPr/>
        </p:nvCxnSpPr>
        <p:spPr>
          <a:xfrm>
            <a:off x="1440000" y="558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9B9062B-30F6-4C93-BEA8-BFA813D17DA2}"/>
              </a:ext>
            </a:extLst>
          </p:cNvPr>
          <p:cNvCxnSpPr/>
          <p:nvPr/>
        </p:nvCxnSpPr>
        <p:spPr>
          <a:xfrm>
            <a:off x="1440000" y="594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F2014DD-14D9-4AF9-A8DE-8EF416606F0B}"/>
              </a:ext>
            </a:extLst>
          </p:cNvPr>
          <p:cNvCxnSpPr/>
          <p:nvPr/>
        </p:nvCxnSpPr>
        <p:spPr>
          <a:xfrm>
            <a:off x="1440000" y="64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E1F3B25-7A04-49DB-9499-37F78F922207}"/>
              </a:ext>
            </a:extLst>
          </p:cNvPr>
          <p:cNvCxnSpPr/>
          <p:nvPr/>
        </p:nvCxnSpPr>
        <p:spPr>
          <a:xfrm>
            <a:off x="1440000" y="61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8ACD957-E353-4377-A2B4-FED5956138C4}"/>
              </a:ext>
            </a:extLst>
          </p:cNvPr>
          <p:cNvCxnSpPr/>
          <p:nvPr/>
        </p:nvCxnSpPr>
        <p:spPr>
          <a:xfrm>
            <a:off x="1440000" y="60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6C72F8A-7BAB-4594-BB1A-966903BD0DE3}"/>
              </a:ext>
            </a:extLst>
          </p:cNvPr>
          <p:cNvCxnSpPr/>
          <p:nvPr/>
        </p:nvCxnSpPr>
        <p:spPr>
          <a:xfrm>
            <a:off x="1440000" y="58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92DB550-1FEF-42A4-B6C5-DF2C8B51874B}"/>
              </a:ext>
            </a:extLst>
          </p:cNvPr>
          <p:cNvCxnSpPr/>
          <p:nvPr/>
        </p:nvCxnSpPr>
        <p:spPr>
          <a:xfrm>
            <a:off x="1440000" y="58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25D05AB-1034-40E0-9F4B-9037C3780B8B}"/>
              </a:ext>
            </a:extLst>
          </p:cNvPr>
          <p:cNvCxnSpPr/>
          <p:nvPr/>
        </p:nvCxnSpPr>
        <p:spPr>
          <a:xfrm>
            <a:off x="17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4D8CF5E-D81B-4C23-BE2C-A2B53BD3A0BD}"/>
              </a:ext>
            </a:extLst>
          </p:cNvPr>
          <p:cNvCxnSpPr/>
          <p:nvPr/>
        </p:nvCxnSpPr>
        <p:spPr>
          <a:xfrm>
            <a:off x="1440000" y="56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AE93F3E-8C48-4964-A15E-E02D63A4EAE6}"/>
              </a:ext>
            </a:extLst>
          </p:cNvPr>
          <p:cNvCxnSpPr/>
          <p:nvPr/>
        </p:nvCxnSpPr>
        <p:spPr>
          <a:xfrm>
            <a:off x="1440000" y="55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AEB64ED-6116-47CF-9BD5-C3477A1F7691}"/>
              </a:ext>
            </a:extLst>
          </p:cNvPr>
          <p:cNvCxnSpPr/>
          <p:nvPr/>
        </p:nvCxnSpPr>
        <p:spPr>
          <a:xfrm>
            <a:off x="1440000" y="53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9C39B14-775C-4254-BFA4-255ACFB7EA6E}"/>
              </a:ext>
            </a:extLst>
          </p:cNvPr>
          <p:cNvCxnSpPr/>
          <p:nvPr/>
        </p:nvCxnSpPr>
        <p:spPr>
          <a:xfrm>
            <a:off x="1440000" y="51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9D5BA25-0EA8-4A7E-82F1-5E755DCD9A5C}"/>
              </a:ext>
            </a:extLst>
          </p:cNvPr>
          <p:cNvCxnSpPr/>
          <p:nvPr/>
        </p:nvCxnSpPr>
        <p:spPr>
          <a:xfrm>
            <a:off x="1440000" y="62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D5277F-C83A-491F-B270-DF92C785F292}"/>
              </a:ext>
            </a:extLst>
          </p:cNvPr>
          <p:cNvCxnSpPr/>
          <p:nvPr/>
        </p:nvCxnSpPr>
        <p:spPr>
          <a:xfrm>
            <a:off x="1440000" y="63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F29B4AD-3455-41DB-95F0-1C5949E107F7}"/>
              </a:ext>
            </a:extLst>
          </p:cNvPr>
          <p:cNvCxnSpPr/>
          <p:nvPr/>
        </p:nvCxnSpPr>
        <p:spPr>
          <a:xfrm>
            <a:off x="1440000" y="630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F2A529B-71E9-4965-B02A-0DEE65C4C080}"/>
              </a:ext>
            </a:extLst>
          </p:cNvPr>
          <p:cNvCxnSpPr/>
          <p:nvPr/>
        </p:nvCxnSpPr>
        <p:spPr>
          <a:xfrm>
            <a:off x="1440000" y="60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2D12B3F-84E1-4197-8960-5CE59DB3B639}"/>
              </a:ext>
            </a:extLst>
          </p:cNvPr>
          <p:cNvCxnSpPr/>
          <p:nvPr/>
        </p:nvCxnSpPr>
        <p:spPr>
          <a:xfrm>
            <a:off x="990000" y="456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C770ABD-0031-426C-9485-9CB891D6DCD3}"/>
              </a:ext>
            </a:extLst>
          </p:cNvPr>
          <p:cNvCxnSpPr/>
          <p:nvPr/>
        </p:nvCxnSpPr>
        <p:spPr>
          <a:xfrm>
            <a:off x="1440000" y="56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7895D3C-E842-439F-A5A9-A15A8D3B4412}"/>
              </a:ext>
            </a:extLst>
          </p:cNvPr>
          <p:cNvCxnSpPr/>
          <p:nvPr/>
        </p:nvCxnSpPr>
        <p:spPr>
          <a:xfrm>
            <a:off x="1440000" y="54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3B2E3AF-B5A4-413A-98B8-C21E6C407BFC}"/>
              </a:ext>
            </a:extLst>
          </p:cNvPr>
          <p:cNvCxnSpPr/>
          <p:nvPr/>
        </p:nvCxnSpPr>
        <p:spPr>
          <a:xfrm>
            <a:off x="1440000" y="52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E63A655-9A5E-4226-984F-DEAA80AA297A}"/>
              </a:ext>
            </a:extLst>
          </p:cNvPr>
          <p:cNvCxnSpPr/>
          <p:nvPr/>
        </p:nvCxnSpPr>
        <p:spPr>
          <a:xfrm>
            <a:off x="1440000" y="51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BFBE45EF-27C4-43DE-9334-024D46AD08FB}"/>
              </a:ext>
            </a:extLst>
          </p:cNvPr>
          <p:cNvCxnSpPr/>
          <p:nvPr/>
        </p:nvCxnSpPr>
        <p:spPr>
          <a:xfrm>
            <a:off x="1440000" y="47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89724E-59CC-4523-8CD2-7B8167E14D92}"/>
              </a:ext>
            </a:extLst>
          </p:cNvPr>
          <p:cNvCxnSpPr/>
          <p:nvPr/>
        </p:nvCxnSpPr>
        <p:spPr>
          <a:xfrm>
            <a:off x="1440000" y="49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4E2FA16-0FF4-4373-AD11-542486C972AB}"/>
              </a:ext>
            </a:extLst>
          </p:cNvPr>
          <p:cNvCxnSpPr/>
          <p:nvPr/>
        </p:nvCxnSpPr>
        <p:spPr>
          <a:xfrm>
            <a:off x="1440000" y="47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88B4016-B249-4D40-95C4-86B09F2982A7}"/>
              </a:ext>
            </a:extLst>
          </p:cNvPr>
          <p:cNvCxnSpPr/>
          <p:nvPr/>
        </p:nvCxnSpPr>
        <p:spPr>
          <a:xfrm>
            <a:off x="1440000" y="49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DB560B-6B81-43EC-AA15-E1D65010F4EE}"/>
              </a:ext>
            </a:extLst>
          </p:cNvPr>
          <p:cNvCxnSpPr/>
          <p:nvPr/>
        </p:nvCxnSpPr>
        <p:spPr>
          <a:xfrm>
            <a:off x="990000" y="425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3BBF80A-63CF-4E0D-84F6-2B6982136A6E}"/>
              </a:ext>
            </a:extLst>
          </p:cNvPr>
          <p:cNvCxnSpPr/>
          <p:nvPr/>
        </p:nvCxnSpPr>
        <p:spPr>
          <a:xfrm>
            <a:off x="990000" y="438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CCC35ED-64C4-48CC-B71F-05A88635FE43}"/>
              </a:ext>
            </a:extLst>
          </p:cNvPr>
          <p:cNvCxnSpPr/>
          <p:nvPr/>
        </p:nvCxnSpPr>
        <p:spPr>
          <a:xfrm>
            <a:off x="990000" y="443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378DDB1-48EC-4D78-A2AC-CA90D8860C8D}"/>
              </a:ext>
            </a:extLst>
          </p:cNvPr>
          <p:cNvCxnSpPr/>
          <p:nvPr/>
        </p:nvCxnSpPr>
        <p:spPr>
          <a:xfrm>
            <a:off x="990000" y="45000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E98C271-80AB-4757-9859-E19FA0EF557D}"/>
              </a:ext>
            </a:extLst>
          </p:cNvPr>
          <p:cNvCxnSpPr/>
          <p:nvPr/>
        </p:nvCxnSpPr>
        <p:spPr>
          <a:xfrm>
            <a:off x="20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71F8F9B-B18E-44AB-A967-7D1E090B5010}"/>
              </a:ext>
            </a:extLst>
          </p:cNvPr>
          <p:cNvCxnSpPr/>
          <p:nvPr/>
        </p:nvCxnSpPr>
        <p:spPr>
          <a:xfrm>
            <a:off x="29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D4D2AF5-41DF-4CAB-805A-AB1AE0EFD788}"/>
              </a:ext>
            </a:extLst>
          </p:cNvPr>
          <p:cNvCxnSpPr/>
          <p:nvPr/>
        </p:nvCxnSpPr>
        <p:spPr>
          <a:xfrm>
            <a:off x="44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FC5F57C-A43F-4FB7-B9B8-FC0284617A53}"/>
              </a:ext>
            </a:extLst>
          </p:cNvPr>
          <p:cNvCxnSpPr/>
          <p:nvPr/>
        </p:nvCxnSpPr>
        <p:spPr>
          <a:xfrm>
            <a:off x="26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48A2176-C392-475E-AC29-5C96979F4B72}"/>
              </a:ext>
            </a:extLst>
          </p:cNvPr>
          <p:cNvCxnSpPr/>
          <p:nvPr/>
        </p:nvCxnSpPr>
        <p:spPr>
          <a:xfrm>
            <a:off x="38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F5DA9F1-BFA1-402C-9954-3C19243E03F4}"/>
              </a:ext>
            </a:extLst>
          </p:cNvPr>
          <p:cNvCxnSpPr/>
          <p:nvPr/>
        </p:nvCxnSpPr>
        <p:spPr>
          <a:xfrm>
            <a:off x="62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476FF3-B073-411B-89C3-E771D5ED4C23}"/>
              </a:ext>
            </a:extLst>
          </p:cNvPr>
          <p:cNvCxnSpPr/>
          <p:nvPr/>
        </p:nvCxnSpPr>
        <p:spPr>
          <a:xfrm>
            <a:off x="35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D1F2B16-6982-4713-86B4-7B554E33C2FB}"/>
              </a:ext>
            </a:extLst>
          </p:cNvPr>
          <p:cNvCxnSpPr/>
          <p:nvPr/>
        </p:nvCxnSpPr>
        <p:spPr>
          <a:xfrm>
            <a:off x="56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A453B67-645C-4A16-BBA7-D7A6D0F97427}"/>
              </a:ext>
            </a:extLst>
          </p:cNvPr>
          <p:cNvCxnSpPr/>
          <p:nvPr/>
        </p:nvCxnSpPr>
        <p:spPr>
          <a:xfrm>
            <a:off x="71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0A92C83-FEC3-42F6-919A-995C62B2092F}"/>
              </a:ext>
            </a:extLst>
          </p:cNvPr>
          <p:cNvCxnSpPr/>
          <p:nvPr/>
        </p:nvCxnSpPr>
        <p:spPr>
          <a:xfrm>
            <a:off x="47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53AFFAD7-BD16-41ED-8A01-450E0CC2DA23}"/>
              </a:ext>
            </a:extLst>
          </p:cNvPr>
          <p:cNvCxnSpPr/>
          <p:nvPr/>
        </p:nvCxnSpPr>
        <p:spPr>
          <a:xfrm>
            <a:off x="65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CF10F6A-A3D8-4A44-BECE-48E787E1ED75}"/>
              </a:ext>
            </a:extLst>
          </p:cNvPr>
          <p:cNvCxnSpPr/>
          <p:nvPr/>
        </p:nvCxnSpPr>
        <p:spPr>
          <a:xfrm>
            <a:off x="74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B35C66B-9A23-4BF4-B5BC-EB12FA899C89}"/>
              </a:ext>
            </a:extLst>
          </p:cNvPr>
          <p:cNvCxnSpPr/>
          <p:nvPr/>
        </p:nvCxnSpPr>
        <p:spPr>
          <a:xfrm>
            <a:off x="92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08DC1593-68E2-44CD-AA9D-AF51344AF3EB}"/>
              </a:ext>
            </a:extLst>
          </p:cNvPr>
          <p:cNvCxnSpPr/>
          <p:nvPr/>
        </p:nvCxnSpPr>
        <p:spPr>
          <a:xfrm>
            <a:off x="98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D19494CC-A166-41D6-B64E-E16AB17E7648}"/>
              </a:ext>
            </a:extLst>
          </p:cNvPr>
          <p:cNvCxnSpPr/>
          <p:nvPr/>
        </p:nvCxnSpPr>
        <p:spPr>
          <a:xfrm>
            <a:off x="83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643A689-DB9F-4B99-B62F-8A7C74E10729}"/>
              </a:ext>
            </a:extLst>
          </p:cNvPr>
          <p:cNvCxnSpPr/>
          <p:nvPr/>
        </p:nvCxnSpPr>
        <p:spPr>
          <a:xfrm>
            <a:off x="89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67B2CFA7-5E75-459A-89DE-B72BDE7CB9C7}"/>
              </a:ext>
            </a:extLst>
          </p:cNvPr>
          <p:cNvCxnSpPr/>
          <p:nvPr/>
        </p:nvCxnSpPr>
        <p:spPr>
          <a:xfrm>
            <a:off x="77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B8335AC-80CB-4ADA-91DB-13A955158050}"/>
              </a:ext>
            </a:extLst>
          </p:cNvPr>
          <p:cNvCxnSpPr/>
          <p:nvPr/>
        </p:nvCxnSpPr>
        <p:spPr>
          <a:xfrm>
            <a:off x="53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77165B0-1C74-4BD9-97C2-33C048C915EC}"/>
              </a:ext>
            </a:extLst>
          </p:cNvPr>
          <p:cNvCxnSpPr/>
          <p:nvPr/>
        </p:nvCxnSpPr>
        <p:spPr>
          <a:xfrm>
            <a:off x="101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2B2DAE4-1ED1-4D72-A84F-8853C810FC56}"/>
              </a:ext>
            </a:extLst>
          </p:cNvPr>
          <p:cNvCxnSpPr/>
          <p:nvPr/>
        </p:nvCxnSpPr>
        <p:spPr>
          <a:xfrm>
            <a:off x="107388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B91FD01-26A1-45D1-ABAA-12C255E64444}"/>
              </a:ext>
            </a:extLst>
          </p:cNvPr>
          <p:cNvCxnSpPr/>
          <p:nvPr/>
        </p:nvCxnSpPr>
        <p:spPr>
          <a:xfrm>
            <a:off x="11412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B1164C6-1260-405D-B60B-8A2BF1DE644E}"/>
              </a:ext>
            </a:extLst>
          </p:cNvPr>
          <p:cNvCxnSpPr/>
          <p:nvPr/>
        </p:nvCxnSpPr>
        <p:spPr>
          <a:xfrm>
            <a:off x="1440000" y="648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49BB5CA-7D03-4EE3-BFAE-DBBFD1DC6700}"/>
              </a:ext>
            </a:extLst>
          </p:cNvPr>
          <p:cNvCxnSpPr/>
          <p:nvPr/>
        </p:nvCxnSpPr>
        <p:spPr>
          <a:xfrm>
            <a:off x="1440000" y="504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5F4A0A1-373A-4187-964E-D18478058FE6}"/>
              </a:ext>
            </a:extLst>
          </p:cNvPr>
          <p:cNvCxnSpPr/>
          <p:nvPr/>
        </p:nvCxnSpPr>
        <p:spPr>
          <a:xfrm>
            <a:off x="1440000" y="540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70F620C-4212-486F-814F-03BFF351C9E8}"/>
              </a:ext>
            </a:extLst>
          </p:cNvPr>
          <p:cNvCxnSpPr/>
          <p:nvPr/>
        </p:nvCxnSpPr>
        <p:spPr>
          <a:xfrm>
            <a:off x="1440000" y="576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82BC154-1B6B-4B7F-9750-2BAF37CE49AD}"/>
              </a:ext>
            </a:extLst>
          </p:cNvPr>
          <p:cNvCxnSpPr/>
          <p:nvPr/>
        </p:nvCxnSpPr>
        <p:spPr>
          <a:xfrm>
            <a:off x="1440000" y="612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8D02951-1B5C-483F-9079-5B6DAC47F5BE}"/>
              </a:ext>
            </a:extLst>
          </p:cNvPr>
          <p:cNvCxnSpPr/>
          <p:nvPr/>
        </p:nvCxnSpPr>
        <p:spPr>
          <a:xfrm>
            <a:off x="990000" y="468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0975BC-4A20-4F50-B74A-F096D000955A}"/>
              </a:ext>
            </a:extLst>
          </p:cNvPr>
          <p:cNvCxnSpPr/>
          <p:nvPr/>
        </p:nvCxnSpPr>
        <p:spPr>
          <a:xfrm>
            <a:off x="990000" y="432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76CF2F6-168D-440E-BE94-F513A159687E}"/>
              </a:ext>
            </a:extLst>
          </p:cNvPr>
          <p:cNvCxnSpPr/>
          <p:nvPr/>
        </p:nvCxnSpPr>
        <p:spPr>
          <a:xfrm>
            <a:off x="1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8612735-90C1-45F6-8570-CE9F6A950641}"/>
              </a:ext>
            </a:extLst>
          </p:cNvPr>
          <p:cNvCxnSpPr/>
          <p:nvPr/>
        </p:nvCxnSpPr>
        <p:spPr>
          <a:xfrm>
            <a:off x="32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8634D22-5DFE-40D2-9A15-05F7BB5A1ACC}"/>
              </a:ext>
            </a:extLst>
          </p:cNvPr>
          <p:cNvCxnSpPr/>
          <p:nvPr/>
        </p:nvCxnSpPr>
        <p:spPr>
          <a:xfrm>
            <a:off x="86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51097B-EAD8-4FB2-AED0-5F3353D10E4F}"/>
              </a:ext>
            </a:extLst>
          </p:cNvPr>
          <p:cNvCxnSpPr/>
          <p:nvPr/>
        </p:nvCxnSpPr>
        <p:spPr>
          <a:xfrm>
            <a:off x="68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356101C-D9E6-4B49-AFC6-73230B5D5E41}"/>
              </a:ext>
            </a:extLst>
          </p:cNvPr>
          <p:cNvCxnSpPr/>
          <p:nvPr/>
        </p:nvCxnSpPr>
        <p:spPr>
          <a:xfrm>
            <a:off x="50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2A98BA3-A193-4CC2-B862-7CC0E3A5D814}"/>
              </a:ext>
            </a:extLst>
          </p:cNvPr>
          <p:cNvCxnSpPr/>
          <p:nvPr/>
        </p:nvCxnSpPr>
        <p:spPr>
          <a:xfrm>
            <a:off x="10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7C0832F-0CFC-43CA-AE44-4B826F510BDE}"/>
              </a:ext>
            </a:extLst>
          </p:cNvPr>
          <p:cNvCxnSpPr/>
          <p:nvPr/>
        </p:nvCxnSpPr>
        <p:spPr>
          <a:xfrm>
            <a:off x="23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CD712B6-4DAF-41EA-8614-2D48342B6E3D}"/>
              </a:ext>
            </a:extLst>
          </p:cNvPr>
          <p:cNvCxnSpPr/>
          <p:nvPr/>
        </p:nvCxnSpPr>
        <p:spPr>
          <a:xfrm>
            <a:off x="41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6DF755D-108F-4FFD-9BCC-2960FDBE7062}"/>
              </a:ext>
            </a:extLst>
          </p:cNvPr>
          <p:cNvCxnSpPr/>
          <p:nvPr/>
        </p:nvCxnSpPr>
        <p:spPr>
          <a:xfrm>
            <a:off x="59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220CFA73-2B2C-44DE-9954-2F58A7A75332}"/>
              </a:ext>
            </a:extLst>
          </p:cNvPr>
          <p:cNvCxnSpPr/>
          <p:nvPr/>
        </p:nvCxnSpPr>
        <p:spPr>
          <a:xfrm>
            <a:off x="80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9112DE5-01F2-439B-A5A7-48E585EC9011}"/>
              </a:ext>
            </a:extLst>
          </p:cNvPr>
          <p:cNvCxnSpPr/>
          <p:nvPr/>
        </p:nvCxnSpPr>
        <p:spPr>
          <a:xfrm>
            <a:off x="95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B1D957A-DAA0-4258-9590-EF281A85FAB3}"/>
              </a:ext>
            </a:extLst>
          </p:cNvPr>
          <p:cNvCxnSpPr/>
          <p:nvPr/>
        </p:nvCxnSpPr>
        <p:spPr>
          <a:xfrm>
            <a:off x="990000" y="461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160EEBD6-22C9-46FE-A7CB-F5D4B7D7C8D3}"/>
              </a:ext>
            </a:extLst>
          </p:cNvPr>
          <p:cNvGrpSpPr/>
          <p:nvPr/>
        </p:nvGrpSpPr>
        <p:grpSpPr>
          <a:xfrm>
            <a:off x="0" y="479449"/>
            <a:ext cx="12192000" cy="5899101"/>
            <a:chOff x="0" y="479449"/>
            <a:chExt cx="12192000" cy="589910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D74A3D2-2070-4C42-BB63-8D67AFCB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9449"/>
              <a:ext cx="12192000" cy="5899101"/>
            </a:xfrm>
            <a:prstGeom prst="rect">
              <a:avLst/>
            </a:prstGeom>
          </p:spPr>
        </p:pic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F4D02698-9A60-406C-819B-55A44A6BCDE1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69" y="2987749"/>
              <a:ext cx="0" cy="292927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977E5C6-8F4F-441E-BBD0-07864A1FABBF}"/>
                    </a:ext>
                  </a:extLst>
                </p:cNvPr>
                <p:cNvSpPr txBox="1"/>
                <p:nvPr/>
              </p:nvSpPr>
              <p:spPr>
                <a:xfrm>
                  <a:off x="9683119" y="2674399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977E5C6-8F4F-441E-BBD0-07864A1FA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119" y="2674399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00D33CE9-38A3-4606-94A5-65F15C861BC1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69" y="2990192"/>
              <a:ext cx="700843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05D5A0D-8120-48FC-8A6F-1A79F13921C0}"/>
                    </a:ext>
                  </a:extLst>
                </p:cNvPr>
                <p:cNvSpPr txBox="1"/>
                <p:nvPr/>
              </p:nvSpPr>
              <p:spPr>
                <a:xfrm>
                  <a:off x="11649125" y="663778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05D5A0D-8120-48FC-8A6F-1A79F1392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9125" y="663778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AC178C9A-DAD1-42D1-A165-F64EE6CE717A}"/>
                    </a:ext>
                  </a:extLst>
                </p:cNvPr>
                <p:cNvSpPr txBox="1"/>
                <p:nvPr/>
              </p:nvSpPr>
              <p:spPr>
                <a:xfrm>
                  <a:off x="11506457" y="5426025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AC178C9A-DAD1-42D1-A165-F64EE6CE7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457" y="5426025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538" r="-7692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310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812CBD-3474-4169-9F0B-34C79F892890}"/>
              </a:ext>
            </a:extLst>
          </p:cNvPr>
          <p:cNvGrpSpPr/>
          <p:nvPr/>
        </p:nvGrpSpPr>
        <p:grpSpPr>
          <a:xfrm>
            <a:off x="0" y="127901"/>
            <a:ext cx="12192000" cy="6602198"/>
            <a:chOff x="0" y="127901"/>
            <a:chExt cx="12192000" cy="660219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9B810F3-CD02-4810-BA5E-D4CDC2ED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901"/>
              <a:ext cx="12192000" cy="66021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/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/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/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0127" r="-7595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68B01F5-A184-4F0B-9017-35092B4FA318}"/>
                </a:ext>
              </a:extLst>
            </p:cNvPr>
            <p:cNvCxnSpPr>
              <a:cxnSpLocks/>
            </p:cNvCxnSpPr>
            <p:nvPr/>
          </p:nvCxnSpPr>
          <p:spPr>
            <a:xfrm>
              <a:off x="9068937" y="873804"/>
              <a:ext cx="31230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A3770720-FC61-40D3-BCF7-E7FCBDE3A234}"/>
                </a:ext>
              </a:extLst>
            </p:cNvPr>
            <p:cNvCxnSpPr>
              <a:cxnSpLocks/>
            </p:cNvCxnSpPr>
            <p:nvPr/>
          </p:nvCxnSpPr>
          <p:spPr>
            <a:xfrm>
              <a:off x="9085280" y="880628"/>
              <a:ext cx="0" cy="522674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3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915D1B8-3267-4613-95A3-96C9A8C7131C}"/>
              </a:ext>
            </a:extLst>
          </p:cNvPr>
          <p:cNvGrpSpPr/>
          <p:nvPr/>
        </p:nvGrpSpPr>
        <p:grpSpPr>
          <a:xfrm>
            <a:off x="8613" y="0"/>
            <a:ext cx="12174774" cy="6858000"/>
            <a:chOff x="8613" y="0"/>
            <a:chExt cx="12174774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09C07F6-4114-476B-B3A3-5253C313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" y="0"/>
              <a:ext cx="12174774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/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/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/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392" r="-6329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D88FC22B-BEBE-4C19-8301-060EC6F78BA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2" y="757452"/>
              <a:ext cx="0" cy="55341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68058080-79B6-42A6-B6F3-8985F269DCC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" y="771099"/>
              <a:ext cx="24233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22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2E737187-F57E-4A49-81AF-7ECF9BB5E77C}"/>
              </a:ext>
            </a:extLst>
          </p:cNvPr>
          <p:cNvGrpSpPr/>
          <p:nvPr/>
        </p:nvGrpSpPr>
        <p:grpSpPr>
          <a:xfrm>
            <a:off x="871092" y="0"/>
            <a:ext cx="10449816" cy="6858000"/>
            <a:chOff x="871092" y="0"/>
            <a:chExt cx="10449816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A3DC85C-7ABC-4C88-82F0-02CFFC8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92" y="0"/>
              <a:ext cx="10449816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/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/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blipFill>
                  <a:blip r:embed="rId4"/>
                  <a:stretch>
                    <a:fillRect l="-11392" r="-6329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/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C477824F-6FC3-4828-8565-0CC05B188169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68" y="1129735"/>
              <a:ext cx="0" cy="51120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81BF69C6-3A13-4F24-A9C1-F49389E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871092" y="1136993"/>
              <a:ext cx="341017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36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CBE077F-C554-4B08-BC4A-9C1311864A5E}"/>
              </a:ext>
            </a:extLst>
          </p:cNvPr>
          <p:cNvGrpSpPr/>
          <p:nvPr/>
        </p:nvGrpSpPr>
        <p:grpSpPr>
          <a:xfrm>
            <a:off x="206420" y="0"/>
            <a:ext cx="11779159" cy="6858000"/>
            <a:chOff x="206420" y="0"/>
            <a:chExt cx="11779159" cy="6858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0465E1D-11A0-4191-A350-E86DBEFBDED2}"/>
                </a:ext>
              </a:extLst>
            </p:cNvPr>
            <p:cNvGrpSpPr/>
            <p:nvPr/>
          </p:nvGrpSpPr>
          <p:grpSpPr>
            <a:xfrm>
              <a:off x="206420" y="0"/>
              <a:ext cx="11779159" cy="6858000"/>
              <a:chOff x="206420" y="0"/>
              <a:chExt cx="11779159" cy="685800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9C9144D5-F7A2-45F8-A8E0-419F085E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420" y="0"/>
                <a:ext cx="11779159" cy="6858000"/>
              </a:xfrm>
              <a:prstGeom prst="rect">
                <a:avLst/>
              </a:prstGeom>
            </p:spPr>
          </p:pic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D01551D2-6E9B-4B91-9B3F-97185D5DD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81" y="1104620"/>
                <a:ext cx="8084698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pm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27" r="-7595" b="-9091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8929" b="-5882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CD2E829-39D1-4B3A-AC05-44F67CE49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711" y="1087790"/>
                <a:ext cx="0" cy="511200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/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7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275</Words>
  <Application>Microsoft Office PowerPoint</Application>
  <PresentationFormat>Widescreen</PresentationFormat>
  <Paragraphs>192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132</cp:revision>
  <dcterms:created xsi:type="dcterms:W3CDTF">2018-10-31T15:03:21Z</dcterms:created>
  <dcterms:modified xsi:type="dcterms:W3CDTF">2019-03-27T15:13:55Z</dcterms:modified>
</cp:coreProperties>
</file>