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CD9511-5A3E-41BE-A18B-EBD99A8E67F1}" type="doc">
      <dgm:prSet loTypeId="urn:microsoft.com/office/officeart/2008/layout/IncreasingCircleProcess" loCatId="process" qsTypeId="urn:microsoft.com/office/officeart/2005/8/quickstyle/simple1" qsCatId="simple" csTypeId="urn:microsoft.com/office/officeart/2005/8/colors/accent4_2" csCatId="accent4" phldr="1"/>
      <dgm:spPr/>
      <dgm:t>
        <a:bodyPr/>
        <a:lstStyle/>
        <a:p>
          <a:endParaRPr lang="it-IT"/>
        </a:p>
      </dgm:t>
    </dgm:pt>
    <dgm:pt modelId="{137755D8-10E9-43BD-A3E5-79895FEF65F9}">
      <dgm:prSet phldrT="[Testo]"/>
      <dgm:spPr/>
      <dgm:t>
        <a:bodyPr/>
        <a:lstStyle/>
        <a:p>
          <a:r>
            <a:rPr lang="en-US" dirty="0"/>
            <a:t>1) Scraping from IMDB using </a:t>
          </a:r>
          <a:r>
            <a:rPr lang="en-US" dirty="0" err="1"/>
            <a:t>BeatifulSoup</a:t>
          </a:r>
          <a:r>
            <a:rPr lang="en-US" dirty="0"/>
            <a:t> </a:t>
          </a:r>
          <a:endParaRPr lang="it-IT" dirty="0"/>
        </a:p>
      </dgm:t>
    </dgm:pt>
    <dgm:pt modelId="{4629AA29-0E86-444C-9D67-A7268BF79EA2}" type="parTrans" cxnId="{5D6388D6-0F9F-43C9-B502-F3537C65C3C0}">
      <dgm:prSet/>
      <dgm:spPr/>
      <dgm:t>
        <a:bodyPr/>
        <a:lstStyle/>
        <a:p>
          <a:endParaRPr lang="it-IT"/>
        </a:p>
      </dgm:t>
    </dgm:pt>
    <dgm:pt modelId="{5A04336F-E39A-4704-B085-221B7BD2E6FC}" type="sibTrans" cxnId="{5D6388D6-0F9F-43C9-B502-F3537C65C3C0}">
      <dgm:prSet/>
      <dgm:spPr/>
      <dgm:t>
        <a:bodyPr/>
        <a:lstStyle/>
        <a:p>
          <a:endParaRPr lang="it-IT"/>
        </a:p>
      </dgm:t>
    </dgm:pt>
    <dgm:pt modelId="{E880F1A0-1265-4E10-BB20-4391135A9452}">
      <dgm:prSet/>
      <dgm:spPr/>
      <dgm:t>
        <a:bodyPr/>
        <a:lstStyle/>
        <a:p>
          <a:pPr>
            <a:buFont typeface="Arial" panose="020B0604020202020204" pitchFamily="34" charset="0"/>
            <a:buNone/>
          </a:pPr>
          <a:r>
            <a:rPr lang="en-US" noProof="0" dirty="0"/>
            <a:t>Movie name</a:t>
          </a:r>
        </a:p>
      </dgm:t>
    </dgm:pt>
    <dgm:pt modelId="{2CBD8DA2-804F-400A-ADBF-ADFA17A4279D}" type="parTrans" cxnId="{AD97B56C-A347-4F4F-818F-A62CB25DC345}">
      <dgm:prSet/>
      <dgm:spPr/>
      <dgm:t>
        <a:bodyPr/>
        <a:lstStyle/>
        <a:p>
          <a:endParaRPr lang="it-IT"/>
        </a:p>
      </dgm:t>
    </dgm:pt>
    <dgm:pt modelId="{54476AA5-A0A4-4AB3-95B6-05EEDBA17C09}" type="sibTrans" cxnId="{AD97B56C-A347-4F4F-818F-A62CB25DC345}">
      <dgm:prSet/>
      <dgm:spPr/>
      <dgm:t>
        <a:bodyPr/>
        <a:lstStyle/>
        <a:p>
          <a:endParaRPr lang="it-IT"/>
        </a:p>
      </dgm:t>
    </dgm:pt>
    <dgm:pt modelId="{099536F3-7067-4430-86DF-6463117FF654}">
      <dgm:prSet/>
      <dgm:spPr/>
      <dgm:t>
        <a:bodyPr/>
        <a:lstStyle/>
        <a:p>
          <a:pPr>
            <a:buFont typeface="Arial" panose="020B0604020202020204" pitchFamily="34" charset="0"/>
            <a:buNone/>
          </a:pPr>
          <a:r>
            <a:rPr lang="en-US" noProof="0" dirty="0"/>
            <a:t>Description</a:t>
          </a:r>
        </a:p>
      </dgm:t>
    </dgm:pt>
    <dgm:pt modelId="{10CF4BA8-1186-4FC6-956A-718FC80E377D}" type="parTrans" cxnId="{59CD6E92-3BBA-4A27-A518-47F5B553D368}">
      <dgm:prSet/>
      <dgm:spPr/>
      <dgm:t>
        <a:bodyPr/>
        <a:lstStyle/>
        <a:p>
          <a:endParaRPr lang="it-IT"/>
        </a:p>
      </dgm:t>
    </dgm:pt>
    <dgm:pt modelId="{21DB5E6A-1490-4DFA-83D3-E51726515E01}" type="sibTrans" cxnId="{59CD6E92-3BBA-4A27-A518-47F5B553D368}">
      <dgm:prSet/>
      <dgm:spPr/>
      <dgm:t>
        <a:bodyPr/>
        <a:lstStyle/>
        <a:p>
          <a:endParaRPr lang="it-IT"/>
        </a:p>
      </dgm:t>
    </dgm:pt>
    <dgm:pt modelId="{640C88D8-4F29-4F58-8DAB-D525C88CCD40}">
      <dgm:prSet/>
      <dgm:spPr/>
      <dgm:t>
        <a:bodyPr/>
        <a:lstStyle/>
        <a:p>
          <a:pPr>
            <a:buFont typeface="Arial" panose="020B0604020202020204" pitchFamily="34" charset="0"/>
            <a:buNone/>
          </a:pPr>
          <a:r>
            <a:rPr lang="en-US" noProof="0" dirty="0"/>
            <a:t>Release Date</a:t>
          </a:r>
        </a:p>
      </dgm:t>
    </dgm:pt>
    <dgm:pt modelId="{FC811668-1808-4D8B-9DD2-AF0B248475D9}" type="parTrans" cxnId="{15CA6448-DB24-432C-858A-9D5404639306}">
      <dgm:prSet/>
      <dgm:spPr/>
      <dgm:t>
        <a:bodyPr/>
        <a:lstStyle/>
        <a:p>
          <a:endParaRPr lang="it-IT"/>
        </a:p>
      </dgm:t>
    </dgm:pt>
    <dgm:pt modelId="{4A2C7039-F5EC-4A72-AAC2-391B1D2B8EA1}" type="sibTrans" cxnId="{15CA6448-DB24-432C-858A-9D5404639306}">
      <dgm:prSet/>
      <dgm:spPr/>
      <dgm:t>
        <a:bodyPr/>
        <a:lstStyle/>
        <a:p>
          <a:endParaRPr lang="it-IT"/>
        </a:p>
      </dgm:t>
    </dgm:pt>
    <dgm:pt modelId="{F4C5029E-A7E9-46B3-A1F0-40E0627100DE}">
      <dgm:prSet/>
      <dgm:spPr/>
      <dgm:t>
        <a:bodyPr/>
        <a:lstStyle/>
        <a:p>
          <a:pPr>
            <a:buFont typeface="Arial" panose="020B0604020202020204" pitchFamily="34" charset="0"/>
            <a:buNone/>
          </a:pPr>
          <a:r>
            <a:rPr lang="en-US" noProof="0" dirty="0"/>
            <a:t>Director Name</a:t>
          </a:r>
        </a:p>
      </dgm:t>
    </dgm:pt>
    <dgm:pt modelId="{D237D589-1DC2-4B31-AB40-9F7E90B54E49}" type="parTrans" cxnId="{69818B87-330C-4485-B762-8653A742C356}">
      <dgm:prSet/>
      <dgm:spPr/>
      <dgm:t>
        <a:bodyPr/>
        <a:lstStyle/>
        <a:p>
          <a:endParaRPr lang="it-IT"/>
        </a:p>
      </dgm:t>
    </dgm:pt>
    <dgm:pt modelId="{B93F5812-595A-4D7D-BD69-015EFEA088E1}" type="sibTrans" cxnId="{69818B87-330C-4485-B762-8653A742C356}">
      <dgm:prSet/>
      <dgm:spPr/>
      <dgm:t>
        <a:bodyPr/>
        <a:lstStyle/>
        <a:p>
          <a:endParaRPr lang="it-IT"/>
        </a:p>
      </dgm:t>
    </dgm:pt>
    <dgm:pt modelId="{5AB432B3-4CF6-482B-9C77-FB206CA75070}">
      <dgm:prSet/>
      <dgm:spPr/>
      <dgm:t>
        <a:bodyPr/>
        <a:lstStyle/>
        <a:p>
          <a:pPr>
            <a:buFont typeface="Arial" panose="020B0604020202020204" pitchFamily="34" charset="0"/>
            <a:buNone/>
          </a:pPr>
          <a:r>
            <a:rPr lang="en-US" noProof="0" dirty="0"/>
            <a:t>Rating</a:t>
          </a:r>
        </a:p>
      </dgm:t>
    </dgm:pt>
    <dgm:pt modelId="{B73819CD-AC22-4ABB-8021-7DD07B28F204}" type="parTrans" cxnId="{CE1EB77D-4520-435D-A04A-EF823CB53A8E}">
      <dgm:prSet/>
      <dgm:spPr/>
      <dgm:t>
        <a:bodyPr/>
        <a:lstStyle/>
        <a:p>
          <a:endParaRPr lang="it-IT"/>
        </a:p>
      </dgm:t>
    </dgm:pt>
    <dgm:pt modelId="{E5781847-ADC6-44AB-8EEC-382FFCECC977}" type="sibTrans" cxnId="{CE1EB77D-4520-435D-A04A-EF823CB53A8E}">
      <dgm:prSet/>
      <dgm:spPr/>
      <dgm:t>
        <a:bodyPr/>
        <a:lstStyle/>
        <a:p>
          <a:endParaRPr lang="it-IT"/>
        </a:p>
      </dgm:t>
    </dgm:pt>
    <dgm:pt modelId="{919D5B22-813A-4CEA-92CE-A86CA616CDD2}">
      <dgm:prSet/>
      <dgm:spPr/>
      <dgm:t>
        <a:bodyPr/>
        <a:lstStyle/>
        <a:p>
          <a:pPr>
            <a:buFont typeface="Arial" panose="020B0604020202020204" pitchFamily="34" charset="0"/>
            <a:buNone/>
          </a:pPr>
          <a:r>
            <a:rPr lang="en-US" noProof="0" dirty="0"/>
            <a:t>Duration</a:t>
          </a:r>
        </a:p>
      </dgm:t>
    </dgm:pt>
    <dgm:pt modelId="{B2554613-59D3-41FC-93F3-CF19A4F70397}" type="parTrans" cxnId="{74B52DB7-A2D0-4C30-9DD4-60019B4AD224}">
      <dgm:prSet/>
      <dgm:spPr/>
      <dgm:t>
        <a:bodyPr/>
        <a:lstStyle/>
        <a:p>
          <a:endParaRPr lang="it-IT"/>
        </a:p>
      </dgm:t>
    </dgm:pt>
    <dgm:pt modelId="{1EADCEE7-20D2-4721-B0D6-42B86683AE3F}" type="sibTrans" cxnId="{74B52DB7-A2D0-4C30-9DD4-60019B4AD224}">
      <dgm:prSet/>
      <dgm:spPr/>
      <dgm:t>
        <a:bodyPr/>
        <a:lstStyle/>
        <a:p>
          <a:endParaRPr lang="it-IT"/>
        </a:p>
      </dgm:t>
    </dgm:pt>
    <dgm:pt modelId="{3BB6A6CF-3D07-4273-BE9E-BE643881F81C}">
      <dgm:prSet/>
      <dgm:spPr/>
      <dgm:t>
        <a:bodyPr/>
        <a:lstStyle/>
        <a:p>
          <a:pPr>
            <a:buFont typeface="Arial" panose="020B0604020202020204" pitchFamily="34" charset="0"/>
            <a:buNone/>
          </a:pPr>
          <a:r>
            <a:rPr lang="en-US" noProof="0" dirty="0"/>
            <a:t>Genre</a:t>
          </a:r>
        </a:p>
      </dgm:t>
    </dgm:pt>
    <dgm:pt modelId="{920A92AE-3712-4C44-B676-9674F5D98FD8}" type="parTrans" cxnId="{93F8B925-1BC0-48DA-A3BB-C3636C67E935}">
      <dgm:prSet/>
      <dgm:spPr/>
      <dgm:t>
        <a:bodyPr/>
        <a:lstStyle/>
        <a:p>
          <a:endParaRPr lang="it-IT"/>
        </a:p>
      </dgm:t>
    </dgm:pt>
    <dgm:pt modelId="{C11C076E-D153-4A29-9F6A-769CDDA20C46}" type="sibTrans" cxnId="{93F8B925-1BC0-48DA-A3BB-C3636C67E935}">
      <dgm:prSet/>
      <dgm:spPr/>
      <dgm:t>
        <a:bodyPr/>
        <a:lstStyle/>
        <a:p>
          <a:endParaRPr lang="it-IT"/>
        </a:p>
      </dgm:t>
    </dgm:pt>
    <dgm:pt modelId="{215E67F1-ADD2-46CF-94B0-C1DAD64FE937}">
      <dgm:prSet/>
      <dgm:spPr/>
      <dgm:t>
        <a:bodyPr/>
        <a:lstStyle/>
        <a:p>
          <a:pPr>
            <a:buFont typeface="Arial" panose="020B0604020202020204" pitchFamily="34" charset="0"/>
            <a:buNone/>
          </a:pPr>
          <a:r>
            <a:rPr lang="en-US" noProof="0" dirty="0"/>
            <a:t>Stars (Actors)</a:t>
          </a:r>
        </a:p>
      </dgm:t>
    </dgm:pt>
    <dgm:pt modelId="{3D6EE71A-41A0-45AD-96FB-4C3290F2CAF9}" type="parTrans" cxnId="{561C68CC-6F81-4C10-A6D8-6070FAA8183F}">
      <dgm:prSet/>
      <dgm:spPr/>
      <dgm:t>
        <a:bodyPr/>
        <a:lstStyle/>
        <a:p>
          <a:endParaRPr lang="it-IT"/>
        </a:p>
      </dgm:t>
    </dgm:pt>
    <dgm:pt modelId="{AF1ABEF9-098A-42F5-9A75-1DFCDEAEAAE9}" type="sibTrans" cxnId="{561C68CC-6F81-4C10-A6D8-6070FAA8183F}">
      <dgm:prSet/>
      <dgm:spPr/>
      <dgm:t>
        <a:bodyPr/>
        <a:lstStyle/>
        <a:p>
          <a:endParaRPr lang="it-IT"/>
        </a:p>
      </dgm:t>
    </dgm:pt>
    <dgm:pt modelId="{E738F2D1-C9D9-4FCC-8BC1-F306138620E0}">
      <dgm:prSet/>
      <dgm:spPr/>
      <dgm:t>
        <a:bodyPr/>
        <a:lstStyle/>
        <a:p>
          <a:pPr>
            <a:buFont typeface="Arial" panose="020B0604020202020204" pitchFamily="34" charset="0"/>
            <a:buNone/>
          </a:pPr>
          <a:r>
            <a:rPr lang="en-US" noProof="0" dirty="0"/>
            <a:t>Filming Dates</a:t>
          </a:r>
        </a:p>
      </dgm:t>
    </dgm:pt>
    <dgm:pt modelId="{5BCA5AC0-8F6F-4E25-8E79-1EEC155EAE75}" type="parTrans" cxnId="{28CCEC79-70A6-4F3F-B3A8-8A585670DB5C}">
      <dgm:prSet/>
      <dgm:spPr/>
      <dgm:t>
        <a:bodyPr/>
        <a:lstStyle/>
        <a:p>
          <a:endParaRPr lang="it-IT"/>
        </a:p>
      </dgm:t>
    </dgm:pt>
    <dgm:pt modelId="{E09D1683-DCF3-448E-A8BD-B2116D936770}" type="sibTrans" cxnId="{28CCEC79-70A6-4F3F-B3A8-8A585670DB5C}">
      <dgm:prSet/>
      <dgm:spPr/>
      <dgm:t>
        <a:bodyPr/>
        <a:lstStyle/>
        <a:p>
          <a:endParaRPr lang="it-IT"/>
        </a:p>
      </dgm:t>
    </dgm:pt>
    <dgm:pt modelId="{73E32D74-8B82-43CA-8851-5B0FEE4A7537}">
      <dgm:prSet/>
      <dgm:spPr/>
      <dgm:t>
        <a:bodyPr/>
        <a:lstStyle/>
        <a:p>
          <a:r>
            <a:rPr lang="en-US"/>
            <a:t>2) Processing them with Pandas Dataframe</a:t>
          </a:r>
          <a:endParaRPr lang="it-IT"/>
        </a:p>
      </dgm:t>
    </dgm:pt>
    <dgm:pt modelId="{7F5B579A-F8C7-48D6-B9F5-067F360C0E81}" type="parTrans" cxnId="{64882BB2-0232-4FA5-ADB0-9741A1FD8288}">
      <dgm:prSet/>
      <dgm:spPr/>
      <dgm:t>
        <a:bodyPr/>
        <a:lstStyle/>
        <a:p>
          <a:endParaRPr lang="it-IT"/>
        </a:p>
      </dgm:t>
    </dgm:pt>
    <dgm:pt modelId="{4DEE1149-99BC-4DAF-98AD-574760A2C73F}" type="sibTrans" cxnId="{64882BB2-0232-4FA5-ADB0-9741A1FD8288}">
      <dgm:prSet/>
      <dgm:spPr/>
      <dgm:t>
        <a:bodyPr/>
        <a:lstStyle/>
        <a:p>
          <a:endParaRPr lang="it-IT"/>
        </a:p>
      </dgm:t>
    </dgm:pt>
    <dgm:pt modelId="{A5A3FD20-06AB-420E-9224-D149B3EA6139}">
      <dgm:prSet/>
      <dgm:spPr/>
      <dgm:t>
        <a:bodyPr/>
        <a:lstStyle/>
        <a:p>
          <a:r>
            <a:rPr lang="it-IT" dirty="0"/>
            <a:t>Load a dataset</a:t>
          </a:r>
        </a:p>
      </dgm:t>
    </dgm:pt>
    <dgm:pt modelId="{280E93FB-6748-41A5-9069-5E79CB55D753}" type="parTrans" cxnId="{B707ACCF-59BC-4BB3-8A24-1746D89CFA62}">
      <dgm:prSet/>
      <dgm:spPr/>
      <dgm:t>
        <a:bodyPr/>
        <a:lstStyle/>
        <a:p>
          <a:endParaRPr lang="it-IT"/>
        </a:p>
      </dgm:t>
    </dgm:pt>
    <dgm:pt modelId="{C5B1DE57-2005-4BDB-AA23-3FC4C04A3E21}" type="sibTrans" cxnId="{B707ACCF-59BC-4BB3-8A24-1746D89CFA62}">
      <dgm:prSet/>
      <dgm:spPr/>
      <dgm:t>
        <a:bodyPr/>
        <a:lstStyle/>
        <a:p>
          <a:endParaRPr lang="it-IT"/>
        </a:p>
      </dgm:t>
    </dgm:pt>
    <dgm:pt modelId="{F86E7B7A-4D57-4571-9773-625AC6667F97}">
      <dgm:prSet/>
      <dgm:spPr/>
      <dgm:t>
        <a:bodyPr/>
        <a:lstStyle/>
        <a:p>
          <a:r>
            <a:rPr lang="it-IT" dirty="0" err="1"/>
            <a:t>Explore</a:t>
          </a:r>
          <a:r>
            <a:rPr lang="it-IT" dirty="0"/>
            <a:t> data</a:t>
          </a:r>
        </a:p>
      </dgm:t>
    </dgm:pt>
    <dgm:pt modelId="{77641519-5355-49DA-BBB1-FFB69C4A1766}" type="parTrans" cxnId="{A34FDDB6-5AD9-40C0-9E33-AE45E4D6F87F}">
      <dgm:prSet/>
      <dgm:spPr/>
      <dgm:t>
        <a:bodyPr/>
        <a:lstStyle/>
        <a:p>
          <a:endParaRPr lang="it-IT"/>
        </a:p>
      </dgm:t>
    </dgm:pt>
    <dgm:pt modelId="{EB2513C1-E377-40DB-9FB7-CFCBD85CBFE5}" type="sibTrans" cxnId="{A34FDDB6-5AD9-40C0-9E33-AE45E4D6F87F}">
      <dgm:prSet/>
      <dgm:spPr/>
      <dgm:t>
        <a:bodyPr/>
        <a:lstStyle/>
        <a:p>
          <a:endParaRPr lang="it-IT"/>
        </a:p>
      </dgm:t>
    </dgm:pt>
    <dgm:pt modelId="{4CEBFBEA-7A53-4E73-8D3A-689AA9EE0871}">
      <dgm:prSet/>
      <dgm:spPr/>
      <dgm:t>
        <a:bodyPr/>
        <a:lstStyle/>
        <a:p>
          <a:r>
            <a:rPr lang="it-IT" dirty="0" err="1"/>
            <a:t>Describe</a:t>
          </a:r>
          <a:r>
            <a:rPr lang="it-IT" dirty="0"/>
            <a:t> data</a:t>
          </a:r>
        </a:p>
      </dgm:t>
    </dgm:pt>
    <dgm:pt modelId="{B5A7C03E-E80E-421A-8017-151A59669CF7}" type="parTrans" cxnId="{0A900901-CE23-48B8-9F78-5178552C0B9E}">
      <dgm:prSet/>
      <dgm:spPr/>
      <dgm:t>
        <a:bodyPr/>
        <a:lstStyle/>
        <a:p>
          <a:endParaRPr lang="it-IT"/>
        </a:p>
      </dgm:t>
    </dgm:pt>
    <dgm:pt modelId="{FBEF45A2-1CC0-494D-AF30-6A4840B8DC1A}" type="sibTrans" cxnId="{0A900901-CE23-48B8-9F78-5178552C0B9E}">
      <dgm:prSet/>
      <dgm:spPr/>
      <dgm:t>
        <a:bodyPr/>
        <a:lstStyle/>
        <a:p>
          <a:endParaRPr lang="it-IT"/>
        </a:p>
      </dgm:t>
    </dgm:pt>
    <dgm:pt modelId="{4DDFB9E6-B872-4852-A393-EFE1DF065966}">
      <dgm:prSet/>
      <dgm:spPr/>
      <dgm:t>
        <a:bodyPr/>
        <a:lstStyle/>
        <a:p>
          <a:r>
            <a:rPr lang="it-IT" dirty="0" err="1"/>
            <a:t>Identify</a:t>
          </a:r>
          <a:r>
            <a:rPr lang="it-IT" dirty="0"/>
            <a:t> </a:t>
          </a:r>
          <a:r>
            <a:rPr lang="it-IT" dirty="0" err="1"/>
            <a:t>missing</a:t>
          </a:r>
          <a:r>
            <a:rPr lang="it-IT" dirty="0"/>
            <a:t> </a:t>
          </a:r>
          <a:r>
            <a:rPr lang="it-IT" dirty="0" err="1"/>
            <a:t>values</a:t>
          </a:r>
          <a:endParaRPr lang="it-IT" dirty="0"/>
        </a:p>
      </dgm:t>
    </dgm:pt>
    <dgm:pt modelId="{0CB666C2-7A7B-4704-B2BB-AF8513EBDEAB}" type="parTrans" cxnId="{29830F07-8000-4011-86D7-38AE5F9BA558}">
      <dgm:prSet/>
      <dgm:spPr/>
      <dgm:t>
        <a:bodyPr/>
        <a:lstStyle/>
        <a:p>
          <a:endParaRPr lang="it-IT"/>
        </a:p>
      </dgm:t>
    </dgm:pt>
    <dgm:pt modelId="{47A3D973-2096-4058-814F-481FE32C14BC}" type="sibTrans" cxnId="{29830F07-8000-4011-86D7-38AE5F9BA558}">
      <dgm:prSet/>
      <dgm:spPr/>
      <dgm:t>
        <a:bodyPr/>
        <a:lstStyle/>
        <a:p>
          <a:endParaRPr lang="it-IT"/>
        </a:p>
      </dgm:t>
    </dgm:pt>
    <dgm:pt modelId="{32C93A53-7858-47FC-9455-028647998973}">
      <dgm:prSet/>
      <dgm:spPr/>
      <dgm:t>
        <a:bodyPr/>
        <a:lstStyle/>
        <a:p>
          <a:r>
            <a:rPr lang="en-US" dirty="0"/>
            <a:t>Export the </a:t>
          </a:r>
          <a:r>
            <a:rPr lang="en-US" noProof="0" dirty="0" err="1"/>
            <a:t>dataframe</a:t>
          </a:r>
          <a:r>
            <a:rPr lang="en-US" dirty="0"/>
            <a:t> to CSV file</a:t>
          </a:r>
          <a:endParaRPr lang="it-IT" dirty="0"/>
        </a:p>
      </dgm:t>
    </dgm:pt>
    <dgm:pt modelId="{9FC3DC5F-0638-49B3-9184-056FD1E2DE9E}" type="parTrans" cxnId="{15848BC9-51C4-40BB-ABDD-2B92D8639805}">
      <dgm:prSet/>
      <dgm:spPr/>
      <dgm:t>
        <a:bodyPr/>
        <a:lstStyle/>
        <a:p>
          <a:endParaRPr lang="it-IT"/>
        </a:p>
      </dgm:t>
    </dgm:pt>
    <dgm:pt modelId="{B33733D2-D449-451C-A4F8-246965774D5D}" type="sibTrans" cxnId="{15848BC9-51C4-40BB-ABDD-2B92D8639805}">
      <dgm:prSet/>
      <dgm:spPr/>
      <dgm:t>
        <a:bodyPr/>
        <a:lstStyle/>
        <a:p>
          <a:endParaRPr lang="it-IT"/>
        </a:p>
      </dgm:t>
    </dgm:pt>
    <dgm:pt modelId="{A7FD6461-27A0-4074-83E7-84A2FF72E28E}">
      <dgm:prSet/>
      <dgm:spPr/>
      <dgm:t>
        <a:bodyPr/>
        <a:lstStyle/>
        <a:p>
          <a:r>
            <a:rPr lang="en-US" dirty="0"/>
            <a:t>3) Data visualization with </a:t>
          </a:r>
          <a:r>
            <a:rPr lang="en-US" dirty="0" err="1"/>
            <a:t>MatPlotLib</a:t>
          </a:r>
          <a:endParaRPr lang="it-IT" dirty="0"/>
        </a:p>
      </dgm:t>
    </dgm:pt>
    <dgm:pt modelId="{9376C129-348B-48C6-8D13-D0C46C66954B}" type="parTrans" cxnId="{82C58946-1F46-4F99-96A9-7D3AEA3082CF}">
      <dgm:prSet/>
      <dgm:spPr/>
      <dgm:t>
        <a:bodyPr/>
        <a:lstStyle/>
        <a:p>
          <a:endParaRPr lang="it-IT"/>
        </a:p>
      </dgm:t>
    </dgm:pt>
    <dgm:pt modelId="{DDA670F9-BB9D-430A-8861-093AB7F3F7B4}" type="sibTrans" cxnId="{82C58946-1F46-4F99-96A9-7D3AEA3082CF}">
      <dgm:prSet/>
      <dgm:spPr/>
      <dgm:t>
        <a:bodyPr/>
        <a:lstStyle/>
        <a:p>
          <a:endParaRPr lang="it-IT"/>
        </a:p>
      </dgm:t>
    </dgm:pt>
    <dgm:pt modelId="{10EA3418-E7C8-4E6C-B1B8-632690FDB176}" type="pres">
      <dgm:prSet presAssocID="{69CD9511-5A3E-41BE-A18B-EBD99A8E67F1}" presName="Name0" presStyleCnt="0">
        <dgm:presLayoutVars>
          <dgm:chMax val="7"/>
          <dgm:chPref val="7"/>
          <dgm:dir/>
          <dgm:animOne val="branch"/>
          <dgm:animLvl val="lvl"/>
        </dgm:presLayoutVars>
      </dgm:prSet>
      <dgm:spPr/>
    </dgm:pt>
    <dgm:pt modelId="{2DE640AC-3A37-47BE-A4D8-5D4779B386F9}" type="pres">
      <dgm:prSet presAssocID="{137755D8-10E9-43BD-A3E5-79895FEF65F9}" presName="composite" presStyleCnt="0"/>
      <dgm:spPr/>
    </dgm:pt>
    <dgm:pt modelId="{7437BA19-D7D6-461B-AFE9-E5B2BDE9D14E}" type="pres">
      <dgm:prSet presAssocID="{137755D8-10E9-43BD-A3E5-79895FEF65F9}" presName="BackAccent" presStyleLbl="bgShp" presStyleIdx="0" presStyleCnt="3"/>
      <dgm:spPr/>
    </dgm:pt>
    <dgm:pt modelId="{6A61AC2B-E80F-41A4-AC63-EF6441F45750}" type="pres">
      <dgm:prSet presAssocID="{137755D8-10E9-43BD-A3E5-79895FEF65F9}" presName="Accent" presStyleLbl="alignNode1" presStyleIdx="0" presStyleCnt="3"/>
      <dgm:spPr/>
    </dgm:pt>
    <dgm:pt modelId="{EF14B799-ED91-481D-9E6D-A5D4A2B67EF3}" type="pres">
      <dgm:prSet presAssocID="{137755D8-10E9-43BD-A3E5-79895FEF65F9}" presName="Child" presStyleLbl="revTx" presStyleIdx="0" presStyleCnt="5" custLinFactNeighborX="6979">
        <dgm:presLayoutVars>
          <dgm:chMax val="0"/>
          <dgm:chPref val="0"/>
          <dgm:bulletEnabled val="1"/>
        </dgm:presLayoutVars>
      </dgm:prSet>
      <dgm:spPr/>
    </dgm:pt>
    <dgm:pt modelId="{65B53B9D-CCA4-4E66-BED5-B9EADD344D09}" type="pres">
      <dgm:prSet presAssocID="{137755D8-10E9-43BD-A3E5-79895FEF65F9}" presName="Parent" presStyleLbl="revTx" presStyleIdx="1" presStyleCnt="5">
        <dgm:presLayoutVars>
          <dgm:chMax val="1"/>
          <dgm:chPref val="1"/>
          <dgm:bulletEnabled val="1"/>
        </dgm:presLayoutVars>
      </dgm:prSet>
      <dgm:spPr/>
    </dgm:pt>
    <dgm:pt modelId="{FB4A0EB2-81CD-4A88-9DDF-EF4A2EAEEE66}" type="pres">
      <dgm:prSet presAssocID="{5A04336F-E39A-4704-B085-221B7BD2E6FC}" presName="sibTrans" presStyleCnt="0"/>
      <dgm:spPr/>
    </dgm:pt>
    <dgm:pt modelId="{4350F655-790B-48B3-B7E7-B1B4148CF1A5}" type="pres">
      <dgm:prSet presAssocID="{73E32D74-8B82-43CA-8851-5B0FEE4A7537}" presName="composite" presStyleCnt="0"/>
      <dgm:spPr/>
    </dgm:pt>
    <dgm:pt modelId="{5090FBEC-7B90-400E-B1A2-D37915BE2B05}" type="pres">
      <dgm:prSet presAssocID="{73E32D74-8B82-43CA-8851-5B0FEE4A7537}" presName="BackAccent" presStyleLbl="bgShp" presStyleIdx="1" presStyleCnt="3"/>
      <dgm:spPr/>
    </dgm:pt>
    <dgm:pt modelId="{E2E03797-B263-43E9-97A3-C273A02E4370}" type="pres">
      <dgm:prSet presAssocID="{73E32D74-8B82-43CA-8851-5B0FEE4A7537}" presName="Accent" presStyleLbl="alignNode1" presStyleIdx="1" presStyleCnt="3"/>
      <dgm:spPr/>
    </dgm:pt>
    <dgm:pt modelId="{D4048F5C-9875-49D3-A6BE-65AC6EE38257}" type="pres">
      <dgm:prSet presAssocID="{73E32D74-8B82-43CA-8851-5B0FEE4A7537}" presName="Child" presStyleLbl="revTx" presStyleIdx="2" presStyleCnt="5" custLinFactNeighborX="8143" custLinFactNeighborY="-818">
        <dgm:presLayoutVars>
          <dgm:chMax val="0"/>
          <dgm:chPref val="0"/>
          <dgm:bulletEnabled val="1"/>
        </dgm:presLayoutVars>
      </dgm:prSet>
      <dgm:spPr/>
    </dgm:pt>
    <dgm:pt modelId="{FE6108BB-F816-4A92-B362-A26810AF8A38}" type="pres">
      <dgm:prSet presAssocID="{73E32D74-8B82-43CA-8851-5B0FEE4A7537}" presName="Parent" presStyleLbl="revTx" presStyleIdx="3" presStyleCnt="5">
        <dgm:presLayoutVars>
          <dgm:chMax val="1"/>
          <dgm:chPref val="1"/>
          <dgm:bulletEnabled val="1"/>
        </dgm:presLayoutVars>
      </dgm:prSet>
      <dgm:spPr/>
    </dgm:pt>
    <dgm:pt modelId="{0647D766-D115-4A0A-9E60-F8E760B9F17B}" type="pres">
      <dgm:prSet presAssocID="{4DEE1149-99BC-4DAF-98AD-574760A2C73F}" presName="sibTrans" presStyleCnt="0"/>
      <dgm:spPr/>
    </dgm:pt>
    <dgm:pt modelId="{4664B0A6-708A-457D-B82F-75C84E46BF36}" type="pres">
      <dgm:prSet presAssocID="{A7FD6461-27A0-4074-83E7-84A2FF72E28E}" presName="composite" presStyleCnt="0"/>
      <dgm:spPr/>
    </dgm:pt>
    <dgm:pt modelId="{5341992C-4624-4FD8-B0BF-23B1431A66BE}" type="pres">
      <dgm:prSet presAssocID="{A7FD6461-27A0-4074-83E7-84A2FF72E28E}" presName="BackAccent" presStyleLbl="bgShp" presStyleIdx="2" presStyleCnt="3"/>
      <dgm:spPr/>
    </dgm:pt>
    <dgm:pt modelId="{F0D9AC49-662A-48E1-AC95-E89D413F09A3}" type="pres">
      <dgm:prSet presAssocID="{A7FD6461-27A0-4074-83E7-84A2FF72E28E}" presName="Accent" presStyleLbl="alignNode1" presStyleIdx="2" presStyleCnt="3"/>
      <dgm:spPr/>
    </dgm:pt>
    <dgm:pt modelId="{34244900-4893-4ADA-9BD8-81E39D66B9A4}" type="pres">
      <dgm:prSet presAssocID="{A7FD6461-27A0-4074-83E7-84A2FF72E28E}" presName="Child" presStyleLbl="revTx" presStyleIdx="3" presStyleCnt="5">
        <dgm:presLayoutVars>
          <dgm:chMax val="0"/>
          <dgm:chPref val="0"/>
          <dgm:bulletEnabled val="1"/>
        </dgm:presLayoutVars>
      </dgm:prSet>
      <dgm:spPr/>
    </dgm:pt>
    <dgm:pt modelId="{019C95FD-F6A9-47B8-9608-A45F6B00C1F4}" type="pres">
      <dgm:prSet presAssocID="{A7FD6461-27A0-4074-83E7-84A2FF72E28E}" presName="Parent" presStyleLbl="revTx" presStyleIdx="4" presStyleCnt="5">
        <dgm:presLayoutVars>
          <dgm:chMax val="1"/>
          <dgm:chPref val="1"/>
          <dgm:bulletEnabled val="1"/>
        </dgm:presLayoutVars>
      </dgm:prSet>
      <dgm:spPr/>
    </dgm:pt>
  </dgm:ptLst>
  <dgm:cxnLst>
    <dgm:cxn modelId="{0A900901-CE23-48B8-9F78-5178552C0B9E}" srcId="{73E32D74-8B82-43CA-8851-5B0FEE4A7537}" destId="{4CEBFBEA-7A53-4E73-8D3A-689AA9EE0871}" srcOrd="2" destOrd="0" parTransId="{B5A7C03E-E80E-421A-8017-151A59669CF7}" sibTransId="{FBEF45A2-1CC0-494D-AF30-6A4840B8DC1A}"/>
    <dgm:cxn modelId="{29830F07-8000-4011-86D7-38AE5F9BA558}" srcId="{73E32D74-8B82-43CA-8851-5B0FEE4A7537}" destId="{4DDFB9E6-B872-4852-A393-EFE1DF065966}" srcOrd="3" destOrd="0" parTransId="{0CB666C2-7A7B-4704-B2BB-AF8513EBDEAB}" sibTransId="{47A3D973-2096-4058-814F-481FE32C14BC}"/>
    <dgm:cxn modelId="{B6192C0F-5953-4953-A942-05CC27A96121}" type="presOf" srcId="{69CD9511-5A3E-41BE-A18B-EBD99A8E67F1}" destId="{10EA3418-E7C8-4E6C-B1B8-632690FDB176}" srcOrd="0" destOrd="0" presId="urn:microsoft.com/office/officeart/2008/layout/IncreasingCircleProcess"/>
    <dgm:cxn modelId="{966F1E1F-22F3-4992-A25D-2BDD3D4FE16C}" type="presOf" srcId="{137755D8-10E9-43BD-A3E5-79895FEF65F9}" destId="{65B53B9D-CCA4-4E66-BED5-B9EADD344D09}" srcOrd="0" destOrd="0" presId="urn:microsoft.com/office/officeart/2008/layout/IncreasingCircleProcess"/>
    <dgm:cxn modelId="{90EB5B20-2828-4B3F-AAC2-399913145B31}" type="presOf" srcId="{3BB6A6CF-3D07-4273-BE9E-BE643881F81C}" destId="{EF14B799-ED91-481D-9E6D-A5D4A2B67EF3}" srcOrd="0" destOrd="6" presId="urn:microsoft.com/office/officeart/2008/layout/IncreasingCircleProcess"/>
    <dgm:cxn modelId="{93F8B925-1BC0-48DA-A3BB-C3636C67E935}" srcId="{137755D8-10E9-43BD-A3E5-79895FEF65F9}" destId="{3BB6A6CF-3D07-4273-BE9E-BE643881F81C}" srcOrd="6" destOrd="0" parTransId="{920A92AE-3712-4C44-B676-9674F5D98FD8}" sibTransId="{C11C076E-D153-4A29-9F6A-769CDDA20C46}"/>
    <dgm:cxn modelId="{F1275C3A-4B01-4E9A-8582-10DE262F9B0F}" type="presOf" srcId="{640C88D8-4F29-4F58-8DAB-D525C88CCD40}" destId="{EF14B799-ED91-481D-9E6D-A5D4A2B67EF3}" srcOrd="0" destOrd="2" presId="urn:microsoft.com/office/officeart/2008/layout/IncreasingCircleProcess"/>
    <dgm:cxn modelId="{3813895E-AE0A-4167-A57D-672C465A8B54}" type="presOf" srcId="{E738F2D1-C9D9-4FCC-8BC1-F306138620E0}" destId="{EF14B799-ED91-481D-9E6D-A5D4A2B67EF3}" srcOrd="0" destOrd="8" presId="urn:microsoft.com/office/officeart/2008/layout/IncreasingCircleProcess"/>
    <dgm:cxn modelId="{A070E645-96D6-4044-8AF9-9FBD30078FFB}" type="presOf" srcId="{E880F1A0-1265-4E10-BB20-4391135A9452}" destId="{EF14B799-ED91-481D-9E6D-A5D4A2B67EF3}" srcOrd="0" destOrd="0" presId="urn:microsoft.com/office/officeart/2008/layout/IncreasingCircleProcess"/>
    <dgm:cxn modelId="{82C58946-1F46-4F99-96A9-7D3AEA3082CF}" srcId="{69CD9511-5A3E-41BE-A18B-EBD99A8E67F1}" destId="{A7FD6461-27A0-4074-83E7-84A2FF72E28E}" srcOrd="2" destOrd="0" parTransId="{9376C129-348B-48C6-8D13-D0C46C66954B}" sibTransId="{DDA670F9-BB9D-430A-8861-093AB7F3F7B4}"/>
    <dgm:cxn modelId="{15CA6448-DB24-432C-858A-9D5404639306}" srcId="{137755D8-10E9-43BD-A3E5-79895FEF65F9}" destId="{640C88D8-4F29-4F58-8DAB-D525C88CCD40}" srcOrd="2" destOrd="0" parTransId="{FC811668-1808-4D8B-9DD2-AF0B248475D9}" sibTransId="{4A2C7039-F5EC-4A72-AAC2-391B1D2B8EA1}"/>
    <dgm:cxn modelId="{AD97B56C-A347-4F4F-818F-A62CB25DC345}" srcId="{137755D8-10E9-43BD-A3E5-79895FEF65F9}" destId="{E880F1A0-1265-4E10-BB20-4391135A9452}" srcOrd="0" destOrd="0" parTransId="{2CBD8DA2-804F-400A-ADBF-ADFA17A4279D}" sibTransId="{54476AA5-A0A4-4AB3-95B6-05EEDBA17C09}"/>
    <dgm:cxn modelId="{5D540150-F675-48E6-A96A-F19CB79D5A1E}" type="presOf" srcId="{4DDFB9E6-B872-4852-A393-EFE1DF065966}" destId="{D4048F5C-9875-49D3-A6BE-65AC6EE38257}" srcOrd="0" destOrd="3" presId="urn:microsoft.com/office/officeart/2008/layout/IncreasingCircleProcess"/>
    <dgm:cxn modelId="{28CCEC79-70A6-4F3F-B3A8-8A585670DB5C}" srcId="{137755D8-10E9-43BD-A3E5-79895FEF65F9}" destId="{E738F2D1-C9D9-4FCC-8BC1-F306138620E0}" srcOrd="8" destOrd="0" parTransId="{5BCA5AC0-8F6F-4E25-8E79-1EEC155EAE75}" sibTransId="{E09D1683-DCF3-448E-A8BD-B2116D936770}"/>
    <dgm:cxn modelId="{DD52837C-66FA-408C-8561-5522F64ACE1E}" type="presOf" srcId="{A5A3FD20-06AB-420E-9224-D149B3EA6139}" destId="{D4048F5C-9875-49D3-A6BE-65AC6EE38257}" srcOrd="0" destOrd="0" presId="urn:microsoft.com/office/officeart/2008/layout/IncreasingCircleProcess"/>
    <dgm:cxn modelId="{CE1EB77D-4520-435D-A04A-EF823CB53A8E}" srcId="{137755D8-10E9-43BD-A3E5-79895FEF65F9}" destId="{5AB432B3-4CF6-482B-9C77-FB206CA75070}" srcOrd="4" destOrd="0" parTransId="{B73819CD-AC22-4ABB-8021-7DD07B28F204}" sibTransId="{E5781847-ADC6-44AB-8EEC-382FFCECC977}"/>
    <dgm:cxn modelId="{66061582-7413-4DD7-827B-C130EBF100AA}" type="presOf" srcId="{5AB432B3-4CF6-482B-9C77-FB206CA75070}" destId="{EF14B799-ED91-481D-9E6D-A5D4A2B67EF3}" srcOrd="0" destOrd="4" presId="urn:microsoft.com/office/officeart/2008/layout/IncreasingCircleProcess"/>
    <dgm:cxn modelId="{BE72F886-715F-4EE4-AC2E-3DE990FD3705}" type="presOf" srcId="{32C93A53-7858-47FC-9455-028647998973}" destId="{D4048F5C-9875-49D3-A6BE-65AC6EE38257}" srcOrd="0" destOrd="4" presId="urn:microsoft.com/office/officeart/2008/layout/IncreasingCircleProcess"/>
    <dgm:cxn modelId="{69818B87-330C-4485-B762-8653A742C356}" srcId="{137755D8-10E9-43BD-A3E5-79895FEF65F9}" destId="{F4C5029E-A7E9-46B3-A1F0-40E0627100DE}" srcOrd="3" destOrd="0" parTransId="{D237D589-1DC2-4B31-AB40-9F7E90B54E49}" sibTransId="{B93F5812-595A-4D7D-BD69-015EFEA088E1}"/>
    <dgm:cxn modelId="{037C4F90-0D54-4264-8A37-D7C2E7160818}" type="presOf" srcId="{F4C5029E-A7E9-46B3-A1F0-40E0627100DE}" destId="{EF14B799-ED91-481D-9E6D-A5D4A2B67EF3}" srcOrd="0" destOrd="3" presId="urn:microsoft.com/office/officeart/2008/layout/IncreasingCircleProcess"/>
    <dgm:cxn modelId="{59CD6E92-3BBA-4A27-A518-47F5B553D368}" srcId="{137755D8-10E9-43BD-A3E5-79895FEF65F9}" destId="{099536F3-7067-4430-86DF-6463117FF654}" srcOrd="1" destOrd="0" parTransId="{10CF4BA8-1186-4FC6-956A-718FC80E377D}" sibTransId="{21DB5E6A-1490-4DFA-83D3-E51726515E01}"/>
    <dgm:cxn modelId="{3AFDAF99-3F2A-4CD3-B9B7-ACE3B448570D}" type="presOf" srcId="{919D5B22-813A-4CEA-92CE-A86CA616CDD2}" destId="{EF14B799-ED91-481D-9E6D-A5D4A2B67EF3}" srcOrd="0" destOrd="5" presId="urn:microsoft.com/office/officeart/2008/layout/IncreasingCircleProcess"/>
    <dgm:cxn modelId="{4BB77A9F-BDA7-4FA1-B0F1-379364C06519}" type="presOf" srcId="{099536F3-7067-4430-86DF-6463117FF654}" destId="{EF14B799-ED91-481D-9E6D-A5D4A2B67EF3}" srcOrd="0" destOrd="1" presId="urn:microsoft.com/office/officeart/2008/layout/IncreasingCircleProcess"/>
    <dgm:cxn modelId="{2AD45BAF-E809-4B88-B04D-025C5E5A264F}" type="presOf" srcId="{73E32D74-8B82-43CA-8851-5B0FEE4A7537}" destId="{FE6108BB-F816-4A92-B362-A26810AF8A38}" srcOrd="0" destOrd="0" presId="urn:microsoft.com/office/officeart/2008/layout/IncreasingCircleProcess"/>
    <dgm:cxn modelId="{9F6C9FAF-267E-4622-A7A1-40604D74C774}" type="presOf" srcId="{215E67F1-ADD2-46CF-94B0-C1DAD64FE937}" destId="{EF14B799-ED91-481D-9E6D-A5D4A2B67EF3}" srcOrd="0" destOrd="7" presId="urn:microsoft.com/office/officeart/2008/layout/IncreasingCircleProcess"/>
    <dgm:cxn modelId="{64882BB2-0232-4FA5-ADB0-9741A1FD8288}" srcId="{69CD9511-5A3E-41BE-A18B-EBD99A8E67F1}" destId="{73E32D74-8B82-43CA-8851-5B0FEE4A7537}" srcOrd="1" destOrd="0" parTransId="{7F5B579A-F8C7-48D6-B9F5-067F360C0E81}" sibTransId="{4DEE1149-99BC-4DAF-98AD-574760A2C73F}"/>
    <dgm:cxn modelId="{35E90EB5-DFC2-4151-8481-08AB24A85DCC}" type="presOf" srcId="{A7FD6461-27A0-4074-83E7-84A2FF72E28E}" destId="{019C95FD-F6A9-47B8-9608-A45F6B00C1F4}" srcOrd="0" destOrd="0" presId="urn:microsoft.com/office/officeart/2008/layout/IncreasingCircleProcess"/>
    <dgm:cxn modelId="{A34FDDB6-5AD9-40C0-9E33-AE45E4D6F87F}" srcId="{73E32D74-8B82-43CA-8851-5B0FEE4A7537}" destId="{F86E7B7A-4D57-4571-9773-625AC6667F97}" srcOrd="1" destOrd="0" parTransId="{77641519-5355-49DA-BBB1-FFB69C4A1766}" sibTransId="{EB2513C1-E377-40DB-9FB7-CFCBD85CBFE5}"/>
    <dgm:cxn modelId="{74B52DB7-A2D0-4C30-9DD4-60019B4AD224}" srcId="{137755D8-10E9-43BD-A3E5-79895FEF65F9}" destId="{919D5B22-813A-4CEA-92CE-A86CA616CDD2}" srcOrd="5" destOrd="0" parTransId="{B2554613-59D3-41FC-93F3-CF19A4F70397}" sibTransId="{1EADCEE7-20D2-4721-B0D6-42B86683AE3F}"/>
    <dgm:cxn modelId="{15848BC9-51C4-40BB-ABDD-2B92D8639805}" srcId="{73E32D74-8B82-43CA-8851-5B0FEE4A7537}" destId="{32C93A53-7858-47FC-9455-028647998973}" srcOrd="4" destOrd="0" parTransId="{9FC3DC5F-0638-49B3-9184-056FD1E2DE9E}" sibTransId="{B33733D2-D449-451C-A4F8-246965774D5D}"/>
    <dgm:cxn modelId="{3F19CBCB-80BD-4A26-A50C-E297539839D8}" type="presOf" srcId="{4CEBFBEA-7A53-4E73-8D3A-689AA9EE0871}" destId="{D4048F5C-9875-49D3-A6BE-65AC6EE38257}" srcOrd="0" destOrd="2" presId="urn:microsoft.com/office/officeart/2008/layout/IncreasingCircleProcess"/>
    <dgm:cxn modelId="{561C68CC-6F81-4C10-A6D8-6070FAA8183F}" srcId="{137755D8-10E9-43BD-A3E5-79895FEF65F9}" destId="{215E67F1-ADD2-46CF-94B0-C1DAD64FE937}" srcOrd="7" destOrd="0" parTransId="{3D6EE71A-41A0-45AD-96FB-4C3290F2CAF9}" sibTransId="{AF1ABEF9-098A-42F5-9A75-1DFCDEAEAAE9}"/>
    <dgm:cxn modelId="{B707ACCF-59BC-4BB3-8A24-1746D89CFA62}" srcId="{73E32D74-8B82-43CA-8851-5B0FEE4A7537}" destId="{A5A3FD20-06AB-420E-9224-D149B3EA6139}" srcOrd="0" destOrd="0" parTransId="{280E93FB-6748-41A5-9069-5E79CB55D753}" sibTransId="{C5B1DE57-2005-4BDB-AA23-3FC4C04A3E21}"/>
    <dgm:cxn modelId="{5D6388D6-0F9F-43C9-B502-F3537C65C3C0}" srcId="{69CD9511-5A3E-41BE-A18B-EBD99A8E67F1}" destId="{137755D8-10E9-43BD-A3E5-79895FEF65F9}" srcOrd="0" destOrd="0" parTransId="{4629AA29-0E86-444C-9D67-A7268BF79EA2}" sibTransId="{5A04336F-E39A-4704-B085-221B7BD2E6FC}"/>
    <dgm:cxn modelId="{7CDC68E8-2D43-43DE-87CB-016BDCA11213}" type="presOf" srcId="{F86E7B7A-4D57-4571-9773-625AC6667F97}" destId="{D4048F5C-9875-49D3-A6BE-65AC6EE38257}" srcOrd="0" destOrd="1" presId="urn:microsoft.com/office/officeart/2008/layout/IncreasingCircleProcess"/>
    <dgm:cxn modelId="{2107D6A9-1FEE-4615-9A0E-FDE9C13563F1}" type="presParOf" srcId="{10EA3418-E7C8-4E6C-B1B8-632690FDB176}" destId="{2DE640AC-3A37-47BE-A4D8-5D4779B386F9}" srcOrd="0" destOrd="0" presId="urn:microsoft.com/office/officeart/2008/layout/IncreasingCircleProcess"/>
    <dgm:cxn modelId="{5E56EC44-9B81-4384-B9EF-F82C1E1BE11C}" type="presParOf" srcId="{2DE640AC-3A37-47BE-A4D8-5D4779B386F9}" destId="{7437BA19-D7D6-461B-AFE9-E5B2BDE9D14E}" srcOrd="0" destOrd="0" presId="urn:microsoft.com/office/officeart/2008/layout/IncreasingCircleProcess"/>
    <dgm:cxn modelId="{71288AA2-2E84-42EA-A6B0-3554F237E016}" type="presParOf" srcId="{2DE640AC-3A37-47BE-A4D8-5D4779B386F9}" destId="{6A61AC2B-E80F-41A4-AC63-EF6441F45750}" srcOrd="1" destOrd="0" presId="urn:microsoft.com/office/officeart/2008/layout/IncreasingCircleProcess"/>
    <dgm:cxn modelId="{904E7C79-DD80-4B09-8716-1B5FFE8BDDBE}" type="presParOf" srcId="{2DE640AC-3A37-47BE-A4D8-5D4779B386F9}" destId="{EF14B799-ED91-481D-9E6D-A5D4A2B67EF3}" srcOrd="2" destOrd="0" presId="urn:microsoft.com/office/officeart/2008/layout/IncreasingCircleProcess"/>
    <dgm:cxn modelId="{D189803A-D930-4C7D-9ABD-962090494F04}" type="presParOf" srcId="{2DE640AC-3A37-47BE-A4D8-5D4779B386F9}" destId="{65B53B9D-CCA4-4E66-BED5-B9EADD344D09}" srcOrd="3" destOrd="0" presId="urn:microsoft.com/office/officeart/2008/layout/IncreasingCircleProcess"/>
    <dgm:cxn modelId="{E51112E3-D62D-4719-9243-AC9613735C97}" type="presParOf" srcId="{10EA3418-E7C8-4E6C-B1B8-632690FDB176}" destId="{FB4A0EB2-81CD-4A88-9DDF-EF4A2EAEEE66}" srcOrd="1" destOrd="0" presId="urn:microsoft.com/office/officeart/2008/layout/IncreasingCircleProcess"/>
    <dgm:cxn modelId="{4D587AFE-4707-4017-8127-9C1AB43F622A}" type="presParOf" srcId="{10EA3418-E7C8-4E6C-B1B8-632690FDB176}" destId="{4350F655-790B-48B3-B7E7-B1B4148CF1A5}" srcOrd="2" destOrd="0" presId="urn:microsoft.com/office/officeart/2008/layout/IncreasingCircleProcess"/>
    <dgm:cxn modelId="{278784EC-9923-4BF0-9C51-5BE397718336}" type="presParOf" srcId="{4350F655-790B-48B3-B7E7-B1B4148CF1A5}" destId="{5090FBEC-7B90-400E-B1A2-D37915BE2B05}" srcOrd="0" destOrd="0" presId="urn:microsoft.com/office/officeart/2008/layout/IncreasingCircleProcess"/>
    <dgm:cxn modelId="{D104D399-5039-4592-B83F-24C9E4F11BA6}" type="presParOf" srcId="{4350F655-790B-48B3-B7E7-B1B4148CF1A5}" destId="{E2E03797-B263-43E9-97A3-C273A02E4370}" srcOrd="1" destOrd="0" presId="urn:microsoft.com/office/officeart/2008/layout/IncreasingCircleProcess"/>
    <dgm:cxn modelId="{BC2587F8-C9F8-48D7-8B62-9C67C3E83FEF}" type="presParOf" srcId="{4350F655-790B-48B3-B7E7-B1B4148CF1A5}" destId="{D4048F5C-9875-49D3-A6BE-65AC6EE38257}" srcOrd="2" destOrd="0" presId="urn:microsoft.com/office/officeart/2008/layout/IncreasingCircleProcess"/>
    <dgm:cxn modelId="{3B7ADA30-9C5A-4DA0-8D5C-866460EABC7B}" type="presParOf" srcId="{4350F655-790B-48B3-B7E7-B1B4148CF1A5}" destId="{FE6108BB-F816-4A92-B362-A26810AF8A38}" srcOrd="3" destOrd="0" presId="urn:microsoft.com/office/officeart/2008/layout/IncreasingCircleProcess"/>
    <dgm:cxn modelId="{4AA8BF96-4D47-4E77-B7C2-4E517BCD210C}" type="presParOf" srcId="{10EA3418-E7C8-4E6C-B1B8-632690FDB176}" destId="{0647D766-D115-4A0A-9E60-F8E760B9F17B}" srcOrd="3" destOrd="0" presId="urn:microsoft.com/office/officeart/2008/layout/IncreasingCircleProcess"/>
    <dgm:cxn modelId="{FDCA3240-BC94-4E41-B775-C1F77EA998E7}" type="presParOf" srcId="{10EA3418-E7C8-4E6C-B1B8-632690FDB176}" destId="{4664B0A6-708A-457D-B82F-75C84E46BF36}" srcOrd="4" destOrd="0" presId="urn:microsoft.com/office/officeart/2008/layout/IncreasingCircleProcess"/>
    <dgm:cxn modelId="{BD8EDC18-CEED-490F-B5F1-DF04DC46D522}" type="presParOf" srcId="{4664B0A6-708A-457D-B82F-75C84E46BF36}" destId="{5341992C-4624-4FD8-B0BF-23B1431A66BE}" srcOrd="0" destOrd="0" presId="urn:microsoft.com/office/officeart/2008/layout/IncreasingCircleProcess"/>
    <dgm:cxn modelId="{CC66EE59-6917-4837-A03C-F8A86512A517}" type="presParOf" srcId="{4664B0A6-708A-457D-B82F-75C84E46BF36}" destId="{F0D9AC49-662A-48E1-AC95-E89D413F09A3}" srcOrd="1" destOrd="0" presId="urn:microsoft.com/office/officeart/2008/layout/IncreasingCircleProcess"/>
    <dgm:cxn modelId="{88C9315A-B7B3-47A1-8876-8DBCF8251187}" type="presParOf" srcId="{4664B0A6-708A-457D-B82F-75C84E46BF36}" destId="{34244900-4893-4ADA-9BD8-81E39D66B9A4}" srcOrd="2" destOrd="0" presId="urn:microsoft.com/office/officeart/2008/layout/IncreasingCircleProcess"/>
    <dgm:cxn modelId="{240E6002-AD1D-442B-A4E0-88FE6BCE8E82}" type="presParOf" srcId="{4664B0A6-708A-457D-B82F-75C84E46BF36}" destId="{019C95FD-F6A9-47B8-9608-A45F6B00C1F4}"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7BA19-D7D6-461B-AFE9-E5B2BDE9D14E}">
      <dsp:nvSpPr>
        <dsp:cNvPr id="0" name=""/>
        <dsp:cNvSpPr/>
      </dsp:nvSpPr>
      <dsp:spPr>
        <a:xfrm>
          <a:off x="4409" y="0"/>
          <a:ext cx="813428" cy="813428"/>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61AC2B-E80F-41A4-AC63-EF6441F45750}">
      <dsp:nvSpPr>
        <dsp:cNvPr id="0" name=""/>
        <dsp:cNvSpPr/>
      </dsp:nvSpPr>
      <dsp:spPr>
        <a:xfrm>
          <a:off x="85752" y="81342"/>
          <a:ext cx="650742" cy="650742"/>
        </a:xfrm>
        <a:prstGeom prst="chord">
          <a:avLst>
            <a:gd name="adj1" fmla="val 1168272"/>
            <a:gd name="adj2" fmla="val 9631728"/>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4B799-ED91-481D-9E6D-A5D4A2B67EF3}">
      <dsp:nvSpPr>
        <dsp:cNvPr id="0" name=""/>
        <dsp:cNvSpPr/>
      </dsp:nvSpPr>
      <dsp:spPr>
        <a:xfrm>
          <a:off x="1155243" y="813428"/>
          <a:ext cx="2406391" cy="3423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t"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kern="1200" noProof="0" dirty="0"/>
            <a:t>Movie name</a:t>
          </a:r>
        </a:p>
        <a:p>
          <a:pPr marL="0" lvl="0" indent="0" algn="l" defTabSz="844550">
            <a:lnSpc>
              <a:spcPct val="90000"/>
            </a:lnSpc>
            <a:spcBef>
              <a:spcPct val="0"/>
            </a:spcBef>
            <a:spcAft>
              <a:spcPct val="35000"/>
            </a:spcAft>
            <a:buFont typeface="Arial" panose="020B0604020202020204" pitchFamily="34" charset="0"/>
            <a:buNone/>
          </a:pPr>
          <a:r>
            <a:rPr lang="en-US" sz="1900" kern="1200" noProof="0" dirty="0"/>
            <a:t>Description</a:t>
          </a:r>
        </a:p>
        <a:p>
          <a:pPr marL="0" lvl="0" indent="0" algn="l" defTabSz="844550">
            <a:lnSpc>
              <a:spcPct val="90000"/>
            </a:lnSpc>
            <a:spcBef>
              <a:spcPct val="0"/>
            </a:spcBef>
            <a:spcAft>
              <a:spcPct val="35000"/>
            </a:spcAft>
            <a:buFont typeface="Arial" panose="020B0604020202020204" pitchFamily="34" charset="0"/>
            <a:buNone/>
          </a:pPr>
          <a:r>
            <a:rPr lang="en-US" sz="1900" kern="1200" noProof="0" dirty="0"/>
            <a:t>Release Date</a:t>
          </a:r>
        </a:p>
        <a:p>
          <a:pPr marL="0" lvl="0" indent="0" algn="l" defTabSz="844550">
            <a:lnSpc>
              <a:spcPct val="90000"/>
            </a:lnSpc>
            <a:spcBef>
              <a:spcPct val="0"/>
            </a:spcBef>
            <a:spcAft>
              <a:spcPct val="35000"/>
            </a:spcAft>
            <a:buFont typeface="Arial" panose="020B0604020202020204" pitchFamily="34" charset="0"/>
            <a:buNone/>
          </a:pPr>
          <a:r>
            <a:rPr lang="en-US" sz="1900" kern="1200" noProof="0" dirty="0"/>
            <a:t>Director Name</a:t>
          </a:r>
        </a:p>
        <a:p>
          <a:pPr marL="0" lvl="0" indent="0" algn="l" defTabSz="844550">
            <a:lnSpc>
              <a:spcPct val="90000"/>
            </a:lnSpc>
            <a:spcBef>
              <a:spcPct val="0"/>
            </a:spcBef>
            <a:spcAft>
              <a:spcPct val="35000"/>
            </a:spcAft>
            <a:buFont typeface="Arial" panose="020B0604020202020204" pitchFamily="34" charset="0"/>
            <a:buNone/>
          </a:pPr>
          <a:r>
            <a:rPr lang="en-US" sz="1900" kern="1200" noProof="0" dirty="0"/>
            <a:t>Rating</a:t>
          </a:r>
        </a:p>
        <a:p>
          <a:pPr marL="0" lvl="0" indent="0" algn="l" defTabSz="844550">
            <a:lnSpc>
              <a:spcPct val="90000"/>
            </a:lnSpc>
            <a:spcBef>
              <a:spcPct val="0"/>
            </a:spcBef>
            <a:spcAft>
              <a:spcPct val="35000"/>
            </a:spcAft>
            <a:buFont typeface="Arial" panose="020B0604020202020204" pitchFamily="34" charset="0"/>
            <a:buNone/>
          </a:pPr>
          <a:r>
            <a:rPr lang="en-US" sz="1900" kern="1200" noProof="0" dirty="0"/>
            <a:t>Duration</a:t>
          </a:r>
        </a:p>
        <a:p>
          <a:pPr marL="0" lvl="0" indent="0" algn="l" defTabSz="844550">
            <a:lnSpc>
              <a:spcPct val="90000"/>
            </a:lnSpc>
            <a:spcBef>
              <a:spcPct val="0"/>
            </a:spcBef>
            <a:spcAft>
              <a:spcPct val="35000"/>
            </a:spcAft>
            <a:buFont typeface="Arial" panose="020B0604020202020204" pitchFamily="34" charset="0"/>
            <a:buNone/>
          </a:pPr>
          <a:r>
            <a:rPr lang="en-US" sz="1900" kern="1200" noProof="0" dirty="0"/>
            <a:t>Genre</a:t>
          </a:r>
        </a:p>
        <a:p>
          <a:pPr marL="0" lvl="0" indent="0" algn="l" defTabSz="844550">
            <a:lnSpc>
              <a:spcPct val="90000"/>
            </a:lnSpc>
            <a:spcBef>
              <a:spcPct val="0"/>
            </a:spcBef>
            <a:spcAft>
              <a:spcPct val="35000"/>
            </a:spcAft>
            <a:buFont typeface="Arial" panose="020B0604020202020204" pitchFamily="34" charset="0"/>
            <a:buNone/>
          </a:pPr>
          <a:r>
            <a:rPr lang="en-US" sz="1900" kern="1200" noProof="0" dirty="0"/>
            <a:t>Stars (Actors)</a:t>
          </a:r>
        </a:p>
        <a:p>
          <a:pPr marL="0" lvl="0" indent="0" algn="l" defTabSz="844550">
            <a:lnSpc>
              <a:spcPct val="90000"/>
            </a:lnSpc>
            <a:spcBef>
              <a:spcPct val="0"/>
            </a:spcBef>
            <a:spcAft>
              <a:spcPct val="35000"/>
            </a:spcAft>
            <a:buFont typeface="Arial" panose="020B0604020202020204" pitchFamily="34" charset="0"/>
            <a:buNone/>
          </a:pPr>
          <a:r>
            <a:rPr lang="en-US" sz="1900" kern="1200" noProof="0" dirty="0"/>
            <a:t>Filming Dates</a:t>
          </a:r>
        </a:p>
      </dsp:txBody>
      <dsp:txXfrm>
        <a:off x="1155243" y="813428"/>
        <a:ext cx="2406391" cy="3423177"/>
      </dsp:txXfrm>
    </dsp:sp>
    <dsp:sp modelId="{65B53B9D-CCA4-4E66-BED5-B9EADD344D09}">
      <dsp:nvSpPr>
        <dsp:cNvPr id="0" name=""/>
        <dsp:cNvSpPr/>
      </dsp:nvSpPr>
      <dsp:spPr>
        <a:xfrm>
          <a:off x="987301" y="0"/>
          <a:ext cx="2406391" cy="813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marL="0" lvl="0" indent="0" algn="l" defTabSz="844550">
            <a:lnSpc>
              <a:spcPct val="90000"/>
            </a:lnSpc>
            <a:spcBef>
              <a:spcPct val="0"/>
            </a:spcBef>
            <a:spcAft>
              <a:spcPct val="35000"/>
            </a:spcAft>
            <a:buNone/>
          </a:pPr>
          <a:r>
            <a:rPr lang="en-US" sz="1900" kern="1200" dirty="0"/>
            <a:t>1) Scraping from IMDB using </a:t>
          </a:r>
          <a:r>
            <a:rPr lang="en-US" sz="1900" kern="1200" dirty="0" err="1"/>
            <a:t>BeatifulSoup</a:t>
          </a:r>
          <a:r>
            <a:rPr lang="en-US" sz="1900" kern="1200" dirty="0"/>
            <a:t> </a:t>
          </a:r>
          <a:endParaRPr lang="it-IT" sz="1900" kern="1200" dirty="0"/>
        </a:p>
      </dsp:txBody>
      <dsp:txXfrm>
        <a:off x="987301" y="0"/>
        <a:ext cx="2406391" cy="813428"/>
      </dsp:txXfrm>
    </dsp:sp>
    <dsp:sp modelId="{5090FBEC-7B90-400E-B1A2-D37915BE2B05}">
      <dsp:nvSpPr>
        <dsp:cNvPr id="0" name=""/>
        <dsp:cNvSpPr/>
      </dsp:nvSpPr>
      <dsp:spPr>
        <a:xfrm>
          <a:off x="3563157" y="0"/>
          <a:ext cx="813428" cy="813428"/>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03797-B263-43E9-97A3-C273A02E4370}">
      <dsp:nvSpPr>
        <dsp:cNvPr id="0" name=""/>
        <dsp:cNvSpPr/>
      </dsp:nvSpPr>
      <dsp:spPr>
        <a:xfrm>
          <a:off x="3644500" y="81342"/>
          <a:ext cx="650742" cy="650742"/>
        </a:xfrm>
        <a:prstGeom prst="chord">
          <a:avLst>
            <a:gd name="adj1" fmla="val 20431728"/>
            <a:gd name="adj2" fmla="val 11968272"/>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048F5C-9875-49D3-A6BE-65AC6EE38257}">
      <dsp:nvSpPr>
        <dsp:cNvPr id="0" name=""/>
        <dsp:cNvSpPr/>
      </dsp:nvSpPr>
      <dsp:spPr>
        <a:xfrm>
          <a:off x="4742002" y="785426"/>
          <a:ext cx="2406391" cy="3423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t" anchorCtr="0">
          <a:noAutofit/>
        </a:bodyPr>
        <a:lstStyle/>
        <a:p>
          <a:pPr marL="0" lvl="0" indent="0" algn="l" defTabSz="844550">
            <a:lnSpc>
              <a:spcPct val="90000"/>
            </a:lnSpc>
            <a:spcBef>
              <a:spcPct val="0"/>
            </a:spcBef>
            <a:spcAft>
              <a:spcPct val="35000"/>
            </a:spcAft>
            <a:buNone/>
          </a:pPr>
          <a:r>
            <a:rPr lang="it-IT" sz="1900" kern="1200" dirty="0"/>
            <a:t>Load a dataset</a:t>
          </a:r>
        </a:p>
        <a:p>
          <a:pPr marL="0" lvl="0" indent="0" algn="l" defTabSz="844550">
            <a:lnSpc>
              <a:spcPct val="90000"/>
            </a:lnSpc>
            <a:spcBef>
              <a:spcPct val="0"/>
            </a:spcBef>
            <a:spcAft>
              <a:spcPct val="35000"/>
            </a:spcAft>
            <a:buNone/>
          </a:pPr>
          <a:r>
            <a:rPr lang="it-IT" sz="1900" kern="1200" dirty="0" err="1"/>
            <a:t>Explore</a:t>
          </a:r>
          <a:r>
            <a:rPr lang="it-IT" sz="1900" kern="1200" dirty="0"/>
            <a:t> data</a:t>
          </a:r>
        </a:p>
        <a:p>
          <a:pPr marL="0" lvl="0" indent="0" algn="l" defTabSz="844550">
            <a:lnSpc>
              <a:spcPct val="90000"/>
            </a:lnSpc>
            <a:spcBef>
              <a:spcPct val="0"/>
            </a:spcBef>
            <a:spcAft>
              <a:spcPct val="35000"/>
            </a:spcAft>
            <a:buNone/>
          </a:pPr>
          <a:r>
            <a:rPr lang="it-IT" sz="1900" kern="1200" dirty="0" err="1"/>
            <a:t>Describe</a:t>
          </a:r>
          <a:r>
            <a:rPr lang="it-IT" sz="1900" kern="1200" dirty="0"/>
            <a:t> data</a:t>
          </a:r>
        </a:p>
        <a:p>
          <a:pPr marL="0" lvl="0" indent="0" algn="l" defTabSz="844550">
            <a:lnSpc>
              <a:spcPct val="90000"/>
            </a:lnSpc>
            <a:spcBef>
              <a:spcPct val="0"/>
            </a:spcBef>
            <a:spcAft>
              <a:spcPct val="35000"/>
            </a:spcAft>
            <a:buNone/>
          </a:pPr>
          <a:r>
            <a:rPr lang="it-IT" sz="1900" kern="1200" dirty="0" err="1"/>
            <a:t>Identify</a:t>
          </a:r>
          <a:r>
            <a:rPr lang="it-IT" sz="1900" kern="1200" dirty="0"/>
            <a:t> </a:t>
          </a:r>
          <a:r>
            <a:rPr lang="it-IT" sz="1900" kern="1200" dirty="0" err="1"/>
            <a:t>missing</a:t>
          </a:r>
          <a:r>
            <a:rPr lang="it-IT" sz="1900" kern="1200" dirty="0"/>
            <a:t> </a:t>
          </a:r>
          <a:r>
            <a:rPr lang="it-IT" sz="1900" kern="1200" dirty="0" err="1"/>
            <a:t>values</a:t>
          </a:r>
          <a:endParaRPr lang="it-IT" sz="1900" kern="1200" dirty="0"/>
        </a:p>
        <a:p>
          <a:pPr marL="0" lvl="0" indent="0" algn="l" defTabSz="844550">
            <a:lnSpc>
              <a:spcPct val="90000"/>
            </a:lnSpc>
            <a:spcBef>
              <a:spcPct val="0"/>
            </a:spcBef>
            <a:spcAft>
              <a:spcPct val="35000"/>
            </a:spcAft>
            <a:buNone/>
          </a:pPr>
          <a:r>
            <a:rPr lang="en-US" sz="1900" kern="1200" dirty="0"/>
            <a:t>Export the </a:t>
          </a:r>
          <a:r>
            <a:rPr lang="en-US" sz="1900" kern="1200" noProof="0" dirty="0" err="1"/>
            <a:t>dataframe</a:t>
          </a:r>
          <a:r>
            <a:rPr lang="en-US" sz="1900" kern="1200" dirty="0"/>
            <a:t> to CSV file</a:t>
          </a:r>
          <a:endParaRPr lang="it-IT" sz="1900" kern="1200" dirty="0"/>
        </a:p>
      </dsp:txBody>
      <dsp:txXfrm>
        <a:off x="4742002" y="785426"/>
        <a:ext cx="2406391" cy="3423177"/>
      </dsp:txXfrm>
    </dsp:sp>
    <dsp:sp modelId="{FE6108BB-F816-4A92-B362-A26810AF8A38}">
      <dsp:nvSpPr>
        <dsp:cNvPr id="0" name=""/>
        <dsp:cNvSpPr/>
      </dsp:nvSpPr>
      <dsp:spPr>
        <a:xfrm>
          <a:off x="4546050" y="0"/>
          <a:ext cx="2406391" cy="813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marL="0" lvl="0" indent="0" algn="l" defTabSz="844550">
            <a:lnSpc>
              <a:spcPct val="90000"/>
            </a:lnSpc>
            <a:spcBef>
              <a:spcPct val="0"/>
            </a:spcBef>
            <a:spcAft>
              <a:spcPct val="35000"/>
            </a:spcAft>
            <a:buNone/>
          </a:pPr>
          <a:r>
            <a:rPr lang="en-US" sz="1900" kern="1200"/>
            <a:t>2) Processing them with Pandas Dataframe</a:t>
          </a:r>
          <a:endParaRPr lang="it-IT" sz="1900" kern="1200"/>
        </a:p>
      </dsp:txBody>
      <dsp:txXfrm>
        <a:off x="4546050" y="0"/>
        <a:ext cx="2406391" cy="813428"/>
      </dsp:txXfrm>
    </dsp:sp>
    <dsp:sp modelId="{5341992C-4624-4FD8-B0BF-23B1431A66BE}">
      <dsp:nvSpPr>
        <dsp:cNvPr id="0" name=""/>
        <dsp:cNvSpPr/>
      </dsp:nvSpPr>
      <dsp:spPr>
        <a:xfrm>
          <a:off x="7121906" y="0"/>
          <a:ext cx="813428" cy="813428"/>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9AC49-662A-48E1-AC95-E89D413F09A3}">
      <dsp:nvSpPr>
        <dsp:cNvPr id="0" name=""/>
        <dsp:cNvSpPr/>
      </dsp:nvSpPr>
      <dsp:spPr>
        <a:xfrm>
          <a:off x="7203249" y="81342"/>
          <a:ext cx="650742" cy="650742"/>
        </a:xfrm>
        <a:prstGeom prst="chord">
          <a:avLst>
            <a:gd name="adj1" fmla="val 16200000"/>
            <a:gd name="adj2" fmla="val 162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9C95FD-F6A9-47B8-9608-A45F6B00C1F4}">
      <dsp:nvSpPr>
        <dsp:cNvPr id="0" name=""/>
        <dsp:cNvSpPr/>
      </dsp:nvSpPr>
      <dsp:spPr>
        <a:xfrm>
          <a:off x="8104798" y="0"/>
          <a:ext cx="2406391" cy="813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marL="0" lvl="0" indent="0" algn="l" defTabSz="844550">
            <a:lnSpc>
              <a:spcPct val="90000"/>
            </a:lnSpc>
            <a:spcBef>
              <a:spcPct val="0"/>
            </a:spcBef>
            <a:spcAft>
              <a:spcPct val="35000"/>
            </a:spcAft>
            <a:buNone/>
          </a:pPr>
          <a:r>
            <a:rPr lang="en-US" sz="1900" kern="1200" dirty="0"/>
            <a:t>3) Data visualization with </a:t>
          </a:r>
          <a:r>
            <a:rPr lang="en-US" sz="1900" kern="1200" dirty="0" err="1"/>
            <a:t>MatPlotLib</a:t>
          </a:r>
          <a:endParaRPr lang="it-IT" sz="1900" kern="1200" dirty="0"/>
        </a:p>
      </dsp:txBody>
      <dsp:txXfrm>
        <a:off x="8104798" y="0"/>
        <a:ext cx="2406391" cy="813428"/>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4F4D60-5CF8-4BA7-92F3-AC8912BF243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6905F24-162E-4224-8809-8053F4965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D3455C0-7B40-4173-8A2C-173CDC6B48D3}"/>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5" name="Segnaposto piè di pagina 4">
            <a:extLst>
              <a:ext uri="{FF2B5EF4-FFF2-40B4-BE49-F238E27FC236}">
                <a16:creationId xmlns:a16="http://schemas.microsoft.com/office/drawing/2014/main" id="{C4670788-FFDC-4858-ACE8-6384BA9CC79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C88BC28-6ED1-4CC2-A64C-379799A5BD8B}"/>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172385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03F3A-F370-462B-A5D7-4841B3312EF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CDCDBAE-9F01-460A-8C55-92F65EC87AF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EF44F6A-570F-43BC-AA47-73D9E4558FFE}"/>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5" name="Segnaposto piè di pagina 4">
            <a:extLst>
              <a:ext uri="{FF2B5EF4-FFF2-40B4-BE49-F238E27FC236}">
                <a16:creationId xmlns:a16="http://schemas.microsoft.com/office/drawing/2014/main" id="{0A55AD16-C887-4393-8925-B5B23A3D58B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72B3B3C-4D8C-4D45-854B-3B2F83BF1BFB}"/>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156684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C272EE4-7825-4FA0-A600-C80BB64292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AAF114-4530-4976-B462-4FEBE9604A3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2AC9B2-9E81-4FE2-8E75-E67DA654A45E}"/>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5" name="Segnaposto piè di pagina 4">
            <a:extLst>
              <a:ext uri="{FF2B5EF4-FFF2-40B4-BE49-F238E27FC236}">
                <a16:creationId xmlns:a16="http://schemas.microsoft.com/office/drawing/2014/main" id="{40B1711C-C03A-4743-ACEE-E93B5F61710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C788D42-A511-44A8-BC2D-A16F9882784D}"/>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328958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399C18-B10A-4BF7-97F8-2A8FF2F6C36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21F7942-FB3F-4CD0-9C31-5E18F565CA4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FCD78-F7AA-4AAC-AFEA-479D42CE6F03}"/>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5" name="Segnaposto piè di pagina 4">
            <a:extLst>
              <a:ext uri="{FF2B5EF4-FFF2-40B4-BE49-F238E27FC236}">
                <a16:creationId xmlns:a16="http://schemas.microsoft.com/office/drawing/2014/main" id="{ECB280A5-C3F1-44BE-90F5-239EF2D79F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DA184C-8D39-475A-B75C-F99673A1565E}"/>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253563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324994-2024-4625-9F97-F3A6A0F4FA7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04B6249-DA76-4407-8F22-26F6BCF02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42028C1-EF13-47E0-A59F-91FB6246B343}"/>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5" name="Segnaposto piè di pagina 4">
            <a:extLst>
              <a:ext uri="{FF2B5EF4-FFF2-40B4-BE49-F238E27FC236}">
                <a16:creationId xmlns:a16="http://schemas.microsoft.com/office/drawing/2014/main" id="{D671D454-0FCF-44D4-A61B-BF0F6FC84D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A8E539-9ED0-4837-813E-3162A4321F9E}"/>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197493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2D1A10-4B5C-41A6-92D4-E0A9D9F2835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48E315C-2DBC-47E2-B222-B88B2594DDB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DC7CCE5-86F4-4EBC-98E2-4ADB427EB7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DD2DEBB-D6D2-431F-9137-C4CF0CFBC914}"/>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6" name="Segnaposto piè di pagina 5">
            <a:extLst>
              <a:ext uri="{FF2B5EF4-FFF2-40B4-BE49-F238E27FC236}">
                <a16:creationId xmlns:a16="http://schemas.microsoft.com/office/drawing/2014/main" id="{6A21C27C-8273-485B-9C23-83B712B2A3E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81AB764-1E1C-4238-B0FC-1C3675350CDA}"/>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115553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F0FA7-AD50-4E99-A00A-8B2B9669BA3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25CF940-254E-4EE3-8E81-9FF98E43C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5C74027-349E-4D11-BBD8-7D343C5C669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D584692-19F0-4DDB-BF75-A6E1F2814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7545459-6BFB-4888-BC34-C99211E7A5C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31A63E7-6CC2-4B31-A224-1585B872EF16}"/>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8" name="Segnaposto piè di pagina 7">
            <a:extLst>
              <a:ext uri="{FF2B5EF4-FFF2-40B4-BE49-F238E27FC236}">
                <a16:creationId xmlns:a16="http://schemas.microsoft.com/office/drawing/2014/main" id="{C1A5EEFB-A971-44D9-951E-BAADA62EA06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9E309BA-7A9C-484B-B255-32D504AA23B2}"/>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372302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1C4BE3-6710-40D8-94FA-8DD800FE6E8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4B2030B-80FD-4F7C-A8F3-03E4680CEEE1}"/>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4" name="Segnaposto piè di pagina 3">
            <a:extLst>
              <a:ext uri="{FF2B5EF4-FFF2-40B4-BE49-F238E27FC236}">
                <a16:creationId xmlns:a16="http://schemas.microsoft.com/office/drawing/2014/main" id="{2B09D716-7AB5-411E-BB28-A4180E6A743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7657FB0-2C7A-47A4-9CED-C68398FD2990}"/>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395985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FC1E37B-292C-4634-B38D-FAA3F72C5D36}"/>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3" name="Segnaposto piè di pagina 2">
            <a:extLst>
              <a:ext uri="{FF2B5EF4-FFF2-40B4-BE49-F238E27FC236}">
                <a16:creationId xmlns:a16="http://schemas.microsoft.com/office/drawing/2014/main" id="{A8F7E524-E868-42BB-9B4C-5E8350334C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85501DC-87E1-44D7-872A-21A9B3AEB359}"/>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384342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4E8BC8-ED09-43D8-AA3C-BFB6B3961E3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28250E8-9B88-40F6-BFF0-E2A51D1CF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C4DFD14-9C3A-49D3-9DD4-646D2C396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128EA15-A201-4E3E-AFED-D46046889774}"/>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6" name="Segnaposto piè di pagina 5">
            <a:extLst>
              <a:ext uri="{FF2B5EF4-FFF2-40B4-BE49-F238E27FC236}">
                <a16:creationId xmlns:a16="http://schemas.microsoft.com/office/drawing/2014/main" id="{B3E17CD2-8674-4413-BFD6-A3D8F13E251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7F41F41-3D0C-41C5-97B0-3EDEB1817ED6}"/>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248706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BDF0B6-D818-4E62-AA9A-4888392C0D7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130362D-EEA5-4DEA-B927-8FBEDCA8A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940EA3B-03AE-4B28-8C68-FBE3C5333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C62ED91-FD08-47BF-BCC4-1E9B4CF9310E}"/>
              </a:ext>
            </a:extLst>
          </p:cNvPr>
          <p:cNvSpPr>
            <a:spLocks noGrp="1"/>
          </p:cNvSpPr>
          <p:nvPr>
            <p:ph type="dt" sz="half" idx="10"/>
          </p:nvPr>
        </p:nvSpPr>
        <p:spPr/>
        <p:txBody>
          <a:bodyPr/>
          <a:lstStyle/>
          <a:p>
            <a:fld id="{8F552973-A12B-4840-AA24-5CF5FD0D04C3}" type="datetimeFigureOut">
              <a:rPr lang="it-IT" smtClean="0"/>
              <a:t>20/03/2022</a:t>
            </a:fld>
            <a:endParaRPr lang="it-IT"/>
          </a:p>
        </p:txBody>
      </p:sp>
      <p:sp>
        <p:nvSpPr>
          <p:cNvPr id="6" name="Segnaposto piè di pagina 5">
            <a:extLst>
              <a:ext uri="{FF2B5EF4-FFF2-40B4-BE49-F238E27FC236}">
                <a16:creationId xmlns:a16="http://schemas.microsoft.com/office/drawing/2014/main" id="{9AD40515-AA1C-428B-ACC7-5144E607FE2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AF2F9B1-0A56-45FA-8006-07D0AA4AB4F6}"/>
              </a:ext>
            </a:extLst>
          </p:cNvPr>
          <p:cNvSpPr>
            <a:spLocks noGrp="1"/>
          </p:cNvSpPr>
          <p:nvPr>
            <p:ph type="sldNum" sz="quarter" idx="12"/>
          </p:nvPr>
        </p:nvSpPr>
        <p:spPr/>
        <p:txBody>
          <a:bodyPr/>
          <a:lstStyle/>
          <a:p>
            <a:fld id="{F48CC17E-E052-4AFF-A495-F247E1E0ED5D}" type="slidenum">
              <a:rPr lang="it-IT" smtClean="0"/>
              <a:t>‹N›</a:t>
            </a:fld>
            <a:endParaRPr lang="it-IT"/>
          </a:p>
        </p:txBody>
      </p:sp>
    </p:spTree>
    <p:extLst>
      <p:ext uri="{BB962C8B-B14F-4D97-AF65-F5344CB8AC3E}">
        <p14:creationId xmlns:p14="http://schemas.microsoft.com/office/powerpoint/2010/main" val="176918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B069D4-8934-4E83-9A24-53055A315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C2FD2D-D1DD-49AC-9972-F83BAD3A7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7297C92-45B0-4808-92B2-26B5F6BC5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52973-A12B-4840-AA24-5CF5FD0D04C3}" type="datetimeFigureOut">
              <a:rPr lang="it-IT" smtClean="0"/>
              <a:t>20/03/2022</a:t>
            </a:fld>
            <a:endParaRPr lang="it-IT"/>
          </a:p>
        </p:txBody>
      </p:sp>
      <p:sp>
        <p:nvSpPr>
          <p:cNvPr id="5" name="Segnaposto piè di pagina 4">
            <a:extLst>
              <a:ext uri="{FF2B5EF4-FFF2-40B4-BE49-F238E27FC236}">
                <a16:creationId xmlns:a16="http://schemas.microsoft.com/office/drawing/2014/main" id="{64A56B74-1F0D-41C3-9C46-061B74391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D129DCD-D8E5-40C3-BD6C-36D8F91BB5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CC17E-E052-4AFF-A495-F247E1E0ED5D}" type="slidenum">
              <a:rPr lang="it-IT" smtClean="0"/>
              <a:t>‹N›</a:t>
            </a:fld>
            <a:endParaRPr lang="it-IT"/>
          </a:p>
        </p:txBody>
      </p:sp>
    </p:spTree>
    <p:extLst>
      <p:ext uri="{BB962C8B-B14F-4D97-AF65-F5344CB8AC3E}">
        <p14:creationId xmlns:p14="http://schemas.microsoft.com/office/powerpoint/2010/main" val="86914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129AB1A-DB72-4C3B-A429-C18DA8EAF19B}"/>
              </a:ext>
            </a:extLst>
          </p:cNvPr>
          <p:cNvSpPr>
            <a:spLocks noGrp="1"/>
          </p:cNvSpPr>
          <p:nvPr>
            <p:ph type="ctrTitle"/>
          </p:nvPr>
        </p:nvSpPr>
        <p:spPr>
          <a:xfrm>
            <a:off x="7041856" y="3113415"/>
            <a:ext cx="4036334" cy="2387600"/>
          </a:xfrm>
        </p:spPr>
        <p:txBody>
          <a:bodyPr anchor="t">
            <a:normAutofit/>
          </a:bodyPr>
          <a:lstStyle/>
          <a:p>
            <a:pPr algn="l"/>
            <a:r>
              <a:rPr lang="it-IT" sz="5400" dirty="0" err="1"/>
              <a:t>IMDB's</a:t>
            </a:r>
            <a:r>
              <a:rPr lang="it-IT" sz="5400" dirty="0"/>
              <a:t> Top 100 Action movies</a:t>
            </a:r>
          </a:p>
        </p:txBody>
      </p:sp>
      <p:sp>
        <p:nvSpPr>
          <p:cNvPr id="5" name="Sottotitolo 4">
            <a:extLst>
              <a:ext uri="{FF2B5EF4-FFF2-40B4-BE49-F238E27FC236}">
                <a16:creationId xmlns:a16="http://schemas.microsoft.com/office/drawing/2014/main" id="{8E314B73-A10B-4702-A54F-39A52C06B229}"/>
              </a:ext>
            </a:extLst>
          </p:cNvPr>
          <p:cNvSpPr>
            <a:spLocks noGrp="1"/>
          </p:cNvSpPr>
          <p:nvPr>
            <p:ph type="subTitle" idx="1"/>
          </p:nvPr>
        </p:nvSpPr>
        <p:spPr>
          <a:xfrm>
            <a:off x="7041858" y="1122362"/>
            <a:ext cx="4036333" cy="1709849"/>
          </a:xfrm>
        </p:spPr>
        <p:txBody>
          <a:bodyPr anchor="b">
            <a:normAutofit/>
          </a:bodyPr>
          <a:lstStyle/>
          <a:p>
            <a:pPr marL="0" indent="0" algn="l">
              <a:buNone/>
            </a:pPr>
            <a:r>
              <a:rPr lang="it-IT" sz="2000" spc="300"/>
              <a:t>Andrea | Kingsley | Islom</a:t>
            </a:r>
          </a:p>
        </p:txBody>
      </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Immagine 11">
            <a:extLst>
              <a:ext uri="{FF2B5EF4-FFF2-40B4-BE49-F238E27FC236}">
                <a16:creationId xmlns:a16="http://schemas.microsoft.com/office/drawing/2014/main" id="{E66B52D9-BE5D-4278-96CD-10BD76527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912" y="606315"/>
            <a:ext cx="5539510" cy="5508735"/>
          </a:xfrm>
          <a:prstGeom prst="rect">
            <a:avLst/>
          </a:prstGeom>
        </p:spPr>
      </p:pic>
    </p:spTree>
    <p:extLst>
      <p:ext uri="{BB962C8B-B14F-4D97-AF65-F5344CB8AC3E}">
        <p14:creationId xmlns:p14="http://schemas.microsoft.com/office/powerpoint/2010/main" val="290129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DBFF4C-1D94-42BB-9918-8EAB75FFCFC2}"/>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64F0CBFF-A0E5-441A-B26F-8D40412ABF99}"/>
              </a:ext>
            </a:extLst>
          </p:cNvPr>
          <p:cNvSpPr>
            <a:spLocks noGrp="1"/>
          </p:cNvSpPr>
          <p:nvPr>
            <p:ph sz="half" idx="1"/>
          </p:nvPr>
        </p:nvSpPr>
        <p:spPr/>
        <p:txBody>
          <a:bodyPr/>
          <a:lstStyle/>
          <a:p>
            <a:r>
              <a:rPr lang="en-US" dirty="0"/>
              <a:t>The main goal of the project is to suggest the best action movies to watch this night in the IMDB’s Top 100 movies. We decided to sort them by release date and rating.</a:t>
            </a:r>
          </a:p>
        </p:txBody>
      </p:sp>
      <p:sp>
        <p:nvSpPr>
          <p:cNvPr id="5" name="Sottotitolo 2">
            <a:extLst>
              <a:ext uri="{FF2B5EF4-FFF2-40B4-BE49-F238E27FC236}">
                <a16:creationId xmlns:a16="http://schemas.microsoft.com/office/drawing/2014/main" id="{85B53428-5EFC-43FF-858D-D2BBD5C7C2A5}"/>
              </a:ext>
            </a:extLst>
          </p:cNvPr>
          <p:cNvSpPr txBox="1">
            <a:spLocks/>
          </p:cNvSpPr>
          <p:nvPr/>
        </p:nvSpPr>
        <p:spPr>
          <a:xfrm>
            <a:off x="1660849" y="6428275"/>
            <a:ext cx="9144000" cy="466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000" spc="300" dirty="0">
                <a:solidFill>
                  <a:schemeClr val="tx1">
                    <a:lumMod val="50000"/>
                    <a:lumOff val="50000"/>
                  </a:schemeClr>
                </a:solidFill>
              </a:rPr>
              <a:t>Andrea | Kingsley | </a:t>
            </a:r>
            <a:r>
              <a:rPr lang="it-IT" sz="2000" spc="300" dirty="0" err="1">
                <a:solidFill>
                  <a:schemeClr val="tx1">
                    <a:lumMod val="50000"/>
                    <a:lumOff val="50000"/>
                  </a:schemeClr>
                </a:solidFill>
              </a:rPr>
              <a:t>Islom</a:t>
            </a:r>
            <a:endParaRPr lang="it-IT" sz="2000" spc="300" dirty="0">
              <a:solidFill>
                <a:schemeClr val="tx1">
                  <a:lumMod val="50000"/>
                  <a:lumOff val="50000"/>
                </a:schemeClr>
              </a:solidFill>
            </a:endParaRPr>
          </a:p>
        </p:txBody>
      </p:sp>
      <p:pic>
        <p:nvPicPr>
          <p:cNvPr id="9" name="Segnaposto contenuto 8" descr="Immagine che contiene persona, esterni, uomo&#10;&#10;Descrizione generata automaticamente">
            <a:extLst>
              <a:ext uri="{FF2B5EF4-FFF2-40B4-BE49-F238E27FC236}">
                <a16:creationId xmlns:a16="http://schemas.microsoft.com/office/drawing/2014/main" id="{80AF30E5-77D9-41A7-ACFC-3552D22385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9922" y="1253331"/>
            <a:ext cx="4079379" cy="4351338"/>
          </a:xfrm>
          <a:prstGeom prst="rect">
            <a:avLst/>
          </a:prstGeom>
        </p:spPr>
      </p:pic>
      <p:sp>
        <p:nvSpPr>
          <p:cNvPr id="10" name="Rettangolo 9">
            <a:extLst>
              <a:ext uri="{FF2B5EF4-FFF2-40B4-BE49-F238E27FC236}">
                <a16:creationId xmlns:a16="http://schemas.microsoft.com/office/drawing/2014/main" id="{399C2161-9AB6-40F3-81BD-704F435AD788}"/>
              </a:ext>
            </a:extLst>
          </p:cNvPr>
          <p:cNvSpPr/>
          <p:nvPr/>
        </p:nvSpPr>
        <p:spPr>
          <a:xfrm>
            <a:off x="-47625" y="-56906"/>
            <a:ext cx="12287250" cy="3651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26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9EFF15-A3B0-4B64-80B5-F12F8D0DF2D5}"/>
              </a:ext>
            </a:extLst>
          </p:cNvPr>
          <p:cNvSpPr>
            <a:spLocks noGrp="1"/>
          </p:cNvSpPr>
          <p:nvPr>
            <p:ph type="title"/>
          </p:nvPr>
        </p:nvSpPr>
        <p:spPr/>
        <p:txBody>
          <a:bodyPr/>
          <a:lstStyle/>
          <a:p>
            <a:r>
              <a:rPr lang="it-IT" dirty="0" err="1"/>
              <a:t>Methodology</a:t>
            </a:r>
            <a:endParaRPr lang="it-IT" dirty="0"/>
          </a:p>
        </p:txBody>
      </p:sp>
      <p:graphicFrame>
        <p:nvGraphicFramePr>
          <p:cNvPr id="4" name="Segnaposto contenuto 3">
            <a:extLst>
              <a:ext uri="{FF2B5EF4-FFF2-40B4-BE49-F238E27FC236}">
                <a16:creationId xmlns:a16="http://schemas.microsoft.com/office/drawing/2014/main" id="{EAB0244C-13F5-4E9C-A16A-FCD27EE83746}"/>
              </a:ext>
            </a:extLst>
          </p:cNvPr>
          <p:cNvGraphicFramePr>
            <a:graphicFrameLocks noGrp="1"/>
          </p:cNvGraphicFramePr>
          <p:nvPr>
            <p:ph idx="1"/>
            <p:extLst>
              <p:ext uri="{D42A27DB-BD31-4B8C-83A1-F6EECF244321}">
                <p14:modId xmlns:p14="http://schemas.microsoft.com/office/powerpoint/2010/main" val="431193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ottotitolo 2">
            <a:extLst>
              <a:ext uri="{FF2B5EF4-FFF2-40B4-BE49-F238E27FC236}">
                <a16:creationId xmlns:a16="http://schemas.microsoft.com/office/drawing/2014/main" id="{D7AA19C0-36D6-48AE-A87B-6AE7A92BDBC4}"/>
              </a:ext>
            </a:extLst>
          </p:cNvPr>
          <p:cNvSpPr txBox="1">
            <a:spLocks/>
          </p:cNvSpPr>
          <p:nvPr/>
        </p:nvSpPr>
        <p:spPr>
          <a:xfrm>
            <a:off x="1660849" y="6428275"/>
            <a:ext cx="9144000" cy="466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000" spc="300" dirty="0">
                <a:solidFill>
                  <a:schemeClr val="tx1">
                    <a:lumMod val="50000"/>
                    <a:lumOff val="50000"/>
                  </a:schemeClr>
                </a:solidFill>
              </a:rPr>
              <a:t>Andrea | Kingsley | </a:t>
            </a:r>
            <a:r>
              <a:rPr lang="it-IT" sz="2000" spc="300" dirty="0" err="1">
                <a:solidFill>
                  <a:schemeClr val="tx1">
                    <a:lumMod val="50000"/>
                    <a:lumOff val="50000"/>
                  </a:schemeClr>
                </a:solidFill>
              </a:rPr>
              <a:t>Islom</a:t>
            </a:r>
            <a:endParaRPr lang="it-IT" sz="2000" spc="300" dirty="0">
              <a:solidFill>
                <a:schemeClr val="tx1">
                  <a:lumMod val="50000"/>
                  <a:lumOff val="50000"/>
                </a:schemeClr>
              </a:solidFill>
            </a:endParaRPr>
          </a:p>
        </p:txBody>
      </p:sp>
      <p:sp>
        <p:nvSpPr>
          <p:cNvPr id="7" name="Rettangolo 6">
            <a:extLst>
              <a:ext uri="{FF2B5EF4-FFF2-40B4-BE49-F238E27FC236}">
                <a16:creationId xmlns:a16="http://schemas.microsoft.com/office/drawing/2014/main" id="{663B8A62-3C25-408F-9C39-5F95AEE8E2AD}"/>
              </a:ext>
            </a:extLst>
          </p:cNvPr>
          <p:cNvSpPr/>
          <p:nvPr/>
        </p:nvSpPr>
        <p:spPr>
          <a:xfrm>
            <a:off x="-47625" y="-56906"/>
            <a:ext cx="363600" cy="706419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8" descr="Immagine che contiene persona, interni, scena, palcoscenico&#10;&#10;Descrizione generata automaticamente">
            <a:extLst>
              <a:ext uri="{FF2B5EF4-FFF2-40B4-BE49-F238E27FC236}">
                <a16:creationId xmlns:a16="http://schemas.microsoft.com/office/drawing/2014/main" id="{4CE9F6D0-264D-4047-96F4-BD11E6FC8102}"/>
              </a:ext>
            </a:extLst>
          </p:cNvPr>
          <p:cNvPicPr>
            <a:picLocks noChangeAspect="1"/>
          </p:cNvPicPr>
          <p:nvPr/>
        </p:nvPicPr>
        <p:blipFill rotWithShape="1">
          <a:blip r:embed="rId7">
            <a:extLst>
              <a:ext uri="{28A0092B-C50C-407E-A947-70E740481C1C}">
                <a14:useLocalDpi xmlns:a14="http://schemas.microsoft.com/office/drawing/2010/main" val="0"/>
              </a:ext>
            </a:extLst>
          </a:blip>
          <a:srcRect l="2995" t="11061" r="15721" b="12369"/>
          <a:stretch/>
        </p:blipFill>
        <p:spPr>
          <a:xfrm>
            <a:off x="8411269" y="3648075"/>
            <a:ext cx="3464756" cy="2447926"/>
          </a:xfrm>
          <a:prstGeom prst="rect">
            <a:avLst/>
          </a:prstGeom>
        </p:spPr>
      </p:pic>
    </p:spTree>
    <p:extLst>
      <p:ext uri="{BB962C8B-B14F-4D97-AF65-F5344CB8AC3E}">
        <p14:creationId xmlns:p14="http://schemas.microsoft.com/office/powerpoint/2010/main" val="391370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3C66854E-7873-4B28-B646-97E4CAC863BF}"/>
              </a:ext>
            </a:extLst>
          </p:cNvPr>
          <p:cNvSpPr>
            <a:spLocks noGrp="1"/>
          </p:cNvSpPr>
          <p:nvPr>
            <p:ph type="body" sz="half" idx="2"/>
          </p:nvPr>
        </p:nvSpPr>
        <p:spPr>
          <a:xfrm>
            <a:off x="839788" y="2057400"/>
            <a:ext cx="3932237" cy="609600"/>
          </a:xfrm>
        </p:spPr>
        <p:txBody>
          <a:bodyPr>
            <a:normAutofit/>
          </a:bodyPr>
          <a:lstStyle/>
          <a:p>
            <a:r>
              <a:rPr lang="it-IT" sz="2400" b="1" dirty="0"/>
              <a:t>Top 10 Actors</a:t>
            </a:r>
          </a:p>
        </p:txBody>
      </p:sp>
      <p:pic>
        <p:nvPicPr>
          <p:cNvPr id="11" name="Segnaposto contenuto 10">
            <a:extLst>
              <a:ext uri="{FF2B5EF4-FFF2-40B4-BE49-F238E27FC236}">
                <a16:creationId xmlns:a16="http://schemas.microsoft.com/office/drawing/2014/main" id="{EA76F140-9984-4355-B0EA-783D1C0C18AE}"/>
              </a:ext>
            </a:extLst>
          </p:cNvPr>
          <p:cNvPicPr>
            <a:picLocks noGrp="1" noChangeAspect="1"/>
          </p:cNvPicPr>
          <p:nvPr>
            <p:ph idx="1"/>
          </p:nvPr>
        </p:nvPicPr>
        <p:blipFill rotWithShape="1">
          <a:blip r:embed="rId2"/>
          <a:srcRect t="3104" r="2768"/>
          <a:stretch/>
        </p:blipFill>
        <p:spPr>
          <a:xfrm>
            <a:off x="5438775" y="955721"/>
            <a:ext cx="5524499" cy="5431128"/>
          </a:xfrm>
          <a:prstGeom prst="rect">
            <a:avLst/>
          </a:prstGeom>
        </p:spPr>
      </p:pic>
      <p:sp>
        <p:nvSpPr>
          <p:cNvPr id="14" name="Titolo 1">
            <a:extLst>
              <a:ext uri="{FF2B5EF4-FFF2-40B4-BE49-F238E27FC236}">
                <a16:creationId xmlns:a16="http://schemas.microsoft.com/office/drawing/2014/main" id="{D17308D0-D5BF-43F3-BBB9-FB038E1E6885}"/>
              </a:ext>
            </a:extLst>
          </p:cNvPr>
          <p:cNvSpPr>
            <a:spLocks noGrp="1"/>
          </p:cNvSpPr>
          <p:nvPr>
            <p:ph type="title"/>
          </p:nvPr>
        </p:nvSpPr>
        <p:spPr>
          <a:xfrm>
            <a:off x="838200" y="365125"/>
            <a:ext cx="10515600" cy="1325563"/>
          </a:xfrm>
        </p:spPr>
        <p:txBody>
          <a:bodyPr/>
          <a:lstStyle/>
          <a:p>
            <a:r>
              <a:rPr lang="it-IT" dirty="0"/>
              <a:t>Preliminary </a:t>
            </a:r>
            <a:r>
              <a:rPr lang="it-IT" dirty="0" err="1"/>
              <a:t>results</a:t>
            </a:r>
            <a:endParaRPr lang="it-IT" dirty="0"/>
          </a:p>
        </p:txBody>
      </p:sp>
      <p:sp>
        <p:nvSpPr>
          <p:cNvPr id="16" name="Sottotitolo 2">
            <a:extLst>
              <a:ext uri="{FF2B5EF4-FFF2-40B4-BE49-F238E27FC236}">
                <a16:creationId xmlns:a16="http://schemas.microsoft.com/office/drawing/2014/main" id="{5494A7EF-D554-4EFC-BAAC-4ED5489723C4}"/>
              </a:ext>
            </a:extLst>
          </p:cNvPr>
          <p:cNvSpPr txBox="1">
            <a:spLocks/>
          </p:cNvSpPr>
          <p:nvPr/>
        </p:nvSpPr>
        <p:spPr>
          <a:xfrm>
            <a:off x="1427584" y="6427982"/>
            <a:ext cx="9144000" cy="466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000" spc="300" dirty="0">
                <a:solidFill>
                  <a:schemeClr val="tx1">
                    <a:lumMod val="50000"/>
                    <a:lumOff val="50000"/>
                  </a:schemeClr>
                </a:solidFill>
              </a:rPr>
              <a:t>Andrea | Kingsley | </a:t>
            </a:r>
            <a:r>
              <a:rPr lang="it-IT" sz="2000" spc="300" dirty="0" err="1">
                <a:solidFill>
                  <a:schemeClr val="tx1">
                    <a:lumMod val="50000"/>
                    <a:lumOff val="50000"/>
                  </a:schemeClr>
                </a:solidFill>
              </a:rPr>
              <a:t>Islom</a:t>
            </a:r>
            <a:endParaRPr lang="it-IT" sz="2000" spc="300" dirty="0">
              <a:solidFill>
                <a:schemeClr val="tx1">
                  <a:lumMod val="50000"/>
                  <a:lumOff val="50000"/>
                </a:schemeClr>
              </a:solidFill>
            </a:endParaRPr>
          </a:p>
        </p:txBody>
      </p:sp>
      <p:grpSp>
        <p:nvGrpSpPr>
          <p:cNvPr id="17" name="Gruppo 16">
            <a:extLst>
              <a:ext uri="{FF2B5EF4-FFF2-40B4-BE49-F238E27FC236}">
                <a16:creationId xmlns:a16="http://schemas.microsoft.com/office/drawing/2014/main" id="{B0541251-3792-4F5A-A8AE-9870174BC5F5}"/>
              </a:ext>
            </a:extLst>
          </p:cNvPr>
          <p:cNvGrpSpPr/>
          <p:nvPr/>
        </p:nvGrpSpPr>
        <p:grpSpPr>
          <a:xfrm>
            <a:off x="11452568" y="3314104"/>
            <a:ext cx="739432" cy="714362"/>
            <a:chOff x="11452567" y="3950034"/>
            <a:chExt cx="739432" cy="714362"/>
          </a:xfrm>
        </p:grpSpPr>
        <p:sp>
          <p:nvSpPr>
            <p:cNvPr id="18" name="Rettangolo 17">
              <a:extLst>
                <a:ext uri="{FF2B5EF4-FFF2-40B4-BE49-F238E27FC236}">
                  <a16:creationId xmlns:a16="http://schemas.microsoft.com/office/drawing/2014/main" id="{F5D5FEFE-3732-449E-B2E4-AC18A599D307}"/>
                </a:ext>
              </a:extLst>
            </p:cNvPr>
            <p:cNvSpPr/>
            <p:nvPr/>
          </p:nvSpPr>
          <p:spPr>
            <a:xfrm>
              <a:off x="11452567"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a:extLst>
                <a:ext uri="{FF2B5EF4-FFF2-40B4-BE49-F238E27FC236}">
                  <a16:creationId xmlns:a16="http://schemas.microsoft.com/office/drawing/2014/main" id="{11A8665B-1D09-46E5-920B-FB471419E26F}"/>
                </a:ext>
              </a:extLst>
            </p:cNvPr>
            <p:cNvSpPr/>
            <p:nvPr/>
          </p:nvSpPr>
          <p:spPr>
            <a:xfrm>
              <a:off x="11719380"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ttangolo 19">
              <a:extLst>
                <a:ext uri="{FF2B5EF4-FFF2-40B4-BE49-F238E27FC236}">
                  <a16:creationId xmlns:a16="http://schemas.microsoft.com/office/drawing/2014/main" id="{E9660137-9010-46BF-A8F9-2EBDFBB8A42F}"/>
                </a:ext>
              </a:extLst>
            </p:cNvPr>
            <p:cNvSpPr/>
            <p:nvPr/>
          </p:nvSpPr>
          <p:spPr>
            <a:xfrm>
              <a:off x="11996144"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uppo 20">
            <a:extLst>
              <a:ext uri="{FF2B5EF4-FFF2-40B4-BE49-F238E27FC236}">
                <a16:creationId xmlns:a16="http://schemas.microsoft.com/office/drawing/2014/main" id="{012B1035-BEA3-4D2D-8372-F659824A2466}"/>
              </a:ext>
            </a:extLst>
          </p:cNvPr>
          <p:cNvGrpSpPr/>
          <p:nvPr/>
        </p:nvGrpSpPr>
        <p:grpSpPr>
          <a:xfrm>
            <a:off x="1" y="-635"/>
            <a:ext cx="1494328" cy="6858635"/>
            <a:chOff x="1" y="-635"/>
            <a:chExt cx="1494328" cy="6858635"/>
          </a:xfrm>
        </p:grpSpPr>
        <p:sp>
          <p:nvSpPr>
            <p:cNvPr id="22" name="Rettangolo 21">
              <a:extLst>
                <a:ext uri="{FF2B5EF4-FFF2-40B4-BE49-F238E27FC236}">
                  <a16:creationId xmlns:a16="http://schemas.microsoft.com/office/drawing/2014/main" id="{65C5D351-E340-4328-B316-1BADEAA31683}"/>
                </a:ext>
              </a:extLst>
            </p:cNvPr>
            <p:cNvSpPr/>
            <p:nvPr/>
          </p:nvSpPr>
          <p:spPr>
            <a:xfrm>
              <a:off x="1" y="0"/>
              <a:ext cx="496822" cy="685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ttangolo 22">
              <a:extLst>
                <a:ext uri="{FF2B5EF4-FFF2-40B4-BE49-F238E27FC236}">
                  <a16:creationId xmlns:a16="http://schemas.microsoft.com/office/drawing/2014/main" id="{B864A7FA-9203-4C9C-B9BD-270B08C156CD}"/>
                </a:ext>
              </a:extLst>
            </p:cNvPr>
            <p:cNvSpPr/>
            <p:nvPr/>
          </p:nvSpPr>
          <p:spPr>
            <a:xfrm>
              <a:off x="374" y="-635"/>
              <a:ext cx="1493955"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tangolo 23">
              <a:extLst>
                <a:ext uri="{FF2B5EF4-FFF2-40B4-BE49-F238E27FC236}">
                  <a16:creationId xmlns:a16="http://schemas.microsoft.com/office/drawing/2014/main" id="{65E0B45A-47EC-440B-A006-B409D47F1C19}"/>
                </a:ext>
              </a:extLst>
            </p:cNvPr>
            <p:cNvSpPr/>
            <p:nvPr/>
          </p:nvSpPr>
          <p:spPr>
            <a:xfrm>
              <a:off x="374" y="6465479"/>
              <a:ext cx="1493955"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Immagine 25" descr="Immagine che contiene testo, persona, uomo, posando&#10;&#10;Descrizione generata automaticamente">
            <a:extLst>
              <a:ext uri="{FF2B5EF4-FFF2-40B4-BE49-F238E27FC236}">
                <a16:creationId xmlns:a16="http://schemas.microsoft.com/office/drawing/2014/main" id="{25B83F53-0B7B-43D1-9BD5-E98B59036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117" y="3006525"/>
            <a:ext cx="3867305" cy="2572942"/>
          </a:xfrm>
          <a:prstGeom prst="rect">
            <a:avLst/>
          </a:prstGeom>
        </p:spPr>
      </p:pic>
    </p:spTree>
    <p:extLst>
      <p:ext uri="{BB962C8B-B14F-4D97-AF65-F5344CB8AC3E}">
        <p14:creationId xmlns:p14="http://schemas.microsoft.com/office/powerpoint/2010/main" val="398469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3C66854E-7873-4B28-B646-97E4CAC863BF}"/>
              </a:ext>
            </a:extLst>
          </p:cNvPr>
          <p:cNvSpPr>
            <a:spLocks noGrp="1"/>
          </p:cNvSpPr>
          <p:nvPr>
            <p:ph type="body" sz="half" idx="2"/>
          </p:nvPr>
        </p:nvSpPr>
        <p:spPr>
          <a:xfrm>
            <a:off x="839788" y="2057400"/>
            <a:ext cx="3932237" cy="609600"/>
          </a:xfrm>
        </p:spPr>
        <p:txBody>
          <a:bodyPr>
            <a:normAutofit/>
          </a:bodyPr>
          <a:lstStyle/>
          <a:p>
            <a:r>
              <a:rPr lang="it-IT" sz="2400" b="1" dirty="0"/>
              <a:t>Top 10 Directors</a:t>
            </a:r>
          </a:p>
        </p:txBody>
      </p:sp>
      <p:sp>
        <p:nvSpPr>
          <p:cNvPr id="14" name="Titolo 1">
            <a:extLst>
              <a:ext uri="{FF2B5EF4-FFF2-40B4-BE49-F238E27FC236}">
                <a16:creationId xmlns:a16="http://schemas.microsoft.com/office/drawing/2014/main" id="{D17308D0-D5BF-43F3-BBB9-FB038E1E6885}"/>
              </a:ext>
            </a:extLst>
          </p:cNvPr>
          <p:cNvSpPr>
            <a:spLocks noGrp="1"/>
          </p:cNvSpPr>
          <p:nvPr>
            <p:ph type="title"/>
          </p:nvPr>
        </p:nvSpPr>
        <p:spPr>
          <a:xfrm>
            <a:off x="838200" y="365125"/>
            <a:ext cx="10515600" cy="1325563"/>
          </a:xfrm>
        </p:spPr>
        <p:txBody>
          <a:bodyPr/>
          <a:lstStyle/>
          <a:p>
            <a:r>
              <a:rPr lang="it-IT" dirty="0"/>
              <a:t>Preliminary </a:t>
            </a:r>
            <a:r>
              <a:rPr lang="it-IT" dirty="0" err="1"/>
              <a:t>results</a:t>
            </a:r>
            <a:endParaRPr lang="it-IT" dirty="0"/>
          </a:p>
        </p:txBody>
      </p:sp>
      <p:pic>
        <p:nvPicPr>
          <p:cNvPr id="7" name="Segnaposto contenuto 6">
            <a:extLst>
              <a:ext uri="{FF2B5EF4-FFF2-40B4-BE49-F238E27FC236}">
                <a16:creationId xmlns:a16="http://schemas.microsoft.com/office/drawing/2014/main" id="{687810C1-53D5-45C0-8917-0A18418ED856}"/>
              </a:ext>
            </a:extLst>
          </p:cNvPr>
          <p:cNvPicPr>
            <a:picLocks noGrp="1" noChangeAspect="1"/>
          </p:cNvPicPr>
          <p:nvPr>
            <p:ph idx="1"/>
          </p:nvPr>
        </p:nvPicPr>
        <p:blipFill rotWithShape="1">
          <a:blip r:embed="rId2"/>
          <a:srcRect t="914" r="3605"/>
          <a:stretch/>
        </p:blipFill>
        <p:spPr>
          <a:xfrm>
            <a:off x="5847510" y="1076324"/>
            <a:ext cx="5306265" cy="5250775"/>
          </a:xfrm>
          <a:prstGeom prst="rect">
            <a:avLst/>
          </a:prstGeom>
        </p:spPr>
      </p:pic>
      <p:sp>
        <p:nvSpPr>
          <p:cNvPr id="8" name="Sottotitolo 2">
            <a:extLst>
              <a:ext uri="{FF2B5EF4-FFF2-40B4-BE49-F238E27FC236}">
                <a16:creationId xmlns:a16="http://schemas.microsoft.com/office/drawing/2014/main" id="{3B74EFC0-0CED-4821-84B8-092658ABD915}"/>
              </a:ext>
            </a:extLst>
          </p:cNvPr>
          <p:cNvSpPr txBox="1">
            <a:spLocks/>
          </p:cNvSpPr>
          <p:nvPr/>
        </p:nvSpPr>
        <p:spPr>
          <a:xfrm>
            <a:off x="1660849" y="6428275"/>
            <a:ext cx="9144000" cy="466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000" spc="300" dirty="0">
                <a:solidFill>
                  <a:schemeClr val="tx1">
                    <a:lumMod val="50000"/>
                    <a:lumOff val="50000"/>
                  </a:schemeClr>
                </a:solidFill>
              </a:rPr>
              <a:t>Andrea | Kingsley | </a:t>
            </a:r>
            <a:r>
              <a:rPr lang="it-IT" sz="2000" spc="300" dirty="0" err="1">
                <a:solidFill>
                  <a:schemeClr val="tx1">
                    <a:lumMod val="50000"/>
                    <a:lumOff val="50000"/>
                  </a:schemeClr>
                </a:solidFill>
              </a:rPr>
              <a:t>Islom</a:t>
            </a:r>
            <a:endParaRPr lang="it-IT" sz="2000" spc="300" dirty="0">
              <a:solidFill>
                <a:schemeClr val="tx1">
                  <a:lumMod val="50000"/>
                  <a:lumOff val="50000"/>
                </a:schemeClr>
              </a:solidFill>
            </a:endParaRPr>
          </a:p>
        </p:txBody>
      </p:sp>
      <p:grpSp>
        <p:nvGrpSpPr>
          <p:cNvPr id="9" name="Gruppo 8">
            <a:extLst>
              <a:ext uri="{FF2B5EF4-FFF2-40B4-BE49-F238E27FC236}">
                <a16:creationId xmlns:a16="http://schemas.microsoft.com/office/drawing/2014/main" id="{2D66A38F-7485-47E3-AE40-732D9DEE8A15}"/>
              </a:ext>
            </a:extLst>
          </p:cNvPr>
          <p:cNvGrpSpPr/>
          <p:nvPr/>
        </p:nvGrpSpPr>
        <p:grpSpPr>
          <a:xfrm>
            <a:off x="11452568" y="3314104"/>
            <a:ext cx="739432" cy="714362"/>
            <a:chOff x="11452567" y="3950034"/>
            <a:chExt cx="739432" cy="714362"/>
          </a:xfrm>
        </p:grpSpPr>
        <p:sp>
          <p:nvSpPr>
            <p:cNvPr id="10" name="Rettangolo 9">
              <a:extLst>
                <a:ext uri="{FF2B5EF4-FFF2-40B4-BE49-F238E27FC236}">
                  <a16:creationId xmlns:a16="http://schemas.microsoft.com/office/drawing/2014/main" id="{CA41D3CF-2259-496D-9F5E-CB3BB51566C4}"/>
                </a:ext>
              </a:extLst>
            </p:cNvPr>
            <p:cNvSpPr/>
            <p:nvPr/>
          </p:nvSpPr>
          <p:spPr>
            <a:xfrm>
              <a:off x="11452567"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tangolo 11">
              <a:extLst>
                <a:ext uri="{FF2B5EF4-FFF2-40B4-BE49-F238E27FC236}">
                  <a16:creationId xmlns:a16="http://schemas.microsoft.com/office/drawing/2014/main" id="{027552EC-C355-40F3-B380-695979F43B2D}"/>
                </a:ext>
              </a:extLst>
            </p:cNvPr>
            <p:cNvSpPr/>
            <p:nvPr/>
          </p:nvSpPr>
          <p:spPr>
            <a:xfrm>
              <a:off x="11719380"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tangolo 12">
              <a:extLst>
                <a:ext uri="{FF2B5EF4-FFF2-40B4-BE49-F238E27FC236}">
                  <a16:creationId xmlns:a16="http://schemas.microsoft.com/office/drawing/2014/main" id="{249E0961-1CA0-4166-9BE9-249AB8AB87D3}"/>
                </a:ext>
              </a:extLst>
            </p:cNvPr>
            <p:cNvSpPr/>
            <p:nvPr/>
          </p:nvSpPr>
          <p:spPr>
            <a:xfrm>
              <a:off x="11996144"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uppo 14">
            <a:extLst>
              <a:ext uri="{FF2B5EF4-FFF2-40B4-BE49-F238E27FC236}">
                <a16:creationId xmlns:a16="http://schemas.microsoft.com/office/drawing/2014/main" id="{38877B78-720E-4A0B-93DF-5DD6B257303F}"/>
              </a:ext>
            </a:extLst>
          </p:cNvPr>
          <p:cNvGrpSpPr/>
          <p:nvPr/>
        </p:nvGrpSpPr>
        <p:grpSpPr>
          <a:xfrm>
            <a:off x="1" y="-635"/>
            <a:ext cx="1494328" cy="6858635"/>
            <a:chOff x="1" y="-635"/>
            <a:chExt cx="1494328" cy="6858635"/>
          </a:xfrm>
        </p:grpSpPr>
        <p:sp>
          <p:nvSpPr>
            <p:cNvPr id="16" name="Rettangolo 15">
              <a:extLst>
                <a:ext uri="{FF2B5EF4-FFF2-40B4-BE49-F238E27FC236}">
                  <a16:creationId xmlns:a16="http://schemas.microsoft.com/office/drawing/2014/main" id="{FAEF5DA9-407F-419D-9A26-44854C303868}"/>
                </a:ext>
              </a:extLst>
            </p:cNvPr>
            <p:cNvSpPr/>
            <p:nvPr/>
          </p:nvSpPr>
          <p:spPr>
            <a:xfrm>
              <a:off x="1" y="0"/>
              <a:ext cx="496822" cy="685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ttangolo 16">
              <a:extLst>
                <a:ext uri="{FF2B5EF4-FFF2-40B4-BE49-F238E27FC236}">
                  <a16:creationId xmlns:a16="http://schemas.microsoft.com/office/drawing/2014/main" id="{4C75B81E-FDF6-4B31-BE77-4EB2F02488D8}"/>
                </a:ext>
              </a:extLst>
            </p:cNvPr>
            <p:cNvSpPr/>
            <p:nvPr/>
          </p:nvSpPr>
          <p:spPr>
            <a:xfrm>
              <a:off x="374" y="-635"/>
              <a:ext cx="1493955"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ttangolo 17">
              <a:extLst>
                <a:ext uri="{FF2B5EF4-FFF2-40B4-BE49-F238E27FC236}">
                  <a16:creationId xmlns:a16="http://schemas.microsoft.com/office/drawing/2014/main" id="{8A7F5311-70F6-4B7A-A318-A292F7F71EDA}"/>
                </a:ext>
              </a:extLst>
            </p:cNvPr>
            <p:cNvSpPr/>
            <p:nvPr/>
          </p:nvSpPr>
          <p:spPr>
            <a:xfrm>
              <a:off x="374" y="6465479"/>
              <a:ext cx="1493955"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magine 4" descr="Immagine che contiene testo, persona&#10;&#10;Descrizione generata automaticamente">
            <a:extLst>
              <a:ext uri="{FF2B5EF4-FFF2-40B4-BE49-F238E27FC236}">
                <a16:creationId xmlns:a16="http://schemas.microsoft.com/office/drawing/2014/main" id="{BDD4E3B6-4CBF-4550-855B-FCFB3584F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004" y="2857500"/>
            <a:ext cx="4259764" cy="2835984"/>
          </a:xfrm>
          <a:prstGeom prst="rect">
            <a:avLst/>
          </a:prstGeom>
        </p:spPr>
      </p:pic>
    </p:spTree>
    <p:extLst>
      <p:ext uri="{BB962C8B-B14F-4D97-AF65-F5344CB8AC3E}">
        <p14:creationId xmlns:p14="http://schemas.microsoft.com/office/powerpoint/2010/main" val="63361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20677A-B9CE-4823-B11A-11945F677250}"/>
              </a:ext>
            </a:extLst>
          </p:cNvPr>
          <p:cNvSpPr>
            <a:spLocks noGrp="1"/>
          </p:cNvSpPr>
          <p:nvPr>
            <p:ph type="title"/>
          </p:nvPr>
        </p:nvSpPr>
        <p:spPr/>
        <p:txBody>
          <a:bodyPr/>
          <a:lstStyle/>
          <a:p>
            <a:r>
              <a:rPr lang="en-US" dirty="0"/>
              <a:t>Our suggestions for this night</a:t>
            </a:r>
          </a:p>
        </p:txBody>
      </p:sp>
      <p:sp>
        <p:nvSpPr>
          <p:cNvPr id="4" name="Segnaposto testo 3">
            <a:extLst>
              <a:ext uri="{FF2B5EF4-FFF2-40B4-BE49-F238E27FC236}">
                <a16:creationId xmlns:a16="http://schemas.microsoft.com/office/drawing/2014/main" id="{BD3414A4-FD57-44D3-AF21-C43EE88ADD7C}"/>
              </a:ext>
            </a:extLst>
          </p:cNvPr>
          <p:cNvSpPr>
            <a:spLocks noGrp="1"/>
          </p:cNvSpPr>
          <p:nvPr>
            <p:ph type="body" idx="1"/>
          </p:nvPr>
        </p:nvSpPr>
        <p:spPr/>
        <p:txBody>
          <a:bodyPr/>
          <a:lstStyle/>
          <a:p>
            <a:r>
              <a:rPr lang="it-IT" dirty="0" err="1"/>
              <a:t>If</a:t>
            </a:r>
            <a:r>
              <a:rPr lang="it-IT" dirty="0"/>
              <a:t> </a:t>
            </a:r>
            <a:r>
              <a:rPr lang="it-IT" dirty="0" err="1"/>
              <a:t>you</a:t>
            </a:r>
            <a:r>
              <a:rPr lang="it-IT" dirty="0"/>
              <a:t> are in an 80’s or 90’s mood…</a:t>
            </a:r>
          </a:p>
        </p:txBody>
      </p:sp>
      <p:pic>
        <p:nvPicPr>
          <p:cNvPr id="9" name="Segnaposto contenuto 8">
            <a:extLst>
              <a:ext uri="{FF2B5EF4-FFF2-40B4-BE49-F238E27FC236}">
                <a16:creationId xmlns:a16="http://schemas.microsoft.com/office/drawing/2014/main" id="{B555A899-730C-4DAF-ABC2-183E277028C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76387" y="2505075"/>
            <a:ext cx="3684588" cy="3684588"/>
          </a:xfrm>
        </p:spPr>
      </p:pic>
      <p:sp>
        <p:nvSpPr>
          <p:cNvPr id="6" name="Segnaposto testo 5">
            <a:extLst>
              <a:ext uri="{FF2B5EF4-FFF2-40B4-BE49-F238E27FC236}">
                <a16:creationId xmlns:a16="http://schemas.microsoft.com/office/drawing/2014/main" id="{301F167C-92C1-4E46-BF19-03958726581D}"/>
              </a:ext>
            </a:extLst>
          </p:cNvPr>
          <p:cNvSpPr>
            <a:spLocks noGrp="1"/>
          </p:cNvSpPr>
          <p:nvPr>
            <p:ph type="body" sz="quarter" idx="3"/>
          </p:nvPr>
        </p:nvSpPr>
        <p:spPr/>
        <p:txBody>
          <a:bodyPr/>
          <a:lstStyle/>
          <a:p>
            <a:r>
              <a:rPr lang="it-IT" dirty="0" err="1"/>
              <a:t>If</a:t>
            </a:r>
            <a:r>
              <a:rPr lang="it-IT" dirty="0"/>
              <a:t> </a:t>
            </a:r>
            <a:r>
              <a:rPr lang="it-IT" dirty="0" err="1"/>
              <a:t>you</a:t>
            </a:r>
            <a:r>
              <a:rPr lang="it-IT" dirty="0"/>
              <a:t> love the 00’s or 10’s…</a:t>
            </a:r>
          </a:p>
        </p:txBody>
      </p:sp>
      <p:pic>
        <p:nvPicPr>
          <p:cNvPr id="11" name="Segnaposto contenuto 10">
            <a:extLst>
              <a:ext uri="{FF2B5EF4-FFF2-40B4-BE49-F238E27FC236}">
                <a16:creationId xmlns:a16="http://schemas.microsoft.com/office/drawing/2014/main" id="{9C16AF5D-06D7-44B5-A49B-DF40D8E1B87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21500" y="2505075"/>
            <a:ext cx="3684588" cy="3684588"/>
          </a:xfrm>
        </p:spPr>
      </p:pic>
      <p:cxnSp>
        <p:nvCxnSpPr>
          <p:cNvPr id="13" name="Connettore diritto 12">
            <a:extLst>
              <a:ext uri="{FF2B5EF4-FFF2-40B4-BE49-F238E27FC236}">
                <a16:creationId xmlns:a16="http://schemas.microsoft.com/office/drawing/2014/main" id="{E477AB7A-320E-4DAC-9A6D-4B027FD3B17A}"/>
              </a:ext>
            </a:extLst>
          </p:cNvPr>
          <p:cNvCxnSpPr>
            <a:cxnSpLocks/>
          </p:cNvCxnSpPr>
          <p:nvPr/>
        </p:nvCxnSpPr>
        <p:spPr>
          <a:xfrm>
            <a:off x="1660849" y="6189663"/>
            <a:ext cx="3517641" cy="0"/>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74429B0-FA62-4355-8340-9D1737D9E176}"/>
              </a:ext>
            </a:extLst>
          </p:cNvPr>
          <p:cNvCxnSpPr>
            <a:cxnSpLocks/>
          </p:cNvCxnSpPr>
          <p:nvPr/>
        </p:nvCxnSpPr>
        <p:spPr>
          <a:xfrm>
            <a:off x="7010400" y="6186910"/>
            <a:ext cx="3517641" cy="0"/>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Sottotitolo 2">
            <a:extLst>
              <a:ext uri="{FF2B5EF4-FFF2-40B4-BE49-F238E27FC236}">
                <a16:creationId xmlns:a16="http://schemas.microsoft.com/office/drawing/2014/main" id="{83DC2552-3F87-49B3-8C54-38A484A69C97}"/>
              </a:ext>
            </a:extLst>
          </p:cNvPr>
          <p:cNvSpPr txBox="1">
            <a:spLocks/>
          </p:cNvSpPr>
          <p:nvPr/>
        </p:nvSpPr>
        <p:spPr>
          <a:xfrm>
            <a:off x="1660849" y="6428275"/>
            <a:ext cx="9144000" cy="466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000" spc="300" dirty="0">
                <a:solidFill>
                  <a:schemeClr val="tx1">
                    <a:lumMod val="50000"/>
                    <a:lumOff val="50000"/>
                  </a:schemeClr>
                </a:solidFill>
              </a:rPr>
              <a:t>Andrea | Kingsley | </a:t>
            </a:r>
            <a:r>
              <a:rPr lang="it-IT" sz="2000" spc="300" dirty="0" err="1">
                <a:solidFill>
                  <a:schemeClr val="tx1">
                    <a:lumMod val="50000"/>
                    <a:lumOff val="50000"/>
                  </a:schemeClr>
                </a:solidFill>
              </a:rPr>
              <a:t>Islom</a:t>
            </a:r>
            <a:endParaRPr lang="it-IT" sz="2000" spc="300" dirty="0">
              <a:solidFill>
                <a:schemeClr val="tx1">
                  <a:lumMod val="50000"/>
                  <a:lumOff val="50000"/>
                </a:schemeClr>
              </a:solidFill>
            </a:endParaRPr>
          </a:p>
        </p:txBody>
      </p:sp>
      <p:grpSp>
        <p:nvGrpSpPr>
          <p:cNvPr id="18" name="Gruppo 17">
            <a:extLst>
              <a:ext uri="{FF2B5EF4-FFF2-40B4-BE49-F238E27FC236}">
                <a16:creationId xmlns:a16="http://schemas.microsoft.com/office/drawing/2014/main" id="{BF337760-342A-43C6-843B-42EE27D8C000}"/>
              </a:ext>
            </a:extLst>
          </p:cNvPr>
          <p:cNvGrpSpPr/>
          <p:nvPr/>
        </p:nvGrpSpPr>
        <p:grpSpPr>
          <a:xfrm>
            <a:off x="1" y="-635"/>
            <a:ext cx="1494328" cy="6858635"/>
            <a:chOff x="1" y="-635"/>
            <a:chExt cx="1494328" cy="6858635"/>
          </a:xfrm>
        </p:grpSpPr>
        <p:sp>
          <p:nvSpPr>
            <p:cNvPr id="19" name="Rettangolo 18">
              <a:extLst>
                <a:ext uri="{FF2B5EF4-FFF2-40B4-BE49-F238E27FC236}">
                  <a16:creationId xmlns:a16="http://schemas.microsoft.com/office/drawing/2014/main" id="{48E63157-EA89-48AC-9209-DBCF1D24A964}"/>
                </a:ext>
              </a:extLst>
            </p:cNvPr>
            <p:cNvSpPr/>
            <p:nvPr/>
          </p:nvSpPr>
          <p:spPr>
            <a:xfrm>
              <a:off x="1" y="0"/>
              <a:ext cx="496822" cy="6858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ttangolo 19">
              <a:extLst>
                <a:ext uri="{FF2B5EF4-FFF2-40B4-BE49-F238E27FC236}">
                  <a16:creationId xmlns:a16="http://schemas.microsoft.com/office/drawing/2014/main" id="{64B4A132-0B87-4DD7-855A-00CC5738A69A}"/>
                </a:ext>
              </a:extLst>
            </p:cNvPr>
            <p:cNvSpPr/>
            <p:nvPr/>
          </p:nvSpPr>
          <p:spPr>
            <a:xfrm>
              <a:off x="374" y="-635"/>
              <a:ext cx="1493955"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tangolo 20">
              <a:extLst>
                <a:ext uri="{FF2B5EF4-FFF2-40B4-BE49-F238E27FC236}">
                  <a16:creationId xmlns:a16="http://schemas.microsoft.com/office/drawing/2014/main" id="{E300B00D-37AE-4154-9692-D88A91C22C3C}"/>
                </a:ext>
              </a:extLst>
            </p:cNvPr>
            <p:cNvSpPr/>
            <p:nvPr/>
          </p:nvSpPr>
          <p:spPr>
            <a:xfrm>
              <a:off x="374" y="6465479"/>
              <a:ext cx="1493955" cy="3918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uppo 21">
            <a:extLst>
              <a:ext uri="{FF2B5EF4-FFF2-40B4-BE49-F238E27FC236}">
                <a16:creationId xmlns:a16="http://schemas.microsoft.com/office/drawing/2014/main" id="{62A53A0A-C127-40EB-AC13-116B78C0013D}"/>
              </a:ext>
            </a:extLst>
          </p:cNvPr>
          <p:cNvGrpSpPr/>
          <p:nvPr/>
        </p:nvGrpSpPr>
        <p:grpSpPr>
          <a:xfrm>
            <a:off x="11452568" y="3314104"/>
            <a:ext cx="739432" cy="714362"/>
            <a:chOff x="11452567" y="3950034"/>
            <a:chExt cx="739432" cy="714362"/>
          </a:xfrm>
        </p:grpSpPr>
        <p:sp>
          <p:nvSpPr>
            <p:cNvPr id="23" name="Rettangolo 22">
              <a:extLst>
                <a:ext uri="{FF2B5EF4-FFF2-40B4-BE49-F238E27FC236}">
                  <a16:creationId xmlns:a16="http://schemas.microsoft.com/office/drawing/2014/main" id="{0C982B56-ECCE-467B-866C-9C2DBCD4FAF2}"/>
                </a:ext>
              </a:extLst>
            </p:cNvPr>
            <p:cNvSpPr/>
            <p:nvPr/>
          </p:nvSpPr>
          <p:spPr>
            <a:xfrm>
              <a:off x="11452567"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tangolo 23">
              <a:extLst>
                <a:ext uri="{FF2B5EF4-FFF2-40B4-BE49-F238E27FC236}">
                  <a16:creationId xmlns:a16="http://schemas.microsoft.com/office/drawing/2014/main" id="{06A03FAE-D2B3-4D0B-963F-3FBC620AE883}"/>
                </a:ext>
              </a:extLst>
            </p:cNvPr>
            <p:cNvSpPr/>
            <p:nvPr/>
          </p:nvSpPr>
          <p:spPr>
            <a:xfrm>
              <a:off x="11719380"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ttangolo 24">
              <a:extLst>
                <a:ext uri="{FF2B5EF4-FFF2-40B4-BE49-F238E27FC236}">
                  <a16:creationId xmlns:a16="http://schemas.microsoft.com/office/drawing/2014/main" id="{3BCCF219-77EA-43FE-8630-D8680BB7F46E}"/>
                </a:ext>
              </a:extLst>
            </p:cNvPr>
            <p:cNvSpPr/>
            <p:nvPr/>
          </p:nvSpPr>
          <p:spPr>
            <a:xfrm>
              <a:off x="11996144" y="3950034"/>
              <a:ext cx="195855" cy="714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Immagine 28" descr="Immagine che contiene persona, esterni, persone, bevanda&#10;&#10;Descrizione generata automaticamente">
            <a:extLst>
              <a:ext uri="{FF2B5EF4-FFF2-40B4-BE49-F238E27FC236}">
                <a16:creationId xmlns:a16="http://schemas.microsoft.com/office/drawing/2014/main" id="{FB8A0DB3-7AE3-4C20-A7F8-C022252F0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0524" y="391251"/>
            <a:ext cx="2777899" cy="1344503"/>
          </a:xfrm>
          <a:prstGeom prst="rect">
            <a:avLst/>
          </a:prstGeom>
        </p:spPr>
      </p:pic>
    </p:spTree>
    <p:extLst>
      <p:ext uri="{BB962C8B-B14F-4D97-AF65-F5344CB8AC3E}">
        <p14:creationId xmlns:p14="http://schemas.microsoft.com/office/powerpoint/2010/main" val="372369094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157</Words>
  <Application>Microsoft Office PowerPoint</Application>
  <PresentationFormat>Widescreen</PresentationFormat>
  <Paragraphs>34</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Tema di Office</vt:lpstr>
      <vt:lpstr>IMDB's Top 100 Action movies</vt:lpstr>
      <vt:lpstr>Goal</vt:lpstr>
      <vt:lpstr>Methodology</vt:lpstr>
      <vt:lpstr>Preliminary results</vt:lpstr>
      <vt:lpstr>Preliminary results</vt:lpstr>
      <vt:lpstr>Our suggestions for this night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IMDB's Top 100 Action movies</dc:title>
  <dc:creator>Andrea Viviani</dc:creator>
  <cp:lastModifiedBy>Andrea Viviani</cp:lastModifiedBy>
  <cp:revision>3</cp:revision>
  <dcterms:created xsi:type="dcterms:W3CDTF">2022-03-20T17:46:32Z</dcterms:created>
  <dcterms:modified xsi:type="dcterms:W3CDTF">2022-03-20T19:56:42Z</dcterms:modified>
</cp:coreProperties>
</file>