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679"/>
  </p:normalViewPr>
  <p:slideViewPr>
    <p:cSldViewPr snapToGrid="0" snapToObjects="1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B9B4-D24F-5E4C-A648-4F6C87F342CD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525D8-E975-2243-8A4B-90689F55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E9AA-C93E-E942-B716-81421F40B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96B2A-2098-BE46-B45A-594F7C39B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71067-3E35-6C4F-9C69-AD93B5DE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A51F-A623-B24F-80FC-721B1CCEA45E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31C5-9999-8E41-BB90-45B16437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E7BB-60A5-5243-905B-9CF1602D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A2BA-C6EE-B044-84F4-112E768B1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2F27-777B-DA4C-9624-57B7A69D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308D1-4304-A54D-835D-1816C3DF3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8D50-2837-CD47-821F-E467FBD4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F18-6A4C-2442-8A29-BEFC6A351D19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456BB-A4BE-8444-9702-F2096383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3B855-0CF8-3445-9AAE-409F56D2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A2BA-C6EE-B044-84F4-112E768B1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5B3F4-89DC-844F-A37B-D60C1A81B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C2572-96CA-D040-86E8-92EC72CE1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53E7-5243-3C40-BEB0-9784E9DA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F4473-68F2-7241-B5D3-FC599312058D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8515-32D6-6549-A250-5621A0B5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E7FE9-7F01-DC4D-993A-32E160AA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A2BA-C6EE-B044-84F4-112E768B1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EE5D-A646-BF49-A1D5-DB720CC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1BB9-B741-F44D-AA71-3FB0552B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BD18D-2CE6-9046-AFAC-0C452352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497B-5751-DE40-8DE1-761F541FB979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822A-0255-8E44-BC6F-58CD4622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CAE6-AEDD-404A-B462-8A86DEE1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A2BA-C6EE-B044-84F4-112E768B1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CD6D-F8F0-2646-9001-7CADE432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57E5A-7CB6-DD4E-B6F4-62C482AA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1366-5C20-344E-A8A3-DD75A4A3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7390-1614-9349-B7C3-DD92BB66CDBA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3F78-0832-5A43-9C67-D6D520CA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A727-EF57-D340-9E4D-66B88CD2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A2BA-C6EE-B044-84F4-112E768B1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FE5F-198C-594A-888C-8A0FD45E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A6D0-AD2C-F446-BF99-4782E960B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6205F-0242-7A4A-B2D1-5C8C68E5B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0C101-CB0A-684E-A61A-649B14FE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041-5D6B-314B-A0EE-5F29B2652BD1}" type="datetime1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DFC74-63D6-A944-80A4-85AC347D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8A6A3-C8A9-0140-B30B-7E82DFD8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A2BA-C6EE-B044-84F4-112E768B1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4678-10CF-7E46-9233-B1EB0BBE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AD15-F919-524E-8733-A4DEF150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015F5-3500-D14F-A9CA-015B5AB03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9E437-831F-344A-A3F2-B92BCF879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E3640-A1AD-CE40-AC2A-56D5FEAE3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28ECF-0AF4-A848-A5AF-EDF58CA8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8993-F0EE-A745-BD16-C711D651A9D6}" type="datetime1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7EABD-F914-F548-B537-847745D6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4FFB7-3F20-3443-9746-36D4F211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A2BA-C6EE-B044-84F4-112E768B1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1589-FA66-7346-A4F3-FDCED3B2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0EA17-21D9-FF44-9577-401A106D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450D-AEED-D14B-BB4A-64CF35A4D186}" type="datetime1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2DE76-2286-AA42-8FB0-E633F822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1395-FE36-9544-B0E7-9BA6838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A2BA-C6EE-B044-84F4-112E768B1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E0011-1D42-BE4A-8DD0-8A1EECA1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02B3-B702-0047-872A-849E62375CAE}" type="datetime1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EC7A7-55AD-B94F-B6CA-D8377D4C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CED7E-58AE-824D-907B-CF8BDFFF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A2BA-C6EE-B044-84F4-112E768B1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6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C653-1A16-CA49-9337-08A7A0DF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971D-94B4-754F-9998-AA13BE2A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C446A-7B70-1D41-AD41-7C3BB4951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E7CE7-EAB8-D542-92C2-0F96D3A8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055C-CC2F-2944-8828-3B7A3FE71CBE}" type="datetime1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18E1A-21C6-DB42-BD07-24F417B7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B58BB-0929-AF49-83DF-BEE73E29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A2BA-C6EE-B044-84F4-112E768B1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1141-C92C-9148-AFA8-BA287869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FC470-86A1-AB40-8DE9-0D0C5A80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570A-CE88-3A43-BC19-5C3F6726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8B432-C130-F04F-AB81-429EF077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B744-82A5-3849-B75C-C24709818CCB}" type="datetime1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DEA31-2356-3248-9029-5AA6EC70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17F39-3398-794A-93B1-D7D0B5B4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A2BA-C6EE-B044-84F4-112E768B1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2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DB8DD-BB26-DD4C-8D8B-A26B43AC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69B8E-7380-C341-A992-48561C380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BAC03-272F-6D47-97FD-538AAD6F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5B9C-66B3-F847-87A6-ED5107119F0F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A88A-45C3-2C42-BD3C-61683FF11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293F3-0344-5F45-8EE3-7351B0A19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A2BA-C6EE-B044-84F4-112E768B1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F1CA-635E-1D44-94B9-E042B98F2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84BCC-E6EC-8F42-9F2E-04125B47C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Andrea Yoss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E268-0FD2-464E-9156-77D0CABA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387F-2752-B947-B4BA-6AACA5F0A7C9}" type="datetime1">
              <a:rPr lang="en-US" smtClean="0"/>
              <a:t>2/6/20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9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1B37-42D9-9446-B98E-ED7D711A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1+: Commodities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0E72-DEF9-C64D-861A-5EE7EFD9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Predictive modeling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opt 1 regression to predict price, OR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opt 2 classification to predict buy/sell, 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opt 3 explore effects of natural disasters, tariffs, epidemics (</a:t>
            </a:r>
            <a:r>
              <a:rPr lang="en-US" dirty="0" err="1"/>
              <a:t>ie</a:t>
            </a:r>
            <a:r>
              <a:rPr lang="en-US" dirty="0"/>
              <a:t>, coronavirus)</a:t>
            </a:r>
          </a:p>
          <a:p>
            <a:r>
              <a:rPr lang="en-US" dirty="0"/>
              <a:t>Look at past pricing data and additional *likely* features</a:t>
            </a:r>
          </a:p>
          <a:p>
            <a:r>
              <a:rPr lang="en-US" dirty="0"/>
              <a:t>Feature selection to identify top features 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which political, environmental, economic factors day traders should consider</a:t>
            </a:r>
          </a:p>
          <a:p>
            <a:r>
              <a:rPr lang="en-US" dirty="0"/>
              <a:t>Considering: </a:t>
            </a:r>
          </a:p>
          <a:p>
            <a:pPr lvl="1"/>
            <a:r>
              <a:rPr lang="en-US" dirty="0"/>
              <a:t>AG– Corn, Coffee, Cocoa</a:t>
            </a:r>
          </a:p>
          <a:p>
            <a:pPr lvl="1"/>
            <a:r>
              <a:rPr lang="en-US" dirty="0"/>
              <a:t>Energy-- Crude Oil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A5D2-0322-604F-8428-23DDE339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A4F2-FCD1-3340-A45E-576A2679BDAF}" type="datetime1">
              <a:rPr lang="en-US" smtClean="0"/>
              <a:t>2/6/20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BF2B-64E7-B045-B256-EB8CA76B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2: Skincare Product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5C0F4-7144-C34A-8334-ED46C4A33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NLP for *best* ingredient mix AND dangerous chemicals at various concentrations</a:t>
            </a:r>
          </a:p>
          <a:p>
            <a:pPr lvl="1"/>
            <a:r>
              <a:rPr lang="en-US" dirty="0"/>
              <a:t>Trade magazines, FDA and EU publications, articles, etc.</a:t>
            </a:r>
          </a:p>
          <a:p>
            <a:pPr lvl="2"/>
            <a:r>
              <a:rPr lang="en-US" dirty="0"/>
              <a:t>Ex: Cosmetic Industry Review (CIR) Findings and Resources</a:t>
            </a:r>
          </a:p>
          <a:p>
            <a:r>
              <a:rPr lang="en-US" dirty="0"/>
              <a:t>Classification problem</a:t>
            </a:r>
          </a:p>
          <a:p>
            <a:pPr lvl="1"/>
            <a:r>
              <a:rPr lang="en-US" dirty="0"/>
              <a:t>Based on product ingredients as features  </a:t>
            </a:r>
          </a:p>
          <a:p>
            <a:pPr lvl="1"/>
            <a:r>
              <a:rPr lang="en-US" dirty="0"/>
              <a:t>Binary (safe, not safe)</a:t>
            </a:r>
          </a:p>
          <a:p>
            <a:r>
              <a:rPr lang="en-US" dirty="0"/>
              <a:t>OTHER OPT- explore product efficacies and routine recommendations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615A-2E77-AC45-BF99-E56D9B57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AAB7-9472-0643-9255-4410430C5C7B}" type="datetime1">
              <a:rPr lang="en-US" smtClean="0"/>
              <a:t>2/6/20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62B7-2A2B-3E4F-AF5E-4AD3CAF3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3: Lunch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8759-6C54-A945-AB84-E3A33F33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either location based or focus on large chains?</a:t>
            </a:r>
          </a:p>
          <a:p>
            <a:r>
              <a:rPr lang="en-US" dirty="0"/>
              <a:t>Nutritional information of menu items as features</a:t>
            </a:r>
          </a:p>
          <a:p>
            <a:r>
              <a:rPr lang="en-US" dirty="0"/>
              <a:t>Recommendations based on SMES and characteristics of individual (like age, activity level, allergies, etc)</a:t>
            </a:r>
          </a:p>
          <a:p>
            <a:r>
              <a:rPr lang="en-US" dirty="0"/>
              <a:t>PROBLEM TYPE?</a:t>
            </a:r>
          </a:p>
          <a:p>
            <a:pPr lvl="1"/>
            <a:r>
              <a:rPr lang="en-US" dirty="0"/>
              <a:t>Essentially optimization problem with all possible items targets with values of 0/1 (constraint that the sum of all items per row, user = 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23F8-7A3A-934E-A880-76C5127E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0D8-F029-C840-B20D-89647CA34064}" type="datetime1">
              <a:rPr lang="en-US" smtClean="0"/>
              <a:t>2/6/20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229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Capstone Proposals</vt:lpstr>
      <vt:lpstr>Proposal 1+: Commodities Pricing</vt:lpstr>
      <vt:lpstr>Proposal 2: Skincare Product Evaluation</vt:lpstr>
      <vt:lpstr>Proposal 3: Lunch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Proposals</dc:title>
  <dc:creator>Andrea Yoss</dc:creator>
  <cp:lastModifiedBy>Andrea Yoss</cp:lastModifiedBy>
  <cp:revision>10</cp:revision>
  <dcterms:created xsi:type="dcterms:W3CDTF">2020-02-06T16:06:20Z</dcterms:created>
  <dcterms:modified xsi:type="dcterms:W3CDTF">2020-02-06T18:18:26Z</dcterms:modified>
</cp:coreProperties>
</file>