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67" r:id="rId3"/>
    <p:sldId id="258" r:id="rId4"/>
    <p:sldId id="273" r:id="rId5"/>
    <p:sldId id="269" r:id="rId6"/>
    <p:sldId id="260" r:id="rId7"/>
    <p:sldId id="270" r:id="rId8"/>
    <p:sldId id="271" r:id="rId9"/>
    <p:sldId id="261" r:id="rId10"/>
    <p:sldId id="272" r:id="rId11"/>
    <p:sldId id="276" r:id="rId12"/>
    <p:sldId id="277" r:id="rId13"/>
    <p:sldId id="274" r:id="rId14"/>
    <p:sldId id="275" r:id="rId15"/>
    <p:sldId id="278" r:id="rId16"/>
    <p:sldId id="263" r:id="rId17"/>
    <p:sldId id="279" r:id="rId18"/>
    <p:sldId id="280" r:id="rId19"/>
    <p:sldId id="281" r:id="rId20"/>
    <p:sldId id="282" r:id="rId21"/>
    <p:sldId id="264" r:id="rId22"/>
    <p:sldId id="283" r:id="rId23"/>
    <p:sldId id="287" r:id="rId24"/>
    <p:sldId id="286" r:id="rId25"/>
    <p:sldId id="265" r:id="rId26"/>
    <p:sldId id="284" r:id="rId27"/>
    <p:sldId id="285" r:id="rId28"/>
    <p:sldId id="266" r:id="rId29"/>
    <p:sldId id="288" r:id="rId3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29E"/>
    <a:srgbClr val="ACAFBB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4872E-2018-4814-9DF9-515F6D1D4A12}" v="120" dt="2024-07-26T18:14:31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454" y="192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a Bezerra" userId="d5599e1a9475f32b" providerId="LiveId" clId="{C3E4872E-2018-4814-9DF9-515F6D1D4A12}"/>
    <pc:docChg chg="undo custSel addSld delSld modSld sldOrd">
      <pc:chgData name="Andréa Bezerra" userId="d5599e1a9475f32b" providerId="LiveId" clId="{C3E4872E-2018-4814-9DF9-515F6D1D4A12}" dt="2024-07-26T18:14:31.928" v="2298"/>
      <pc:docMkLst>
        <pc:docMk/>
      </pc:docMkLst>
      <pc:sldChg chg="addSp delSp modSp new add del mod ord modClrScheme chgLayout">
        <pc:chgData name="Andréa Bezerra" userId="d5599e1a9475f32b" providerId="LiveId" clId="{C3E4872E-2018-4814-9DF9-515F6D1D4A12}" dt="2024-07-26T14:07:25.077" v="363" actId="47"/>
        <pc:sldMkLst>
          <pc:docMk/>
          <pc:sldMk cId="2312034526" sldId="257"/>
        </pc:sldMkLst>
        <pc:spChg chg="del">
          <ac:chgData name="Andréa Bezerra" userId="d5599e1a9475f32b" providerId="LiveId" clId="{C3E4872E-2018-4814-9DF9-515F6D1D4A12}" dt="2024-07-25T14:46:51.235" v="2" actId="478"/>
          <ac:spMkLst>
            <pc:docMk/>
            <pc:sldMk cId="2312034526" sldId="257"/>
            <ac:spMk id="2" creationId="{1B2B5E9E-A3CC-7953-B6D0-B67EF1FC6636}"/>
          </ac:spMkLst>
        </pc:spChg>
        <pc:spChg chg="del">
          <ac:chgData name="Andréa Bezerra" userId="d5599e1a9475f32b" providerId="LiveId" clId="{C3E4872E-2018-4814-9DF9-515F6D1D4A12}" dt="2024-07-25T14:46:52.786" v="3" actId="478"/>
          <ac:spMkLst>
            <pc:docMk/>
            <pc:sldMk cId="2312034526" sldId="257"/>
            <ac:spMk id="3" creationId="{719BF765-DE17-9A67-3494-C67C9A466D26}"/>
          </ac:spMkLst>
        </pc:spChg>
        <pc:spChg chg="add mod">
          <ac:chgData name="Andréa Bezerra" userId="d5599e1a9475f32b" providerId="LiveId" clId="{C3E4872E-2018-4814-9DF9-515F6D1D4A12}" dt="2024-07-25T14:48:10.463" v="67" actId="20577"/>
          <ac:spMkLst>
            <pc:docMk/>
            <pc:sldMk cId="2312034526" sldId="257"/>
            <ac:spMk id="4" creationId="{7C54558E-F879-7234-A4AA-EA98AACEA395}"/>
          </ac:spMkLst>
        </pc:spChg>
      </pc:sldChg>
      <pc:sldChg chg="addSp modSp new mod ord">
        <pc:chgData name="Andréa Bezerra" userId="d5599e1a9475f32b" providerId="LiveId" clId="{C3E4872E-2018-4814-9DF9-515F6D1D4A12}" dt="2024-07-26T16:43:27.872" v="1501" actId="255"/>
        <pc:sldMkLst>
          <pc:docMk/>
          <pc:sldMk cId="533120746" sldId="258"/>
        </pc:sldMkLst>
        <pc:spChg chg="add mod">
          <ac:chgData name="Andréa Bezerra" userId="d5599e1a9475f32b" providerId="LiveId" clId="{C3E4872E-2018-4814-9DF9-515F6D1D4A12}" dt="2024-07-25T14:57:59.183" v="109" actId="1076"/>
          <ac:spMkLst>
            <pc:docMk/>
            <pc:sldMk cId="533120746" sldId="258"/>
            <ac:spMk id="2" creationId="{7BD8046E-486C-E2F4-936B-A4E53093CC69}"/>
          </ac:spMkLst>
        </pc:spChg>
        <pc:spChg chg="add mod">
          <ac:chgData name="Andréa Bezerra" userId="d5599e1a9475f32b" providerId="LiveId" clId="{C3E4872E-2018-4814-9DF9-515F6D1D4A12}" dt="2024-07-26T16:43:27.872" v="1501" actId="255"/>
          <ac:spMkLst>
            <pc:docMk/>
            <pc:sldMk cId="533120746" sldId="258"/>
            <ac:spMk id="3" creationId="{21D5A7BA-5AA3-0691-1BA3-4697958FB7F1}"/>
          </ac:spMkLst>
        </pc:spChg>
        <pc:spChg chg="add mod">
          <ac:chgData name="Andréa Bezerra" userId="d5599e1a9475f32b" providerId="LiveId" clId="{C3E4872E-2018-4814-9DF9-515F6D1D4A12}" dt="2024-07-25T15:02:01.967" v="118" actId="255"/>
          <ac:spMkLst>
            <pc:docMk/>
            <pc:sldMk cId="533120746" sldId="258"/>
            <ac:spMk id="4" creationId="{E3F31D3C-BFA1-7BB4-2E26-50FC4F2EAAED}"/>
          </ac:spMkLst>
        </pc:spChg>
        <pc:spChg chg="add mod">
          <ac:chgData name="Andréa Bezerra" userId="d5599e1a9475f32b" providerId="LiveId" clId="{C3E4872E-2018-4814-9DF9-515F6D1D4A12}" dt="2024-07-25T15:00:05.494" v="113" actId="207"/>
          <ac:spMkLst>
            <pc:docMk/>
            <pc:sldMk cId="533120746" sldId="258"/>
            <ac:spMk id="5" creationId="{E96E63C0-8DA6-71B6-4F1F-5B1989D1A1F6}"/>
          </ac:spMkLst>
        </pc:spChg>
        <pc:spChg chg="add mod">
          <ac:chgData name="Andréa Bezerra" userId="d5599e1a9475f32b" providerId="LiveId" clId="{C3E4872E-2018-4814-9DF9-515F6D1D4A12}" dt="2024-07-26T16:39:12.815" v="1397" actId="1037"/>
          <ac:spMkLst>
            <pc:docMk/>
            <pc:sldMk cId="533120746" sldId="258"/>
            <ac:spMk id="8" creationId="{865E9C48-FBA2-3664-21A2-19E3477B7F2A}"/>
          </ac:spMkLst>
        </pc:spChg>
      </pc:sldChg>
      <pc:sldChg chg="addSp modSp add del mod ord">
        <pc:chgData name="Andréa Bezerra" userId="d5599e1a9475f32b" providerId="LiveId" clId="{C3E4872E-2018-4814-9DF9-515F6D1D4A12}" dt="2024-07-26T14:07:24.400" v="362" actId="47"/>
        <pc:sldMkLst>
          <pc:docMk/>
          <pc:sldMk cId="2943605633" sldId="259"/>
        </pc:sldMkLst>
        <pc:spChg chg="add mod">
          <ac:chgData name="Andréa Bezerra" userId="d5599e1a9475f32b" providerId="LiveId" clId="{C3E4872E-2018-4814-9DF9-515F6D1D4A12}" dt="2024-07-26T11:33:23.500" v="137" actId="1076"/>
          <ac:spMkLst>
            <pc:docMk/>
            <pc:sldMk cId="2943605633" sldId="259"/>
            <ac:spMk id="2" creationId="{AF03DDF3-4383-E2B3-0CAE-51531A104C29}"/>
          </ac:spMkLst>
        </pc:spChg>
        <pc:spChg chg="mod">
          <ac:chgData name="Andréa Bezerra" userId="d5599e1a9475f32b" providerId="LiveId" clId="{C3E4872E-2018-4814-9DF9-515F6D1D4A12}" dt="2024-07-26T11:34:42.164" v="154" actId="20577"/>
          <ac:spMkLst>
            <pc:docMk/>
            <pc:sldMk cId="2943605633" sldId="259"/>
            <ac:spMk id="4" creationId="{7C54558E-F879-7234-A4AA-EA98AACEA395}"/>
          </ac:spMkLst>
        </pc:spChg>
      </pc:sldChg>
      <pc:sldChg chg="addSp modSp add mod">
        <pc:chgData name="Andréa Bezerra" userId="d5599e1a9475f32b" providerId="LiveId" clId="{C3E4872E-2018-4814-9DF9-515F6D1D4A12}" dt="2024-07-26T16:43:50.478" v="1509" actId="1036"/>
        <pc:sldMkLst>
          <pc:docMk/>
          <pc:sldMk cId="1191998947" sldId="260"/>
        </pc:sldMkLst>
        <pc:spChg chg="mod">
          <ac:chgData name="Andréa Bezerra" userId="d5599e1a9475f32b" providerId="LiveId" clId="{C3E4872E-2018-4814-9DF9-515F6D1D4A12}" dt="2024-07-26T16:43:50.478" v="1509" actId="1036"/>
          <ac:spMkLst>
            <pc:docMk/>
            <pc:sldMk cId="1191998947" sldId="260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1:45:03.204" v="157" actId="20577"/>
          <ac:spMkLst>
            <pc:docMk/>
            <pc:sldMk cId="1191998947" sldId="260"/>
            <ac:spMk id="4" creationId="{E3F31D3C-BFA1-7BB4-2E26-50FC4F2EAAED}"/>
          </ac:spMkLst>
        </pc:spChg>
        <pc:spChg chg="add mod">
          <ac:chgData name="Andréa Bezerra" userId="d5599e1a9475f32b" providerId="LiveId" clId="{C3E4872E-2018-4814-9DF9-515F6D1D4A12}" dt="2024-07-26T16:34:33.252" v="1339" actId="1037"/>
          <ac:spMkLst>
            <pc:docMk/>
            <pc:sldMk cId="1191998947" sldId="260"/>
            <ac:spMk id="8" creationId="{9ECC8466-4851-6135-D8D0-045BB1830732}"/>
          </ac:spMkLst>
        </pc:spChg>
      </pc:sldChg>
      <pc:sldChg chg="addSp modSp add mod">
        <pc:chgData name="Andréa Bezerra" userId="d5599e1a9475f32b" providerId="LiveId" clId="{C3E4872E-2018-4814-9DF9-515F6D1D4A12}" dt="2024-07-26T16:44:14.211" v="1516" actId="1035"/>
        <pc:sldMkLst>
          <pc:docMk/>
          <pc:sldMk cId="4005205023" sldId="261"/>
        </pc:sldMkLst>
        <pc:spChg chg="mod">
          <ac:chgData name="Andréa Bezerra" userId="d5599e1a9475f32b" providerId="LiveId" clId="{C3E4872E-2018-4814-9DF9-515F6D1D4A12}" dt="2024-07-26T16:44:06.491" v="1515" actId="1038"/>
          <ac:spMkLst>
            <pc:docMk/>
            <pc:sldMk cId="4005205023" sldId="261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1:45:23.879" v="160" actId="20577"/>
          <ac:spMkLst>
            <pc:docMk/>
            <pc:sldMk cId="4005205023" sldId="261"/>
            <ac:spMk id="4" creationId="{E3F31D3C-BFA1-7BB4-2E26-50FC4F2EAAED}"/>
          </ac:spMkLst>
        </pc:spChg>
        <pc:spChg chg="mod">
          <ac:chgData name="Andréa Bezerra" userId="d5599e1a9475f32b" providerId="LiveId" clId="{C3E4872E-2018-4814-9DF9-515F6D1D4A12}" dt="2024-07-26T16:44:14.211" v="1516" actId="1035"/>
          <ac:spMkLst>
            <pc:docMk/>
            <pc:sldMk cId="4005205023" sldId="261"/>
            <ac:spMk id="5" creationId="{E96E63C0-8DA6-71B6-4F1F-5B1989D1A1F6}"/>
          </ac:spMkLst>
        </pc:spChg>
        <pc:spChg chg="add mod">
          <ac:chgData name="Andréa Bezerra" userId="d5599e1a9475f32b" providerId="LiveId" clId="{C3E4872E-2018-4814-9DF9-515F6D1D4A12}" dt="2024-07-26T16:35:07.762" v="1354" actId="1037"/>
          <ac:spMkLst>
            <pc:docMk/>
            <pc:sldMk cId="4005205023" sldId="261"/>
            <ac:spMk id="8" creationId="{5A64BED6-DF88-2F8C-E65B-C61D3017E90C}"/>
          </ac:spMkLst>
        </pc:spChg>
      </pc:sldChg>
      <pc:sldChg chg="modSp add del mod ord">
        <pc:chgData name="Andréa Bezerra" userId="d5599e1a9475f32b" providerId="LiveId" clId="{C3E4872E-2018-4814-9DF9-515F6D1D4A12}" dt="2024-07-26T15:05:11.166" v="886" actId="47"/>
        <pc:sldMkLst>
          <pc:docMk/>
          <pc:sldMk cId="25720211" sldId="262"/>
        </pc:sldMkLst>
        <pc:spChg chg="mod">
          <ac:chgData name="Andréa Bezerra" userId="d5599e1a9475f32b" providerId="LiveId" clId="{C3E4872E-2018-4814-9DF9-515F6D1D4A12}" dt="2024-07-26T11:45:54.471" v="163"/>
          <ac:spMkLst>
            <pc:docMk/>
            <pc:sldMk cId="25720211" sldId="262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1:45:56.563" v="164" actId="20577"/>
          <ac:spMkLst>
            <pc:docMk/>
            <pc:sldMk cId="25720211" sldId="262"/>
            <ac:spMk id="4" creationId="{E3F31D3C-BFA1-7BB4-2E26-50FC4F2EAAED}"/>
          </ac:spMkLst>
        </pc:spChg>
      </pc:sldChg>
      <pc:sldChg chg="addSp modSp add mod ord">
        <pc:chgData name="Andréa Bezerra" userId="d5599e1a9475f32b" providerId="LiveId" clId="{C3E4872E-2018-4814-9DF9-515F6D1D4A12}" dt="2024-07-26T18:09:35.299" v="2220" actId="1076"/>
        <pc:sldMkLst>
          <pc:docMk/>
          <pc:sldMk cId="117194153" sldId="263"/>
        </pc:sldMkLst>
        <pc:spChg chg="mod">
          <ac:chgData name="Andréa Bezerra" userId="d5599e1a9475f32b" providerId="LiveId" clId="{C3E4872E-2018-4814-9DF9-515F6D1D4A12}" dt="2024-07-26T18:09:35.299" v="2220" actId="1076"/>
          <ac:spMkLst>
            <pc:docMk/>
            <pc:sldMk cId="117194153" sldId="263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5:06:45.274" v="911" actId="20577"/>
          <ac:spMkLst>
            <pc:docMk/>
            <pc:sldMk cId="117194153" sldId="263"/>
            <ac:spMk id="4" creationId="{E3F31D3C-BFA1-7BB4-2E26-50FC4F2EAAED}"/>
          </ac:spMkLst>
        </pc:spChg>
        <pc:spChg chg="add mod">
          <ac:chgData name="Andréa Bezerra" userId="d5599e1a9475f32b" providerId="LiveId" clId="{C3E4872E-2018-4814-9DF9-515F6D1D4A12}" dt="2024-07-26T15:32:00.816" v="1128"/>
          <ac:spMkLst>
            <pc:docMk/>
            <pc:sldMk cId="117194153" sldId="263"/>
            <ac:spMk id="8" creationId="{007333EF-BF05-14E3-BEEB-19BA6A6D0604}"/>
          </ac:spMkLst>
        </pc:spChg>
      </pc:sldChg>
      <pc:sldChg chg="addSp modSp add mod">
        <pc:chgData name="Andréa Bezerra" userId="d5599e1a9475f32b" providerId="LiveId" clId="{C3E4872E-2018-4814-9DF9-515F6D1D4A12}" dt="2024-07-26T18:09:55.310" v="2224" actId="1038"/>
        <pc:sldMkLst>
          <pc:docMk/>
          <pc:sldMk cId="2776832459" sldId="264"/>
        </pc:sldMkLst>
        <pc:spChg chg="mod">
          <ac:chgData name="Andréa Bezerra" userId="d5599e1a9475f32b" providerId="LiveId" clId="{C3E4872E-2018-4814-9DF9-515F6D1D4A12}" dt="2024-07-26T18:09:55.310" v="2224" actId="1038"/>
          <ac:spMkLst>
            <pc:docMk/>
            <pc:sldMk cId="2776832459" sldId="264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1:46:38.146" v="171" actId="20577"/>
          <ac:spMkLst>
            <pc:docMk/>
            <pc:sldMk cId="2776832459" sldId="264"/>
            <ac:spMk id="4" creationId="{E3F31D3C-BFA1-7BB4-2E26-50FC4F2EAAED}"/>
          </ac:spMkLst>
        </pc:spChg>
        <pc:spChg chg="add mod">
          <ac:chgData name="Andréa Bezerra" userId="d5599e1a9475f32b" providerId="LiveId" clId="{C3E4872E-2018-4814-9DF9-515F6D1D4A12}" dt="2024-07-26T16:53:45.349" v="1612"/>
          <ac:spMkLst>
            <pc:docMk/>
            <pc:sldMk cId="2776832459" sldId="264"/>
            <ac:spMk id="8" creationId="{A638798D-3049-B85A-64F1-DA29AC04E0DD}"/>
          </ac:spMkLst>
        </pc:spChg>
      </pc:sldChg>
      <pc:sldChg chg="addSp modSp add mod">
        <pc:chgData name="Andréa Bezerra" userId="d5599e1a9475f32b" providerId="LiveId" clId="{C3E4872E-2018-4814-9DF9-515F6D1D4A12}" dt="2024-07-26T18:10:56.476" v="2295" actId="1038"/>
        <pc:sldMkLst>
          <pc:docMk/>
          <pc:sldMk cId="3922103785" sldId="265"/>
        </pc:sldMkLst>
        <pc:spChg chg="mod">
          <ac:chgData name="Andréa Bezerra" userId="d5599e1a9475f32b" providerId="LiveId" clId="{C3E4872E-2018-4814-9DF9-515F6D1D4A12}" dt="2024-07-26T18:10:30.875" v="2233" actId="1036"/>
          <ac:spMkLst>
            <pc:docMk/>
            <pc:sldMk cId="3922103785" sldId="265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1:46:59.294" v="175" actId="20577"/>
          <ac:spMkLst>
            <pc:docMk/>
            <pc:sldMk cId="3922103785" sldId="265"/>
            <ac:spMk id="4" creationId="{E3F31D3C-BFA1-7BB4-2E26-50FC4F2EAAED}"/>
          </ac:spMkLst>
        </pc:spChg>
        <pc:spChg chg="mod">
          <ac:chgData name="Andréa Bezerra" userId="d5599e1a9475f32b" providerId="LiveId" clId="{C3E4872E-2018-4814-9DF9-515F6D1D4A12}" dt="2024-07-26T18:10:34.676" v="2239" actId="1035"/>
          <ac:spMkLst>
            <pc:docMk/>
            <pc:sldMk cId="3922103785" sldId="265"/>
            <ac:spMk id="5" creationId="{E96E63C0-8DA6-71B6-4F1F-5B1989D1A1F6}"/>
          </ac:spMkLst>
        </pc:spChg>
        <pc:spChg chg="add mod">
          <ac:chgData name="Andréa Bezerra" userId="d5599e1a9475f32b" providerId="LiveId" clId="{C3E4872E-2018-4814-9DF9-515F6D1D4A12}" dt="2024-07-26T18:10:56.476" v="2295" actId="1038"/>
          <ac:spMkLst>
            <pc:docMk/>
            <pc:sldMk cId="3922103785" sldId="265"/>
            <ac:spMk id="8" creationId="{22B8AA26-F128-490E-DFE1-0EB30F79E98C}"/>
          </ac:spMkLst>
        </pc:spChg>
      </pc:sldChg>
      <pc:sldChg chg="modSp add del mod">
        <pc:chgData name="Andréa Bezerra" userId="d5599e1a9475f32b" providerId="LiveId" clId="{C3E4872E-2018-4814-9DF9-515F6D1D4A12}" dt="2024-07-26T17:28:27.883" v="1848" actId="1076"/>
        <pc:sldMkLst>
          <pc:docMk/>
          <pc:sldMk cId="2904923357" sldId="266"/>
        </pc:sldMkLst>
        <pc:spChg chg="mod">
          <ac:chgData name="Andréa Bezerra" userId="d5599e1a9475f32b" providerId="LiveId" clId="{C3E4872E-2018-4814-9DF9-515F6D1D4A12}" dt="2024-07-26T17:28:27.883" v="1848" actId="1076"/>
          <ac:spMkLst>
            <pc:docMk/>
            <pc:sldMk cId="2904923357" sldId="266"/>
            <ac:spMk id="3" creationId="{21D5A7BA-5AA3-0691-1BA3-4697958FB7F1}"/>
          </ac:spMkLst>
        </pc:spChg>
        <pc:spChg chg="mod">
          <ac:chgData name="Andréa Bezerra" userId="d5599e1a9475f32b" providerId="LiveId" clId="{C3E4872E-2018-4814-9DF9-515F6D1D4A12}" dt="2024-07-26T11:47:15.775" v="179" actId="20577"/>
          <ac:spMkLst>
            <pc:docMk/>
            <pc:sldMk cId="2904923357" sldId="266"/>
            <ac:spMk id="4" creationId="{E3F31D3C-BFA1-7BB4-2E26-50FC4F2EAAED}"/>
          </ac:spMkLst>
        </pc:spChg>
      </pc:sldChg>
      <pc:sldChg chg="addSp delSp modSp add mod ord">
        <pc:chgData name="Andréa Bezerra" userId="d5599e1a9475f32b" providerId="LiveId" clId="{C3E4872E-2018-4814-9DF9-515F6D1D4A12}" dt="2024-07-26T18:14:00.714" v="2296"/>
        <pc:sldMkLst>
          <pc:docMk/>
          <pc:sldMk cId="1790164201" sldId="267"/>
        </pc:sldMkLst>
        <pc:spChg chg="add del mod">
          <ac:chgData name="Andréa Bezerra" userId="d5599e1a9475f32b" providerId="LiveId" clId="{C3E4872E-2018-4814-9DF9-515F6D1D4A12}" dt="2024-07-26T18:14:00.714" v="2296"/>
          <ac:spMkLst>
            <pc:docMk/>
            <pc:sldMk cId="1790164201" sldId="267"/>
            <ac:spMk id="4" creationId="{7C54558E-F879-7234-A4AA-EA98AACEA395}"/>
          </ac:spMkLst>
        </pc:spChg>
        <pc:spChg chg="add mod">
          <ac:chgData name="Andréa Bezerra" userId="d5599e1a9475f32b" providerId="LiveId" clId="{C3E4872E-2018-4814-9DF9-515F6D1D4A12}" dt="2024-07-26T16:38:12.593" v="1368" actId="20577"/>
          <ac:spMkLst>
            <pc:docMk/>
            <pc:sldMk cId="1790164201" sldId="267"/>
            <ac:spMk id="6" creationId="{DFC054DF-EC18-C363-586A-512D0D95A7DE}"/>
          </ac:spMkLst>
        </pc:spChg>
        <pc:spChg chg="add del mod">
          <ac:chgData name="Andréa Bezerra" userId="d5599e1a9475f32b" providerId="LiveId" clId="{C3E4872E-2018-4814-9DF9-515F6D1D4A12}" dt="2024-07-26T12:00:19.586" v="256" actId="478"/>
          <ac:spMkLst>
            <pc:docMk/>
            <pc:sldMk cId="1790164201" sldId="267"/>
            <ac:spMk id="8" creationId="{D16AD045-C905-8476-8D18-C94C8588E0C1}"/>
          </ac:spMkLst>
        </pc:spChg>
        <pc:spChg chg="add del">
          <ac:chgData name="Andréa Bezerra" userId="d5599e1a9475f32b" providerId="LiveId" clId="{C3E4872E-2018-4814-9DF9-515F6D1D4A12}" dt="2024-07-26T11:51:33.097" v="208" actId="478"/>
          <ac:spMkLst>
            <pc:docMk/>
            <pc:sldMk cId="1790164201" sldId="267"/>
            <ac:spMk id="10" creationId="{E396F560-B396-B4BB-2D27-EB8B63CCEDB9}"/>
          </ac:spMkLst>
        </pc:spChg>
        <pc:spChg chg="add del mod">
          <ac:chgData name="Andréa Bezerra" userId="d5599e1a9475f32b" providerId="LiveId" clId="{C3E4872E-2018-4814-9DF9-515F6D1D4A12}" dt="2024-07-26T11:59:47.257" v="251" actId="478"/>
          <ac:spMkLst>
            <pc:docMk/>
            <pc:sldMk cId="1790164201" sldId="267"/>
            <ac:spMk id="13" creationId="{6BCA3B8E-FDA8-F71F-2E62-4F6A089AA153}"/>
          </ac:spMkLst>
        </pc:spChg>
        <pc:picChg chg="add">
          <ac:chgData name="Andréa Bezerra" userId="d5599e1a9475f32b" providerId="LiveId" clId="{C3E4872E-2018-4814-9DF9-515F6D1D4A12}" dt="2024-07-26T11:48:06.557" v="184"/>
          <ac:picMkLst>
            <pc:docMk/>
            <pc:sldMk cId="1790164201" sldId="267"/>
            <ac:picMk id="3" creationId="{327CD843-B562-8008-2B49-6E1CC25731CB}"/>
          </ac:picMkLst>
        </pc:picChg>
        <pc:picChg chg="add">
          <ac:chgData name="Andréa Bezerra" userId="d5599e1a9475f32b" providerId="LiveId" clId="{C3E4872E-2018-4814-9DF9-515F6D1D4A12}" dt="2024-07-26T11:48:14.234" v="185"/>
          <ac:picMkLst>
            <pc:docMk/>
            <pc:sldMk cId="1790164201" sldId="267"/>
            <ac:picMk id="5" creationId="{5FFA9926-8618-049D-C863-267686813AD7}"/>
          </ac:picMkLst>
        </pc:picChg>
        <pc:picChg chg="add del mod">
          <ac:chgData name="Andréa Bezerra" userId="d5599e1a9475f32b" providerId="LiveId" clId="{C3E4872E-2018-4814-9DF9-515F6D1D4A12}" dt="2024-07-26T12:00:17.902" v="255" actId="478"/>
          <ac:picMkLst>
            <pc:docMk/>
            <pc:sldMk cId="1790164201" sldId="267"/>
            <ac:picMk id="12" creationId="{1B5C949D-9499-7243-C215-48816D56A714}"/>
          </ac:picMkLst>
        </pc:picChg>
        <pc:picChg chg="add mod modCrop">
          <ac:chgData name="Andréa Bezerra" userId="d5599e1a9475f32b" providerId="LiveId" clId="{C3E4872E-2018-4814-9DF9-515F6D1D4A12}" dt="2024-07-26T12:01:04.837" v="261" actId="1076"/>
          <ac:picMkLst>
            <pc:docMk/>
            <pc:sldMk cId="1790164201" sldId="267"/>
            <ac:picMk id="14" creationId="{ECCD19EA-FB31-C5FC-DCC2-65CC8A52EB0A}"/>
          </ac:picMkLst>
        </pc:picChg>
      </pc:sldChg>
      <pc:sldChg chg="add del">
        <pc:chgData name="Andréa Bezerra" userId="d5599e1a9475f32b" providerId="LiveId" clId="{C3E4872E-2018-4814-9DF9-515F6D1D4A12}" dt="2024-07-26T14:03:18.241" v="332" actId="2696"/>
        <pc:sldMkLst>
          <pc:docMk/>
          <pc:sldMk cId="2114180283" sldId="268"/>
        </pc:sldMkLst>
      </pc:sldChg>
      <pc:sldChg chg="addSp delSp modSp add del mod">
        <pc:chgData name="Andréa Bezerra" userId="d5599e1a9475f32b" providerId="LiveId" clId="{C3E4872E-2018-4814-9DF9-515F6D1D4A12}" dt="2024-07-26T17:01:54.542" v="1674" actId="313"/>
        <pc:sldMkLst>
          <pc:docMk/>
          <pc:sldMk cId="2828559229" sldId="269"/>
        </pc:sldMkLst>
        <pc:spChg chg="del">
          <ac:chgData name="Andréa Bezerra" userId="d5599e1a9475f32b" providerId="LiveId" clId="{C3E4872E-2018-4814-9DF9-515F6D1D4A12}" dt="2024-07-26T13:47:21.737" v="273" actId="478"/>
          <ac:spMkLst>
            <pc:docMk/>
            <pc:sldMk cId="2828559229" sldId="269"/>
            <ac:spMk id="4" creationId="{7C54558E-F879-7234-A4AA-EA98AACEA395}"/>
          </ac:spMkLst>
        </pc:spChg>
        <pc:spChg chg="del mod">
          <ac:chgData name="Andréa Bezerra" userId="d5599e1a9475f32b" providerId="LiveId" clId="{C3E4872E-2018-4814-9DF9-515F6D1D4A12}" dt="2024-07-26T14:29:06.621" v="515" actId="478"/>
          <ac:spMkLst>
            <pc:docMk/>
            <pc:sldMk cId="2828559229" sldId="269"/>
            <ac:spMk id="6" creationId="{DFC054DF-EC18-C363-586A-512D0D95A7DE}"/>
          </ac:spMkLst>
        </pc:spChg>
        <pc:spChg chg="mod">
          <ac:chgData name="Andréa Bezerra" userId="d5599e1a9475f32b" providerId="LiveId" clId="{C3E4872E-2018-4814-9DF9-515F6D1D4A12}" dt="2024-07-26T16:55:22.982" v="1615" actId="14100"/>
          <ac:spMkLst>
            <pc:docMk/>
            <pc:sldMk cId="2828559229" sldId="269"/>
            <ac:spMk id="8" creationId="{D16AD045-C905-8476-8D18-C94C8588E0C1}"/>
          </ac:spMkLst>
        </pc:spChg>
        <pc:spChg chg="add del">
          <ac:chgData name="Andréa Bezerra" userId="d5599e1a9475f32b" providerId="LiveId" clId="{C3E4872E-2018-4814-9DF9-515F6D1D4A12}" dt="2024-07-26T13:49:58.869" v="302" actId="478"/>
          <ac:spMkLst>
            <pc:docMk/>
            <pc:sldMk cId="2828559229" sldId="269"/>
            <ac:spMk id="9" creationId="{51093595-EAA6-7525-94DF-A7D981C13C19}"/>
          </ac:spMkLst>
        </pc:spChg>
        <pc:spChg chg="mod">
          <ac:chgData name="Andréa Bezerra" userId="d5599e1a9475f32b" providerId="LiveId" clId="{C3E4872E-2018-4814-9DF9-515F6D1D4A12}" dt="2024-07-26T14:28:50.101" v="514"/>
          <ac:spMkLst>
            <pc:docMk/>
            <pc:sldMk cId="2828559229" sldId="269"/>
            <ac:spMk id="13" creationId="{6BCA3B8E-FDA8-F71F-2E62-4F6A089AA153}"/>
          </ac:spMkLst>
        </pc:spChg>
        <pc:spChg chg="add mod">
          <ac:chgData name="Andréa Bezerra" userId="d5599e1a9475f32b" providerId="LiveId" clId="{C3E4872E-2018-4814-9DF9-515F6D1D4A12}" dt="2024-07-26T17:01:54.542" v="1674" actId="313"/>
          <ac:spMkLst>
            <pc:docMk/>
            <pc:sldMk cId="2828559229" sldId="269"/>
            <ac:spMk id="14" creationId="{6CB04689-5E59-B619-FAD9-283172455B31}"/>
          </ac:spMkLst>
        </pc:spChg>
        <pc:spChg chg="add del mod">
          <ac:chgData name="Andréa Bezerra" userId="d5599e1a9475f32b" providerId="LiveId" clId="{C3E4872E-2018-4814-9DF9-515F6D1D4A12}" dt="2024-07-26T16:40:36.188" v="1430" actId="478"/>
          <ac:spMkLst>
            <pc:docMk/>
            <pc:sldMk cId="2828559229" sldId="269"/>
            <ac:spMk id="15" creationId="{32EC0790-1068-A552-49DD-B853D7D15EAA}"/>
          </ac:spMkLst>
        </pc:spChg>
        <pc:picChg chg="add del mod">
          <ac:chgData name="Andréa Bezerra" userId="d5599e1a9475f32b" providerId="LiveId" clId="{C3E4872E-2018-4814-9DF9-515F6D1D4A12}" dt="2024-07-26T15:00:51.885" v="867" actId="478"/>
          <ac:picMkLst>
            <pc:docMk/>
            <pc:sldMk cId="2828559229" sldId="269"/>
            <ac:picMk id="11" creationId="{530C97A5-A770-B33F-FBDD-98356E013D31}"/>
          </ac:picMkLst>
        </pc:picChg>
        <pc:picChg chg="del">
          <ac:chgData name="Andréa Bezerra" userId="d5599e1a9475f32b" providerId="LiveId" clId="{C3E4872E-2018-4814-9DF9-515F6D1D4A12}" dt="2024-07-26T13:49:55.847" v="301" actId="478"/>
          <ac:picMkLst>
            <pc:docMk/>
            <pc:sldMk cId="2828559229" sldId="269"/>
            <ac:picMk id="12" creationId="{1B5C949D-9499-7243-C215-48816D56A714}"/>
          </ac:picMkLst>
        </pc:picChg>
        <pc:picChg chg="add mod">
          <ac:chgData name="Andréa Bezerra" userId="d5599e1a9475f32b" providerId="LiveId" clId="{C3E4872E-2018-4814-9DF9-515F6D1D4A12}" dt="2024-07-26T16:40:57.850" v="1438" actId="1035"/>
          <ac:picMkLst>
            <pc:docMk/>
            <pc:sldMk cId="2828559229" sldId="269"/>
            <ac:picMk id="17" creationId="{8D28120F-0C68-D111-AA5C-3AE99520D967}"/>
          </ac:picMkLst>
        </pc:picChg>
      </pc:sldChg>
      <pc:sldChg chg="addSp delSp modSp add mod ord">
        <pc:chgData name="Andréa Bezerra" userId="d5599e1a9475f32b" providerId="LiveId" clId="{C3E4872E-2018-4814-9DF9-515F6D1D4A12}" dt="2024-07-26T18:04:54.448" v="2194" actId="20577"/>
        <pc:sldMkLst>
          <pc:docMk/>
          <pc:sldMk cId="306353123" sldId="270"/>
        </pc:sldMkLst>
        <pc:spChg chg="del mod">
          <ac:chgData name="Andréa Bezerra" userId="d5599e1a9475f32b" providerId="LiveId" clId="{C3E4872E-2018-4814-9DF9-515F6D1D4A12}" dt="2024-07-26T15:30:13.344" v="1119" actId="478"/>
          <ac:spMkLst>
            <pc:docMk/>
            <pc:sldMk cId="306353123" sldId="270"/>
            <ac:spMk id="6" creationId="{DFC054DF-EC18-C363-586A-512D0D95A7DE}"/>
          </ac:spMkLst>
        </pc:spChg>
        <pc:spChg chg="mod">
          <ac:chgData name="Andréa Bezerra" userId="d5599e1a9475f32b" providerId="LiveId" clId="{C3E4872E-2018-4814-9DF9-515F6D1D4A12}" dt="2024-07-26T16:42:08.274" v="1462" actId="1076"/>
          <ac:spMkLst>
            <pc:docMk/>
            <pc:sldMk cId="306353123" sldId="270"/>
            <ac:spMk id="8" creationId="{D16AD045-C905-8476-8D18-C94C8588E0C1}"/>
          </ac:spMkLst>
        </pc:spChg>
        <pc:spChg chg="add mod">
          <ac:chgData name="Andréa Bezerra" userId="d5599e1a9475f32b" providerId="LiveId" clId="{C3E4872E-2018-4814-9DF9-515F6D1D4A12}" dt="2024-07-26T16:42:12.228" v="1463" actId="1076"/>
          <ac:spMkLst>
            <pc:docMk/>
            <pc:sldMk cId="306353123" sldId="270"/>
            <ac:spMk id="9" creationId="{F9EF1505-1A2D-8564-08BD-9A345EA220D0}"/>
          </ac:spMkLst>
        </pc:spChg>
        <pc:spChg chg="add mod">
          <ac:chgData name="Andréa Bezerra" userId="d5599e1a9475f32b" providerId="LiveId" clId="{C3E4872E-2018-4814-9DF9-515F6D1D4A12}" dt="2024-07-26T18:04:54.448" v="2194" actId="20577"/>
          <ac:spMkLst>
            <pc:docMk/>
            <pc:sldMk cId="306353123" sldId="270"/>
            <ac:spMk id="10" creationId="{5E971FA2-CDDB-ECA3-8214-FF9E424CBFAB}"/>
          </ac:spMkLst>
        </pc:spChg>
        <pc:spChg chg="mod">
          <ac:chgData name="Andréa Bezerra" userId="d5599e1a9475f32b" providerId="LiveId" clId="{C3E4872E-2018-4814-9DF9-515F6D1D4A12}" dt="2024-07-26T15:27:31.067" v="1109" actId="20577"/>
          <ac:spMkLst>
            <pc:docMk/>
            <pc:sldMk cId="306353123" sldId="270"/>
            <ac:spMk id="13" creationId="{6BCA3B8E-FDA8-F71F-2E62-4F6A089AA153}"/>
          </ac:spMkLst>
        </pc:spChg>
        <pc:spChg chg="del">
          <ac:chgData name="Andréa Bezerra" userId="d5599e1a9475f32b" providerId="LiveId" clId="{C3E4872E-2018-4814-9DF9-515F6D1D4A12}" dt="2024-07-26T14:07:08.622" v="358" actId="478"/>
          <ac:spMkLst>
            <pc:docMk/>
            <pc:sldMk cId="306353123" sldId="270"/>
            <ac:spMk id="14" creationId="{6CB04689-5E59-B619-FAD9-283172455B31}"/>
          </ac:spMkLst>
        </pc:spChg>
        <pc:picChg chg="add mod">
          <ac:chgData name="Andréa Bezerra" userId="d5599e1a9475f32b" providerId="LiveId" clId="{C3E4872E-2018-4814-9DF9-515F6D1D4A12}" dt="2024-07-26T16:42:04.414" v="1461" actId="1036"/>
          <ac:picMkLst>
            <pc:docMk/>
            <pc:sldMk cId="306353123" sldId="270"/>
            <ac:picMk id="7" creationId="{FC3046C5-6C46-1CDC-DF76-53DC84EF4480}"/>
          </ac:picMkLst>
        </pc:picChg>
        <pc:picChg chg="del">
          <ac:chgData name="Andréa Bezerra" userId="d5599e1a9475f32b" providerId="LiveId" clId="{C3E4872E-2018-4814-9DF9-515F6D1D4A12}" dt="2024-07-26T14:05:47.599" v="350" actId="478"/>
          <ac:picMkLst>
            <pc:docMk/>
            <pc:sldMk cId="306353123" sldId="270"/>
            <ac:picMk id="11" creationId="{530C97A5-A770-B33F-FBDD-98356E013D31}"/>
          </ac:picMkLst>
        </pc:picChg>
      </pc:sldChg>
      <pc:sldChg chg="addSp delSp modSp add mod ord">
        <pc:chgData name="Andréa Bezerra" userId="d5599e1a9475f32b" providerId="LiveId" clId="{C3E4872E-2018-4814-9DF9-515F6D1D4A12}" dt="2024-07-26T16:42:54.434" v="1499" actId="1035"/>
        <pc:sldMkLst>
          <pc:docMk/>
          <pc:sldMk cId="1757808193" sldId="271"/>
        </pc:sldMkLst>
        <pc:spChg chg="del">
          <ac:chgData name="Andréa Bezerra" userId="d5599e1a9475f32b" providerId="LiveId" clId="{C3E4872E-2018-4814-9DF9-515F6D1D4A12}" dt="2024-07-26T14:09:16.643" v="378" actId="478"/>
          <ac:spMkLst>
            <pc:docMk/>
            <pc:sldMk cId="1757808193" sldId="271"/>
            <ac:spMk id="6" creationId="{DFC054DF-EC18-C363-586A-512D0D95A7DE}"/>
          </ac:spMkLst>
        </pc:spChg>
        <pc:spChg chg="del">
          <ac:chgData name="Andréa Bezerra" userId="d5599e1a9475f32b" providerId="LiveId" clId="{C3E4872E-2018-4814-9DF9-515F6D1D4A12}" dt="2024-07-26T14:09:19.323" v="379" actId="478"/>
          <ac:spMkLst>
            <pc:docMk/>
            <pc:sldMk cId="1757808193" sldId="271"/>
            <ac:spMk id="8" creationId="{D16AD045-C905-8476-8D18-C94C8588E0C1}"/>
          </ac:spMkLst>
        </pc:spChg>
        <pc:spChg chg="mod">
          <ac:chgData name="Andréa Bezerra" userId="d5599e1a9475f32b" providerId="LiveId" clId="{C3E4872E-2018-4814-9DF9-515F6D1D4A12}" dt="2024-07-26T14:10:00.932" v="389" actId="20577"/>
          <ac:spMkLst>
            <pc:docMk/>
            <pc:sldMk cId="1757808193" sldId="271"/>
            <ac:spMk id="9" creationId="{F9EF1505-1A2D-8564-08BD-9A345EA220D0}"/>
          </ac:spMkLst>
        </pc:spChg>
        <pc:spChg chg="add mod">
          <ac:chgData name="Andréa Bezerra" userId="d5599e1a9475f32b" providerId="LiveId" clId="{C3E4872E-2018-4814-9DF9-515F6D1D4A12}" dt="2024-07-26T14:11:09.839" v="428" actId="20577"/>
          <ac:spMkLst>
            <pc:docMk/>
            <pc:sldMk cId="1757808193" sldId="271"/>
            <ac:spMk id="11" creationId="{C052A254-837D-2105-F606-2EC022F50AAB}"/>
          </ac:spMkLst>
        </pc:spChg>
        <pc:spChg chg="add del mod">
          <ac:chgData name="Andréa Bezerra" userId="d5599e1a9475f32b" providerId="LiveId" clId="{C3E4872E-2018-4814-9DF9-515F6D1D4A12}" dt="2024-07-26T14:11:20.058" v="430" actId="478"/>
          <ac:spMkLst>
            <pc:docMk/>
            <pc:sldMk cId="1757808193" sldId="271"/>
            <ac:spMk id="12" creationId="{D0D34B1C-18FC-A589-407B-3B522AE41E65}"/>
          </ac:spMkLst>
        </pc:spChg>
        <pc:spChg chg="mod">
          <ac:chgData name="Andréa Bezerra" userId="d5599e1a9475f32b" providerId="LiveId" clId="{C3E4872E-2018-4814-9DF9-515F6D1D4A12}" dt="2024-07-26T15:30:54.464" v="1122" actId="6549"/>
          <ac:spMkLst>
            <pc:docMk/>
            <pc:sldMk cId="1757808193" sldId="271"/>
            <ac:spMk id="13" creationId="{6BCA3B8E-FDA8-F71F-2E62-4F6A089AA153}"/>
          </ac:spMkLst>
        </pc:spChg>
        <pc:picChg chg="del">
          <ac:chgData name="Andréa Bezerra" userId="d5599e1a9475f32b" providerId="LiveId" clId="{C3E4872E-2018-4814-9DF9-515F6D1D4A12}" dt="2024-07-26T14:09:54.659" v="381" actId="478"/>
          <ac:picMkLst>
            <pc:docMk/>
            <pc:sldMk cId="1757808193" sldId="271"/>
            <ac:picMk id="7" creationId="{FC3046C5-6C46-1CDC-DF76-53DC84EF4480}"/>
          </ac:picMkLst>
        </pc:picChg>
        <pc:picChg chg="add mod">
          <ac:chgData name="Andréa Bezerra" userId="d5599e1a9475f32b" providerId="LiveId" clId="{C3E4872E-2018-4814-9DF9-515F6D1D4A12}" dt="2024-07-26T16:42:54.434" v="1499" actId="1035"/>
          <ac:picMkLst>
            <pc:docMk/>
            <pc:sldMk cId="1757808193" sldId="271"/>
            <ac:picMk id="10" creationId="{607F0D9E-E26E-9023-0F9B-23CD4633C35A}"/>
          </ac:picMkLst>
        </pc:picChg>
        <pc:picChg chg="add mod">
          <ac:chgData name="Andréa Bezerra" userId="d5599e1a9475f32b" providerId="LiveId" clId="{C3E4872E-2018-4814-9DF9-515F6D1D4A12}" dt="2024-07-26T14:11:45.604" v="437" actId="1037"/>
          <ac:picMkLst>
            <pc:docMk/>
            <pc:sldMk cId="1757808193" sldId="271"/>
            <ac:picMk id="15" creationId="{6BB9CA12-C26E-8D8B-9ACA-D280E5506849}"/>
          </ac:picMkLst>
        </pc:picChg>
      </pc:sldChg>
      <pc:sldChg chg="addSp delSp modSp add mod ord">
        <pc:chgData name="Andréa Bezerra" userId="d5599e1a9475f32b" providerId="LiveId" clId="{C3E4872E-2018-4814-9DF9-515F6D1D4A12}" dt="2024-07-26T18:05:37.281" v="2196" actId="20577"/>
        <pc:sldMkLst>
          <pc:docMk/>
          <pc:sldMk cId="3601886443" sldId="272"/>
        </pc:sldMkLst>
        <pc:spChg chg="mod">
          <ac:chgData name="Andréa Bezerra" userId="d5599e1a9475f32b" providerId="LiveId" clId="{C3E4872E-2018-4814-9DF9-515F6D1D4A12}" dt="2024-07-26T18:05:37.281" v="2196" actId="20577"/>
          <ac:spMkLst>
            <pc:docMk/>
            <pc:sldMk cId="3601886443" sldId="272"/>
            <ac:spMk id="6" creationId="{DFC054DF-EC18-C363-586A-512D0D95A7DE}"/>
          </ac:spMkLst>
        </pc:spChg>
        <pc:spChg chg="del">
          <ac:chgData name="Andréa Bezerra" userId="d5599e1a9475f32b" providerId="LiveId" clId="{C3E4872E-2018-4814-9DF9-515F6D1D4A12}" dt="2024-07-26T14:13:48.915" v="454" actId="478"/>
          <ac:spMkLst>
            <pc:docMk/>
            <pc:sldMk cId="3601886443" sldId="272"/>
            <ac:spMk id="8" creationId="{D16AD045-C905-8476-8D18-C94C8588E0C1}"/>
          </ac:spMkLst>
        </pc:spChg>
        <pc:spChg chg="del">
          <ac:chgData name="Andréa Bezerra" userId="d5599e1a9475f32b" providerId="LiveId" clId="{C3E4872E-2018-4814-9DF9-515F6D1D4A12}" dt="2024-07-26T14:13:51.498" v="455" actId="478"/>
          <ac:spMkLst>
            <pc:docMk/>
            <pc:sldMk cId="3601886443" sldId="272"/>
            <ac:spMk id="9" creationId="{F9EF1505-1A2D-8564-08BD-9A345EA220D0}"/>
          </ac:spMkLst>
        </pc:spChg>
        <pc:spChg chg="mod">
          <ac:chgData name="Andréa Bezerra" userId="d5599e1a9475f32b" providerId="LiveId" clId="{C3E4872E-2018-4814-9DF9-515F6D1D4A12}" dt="2024-07-26T14:43:20.520" v="703"/>
          <ac:spMkLst>
            <pc:docMk/>
            <pc:sldMk cId="3601886443" sldId="272"/>
            <ac:spMk id="13" creationId="{6BCA3B8E-FDA8-F71F-2E62-4F6A089AA153}"/>
          </ac:spMkLst>
        </pc:spChg>
        <pc:spChg chg="add del mod">
          <ac:chgData name="Andréa Bezerra" userId="d5599e1a9475f32b" providerId="LiveId" clId="{C3E4872E-2018-4814-9DF9-515F6D1D4A12}" dt="2024-07-26T14:33:08.925" v="601" actId="478"/>
          <ac:spMkLst>
            <pc:docMk/>
            <pc:sldMk cId="3601886443" sldId="272"/>
            <ac:spMk id="14" creationId="{C3C64EB3-732D-E191-7010-48C6A8259110}"/>
          </ac:spMkLst>
        </pc:spChg>
        <pc:spChg chg="add mod">
          <ac:chgData name="Andréa Bezerra" userId="d5599e1a9475f32b" providerId="LiveId" clId="{C3E4872E-2018-4814-9DF9-515F6D1D4A12}" dt="2024-07-26T17:04:38.044" v="1684" actId="313"/>
          <ac:spMkLst>
            <pc:docMk/>
            <pc:sldMk cId="3601886443" sldId="272"/>
            <ac:spMk id="15" creationId="{3572949D-487E-1F26-12BD-6CBA3001EB7D}"/>
          </ac:spMkLst>
        </pc:spChg>
        <pc:spChg chg="add del">
          <ac:chgData name="Andréa Bezerra" userId="d5599e1a9475f32b" providerId="LiveId" clId="{C3E4872E-2018-4814-9DF9-515F6D1D4A12}" dt="2024-07-26T14:43:57.786" v="706" actId="22"/>
          <ac:spMkLst>
            <pc:docMk/>
            <pc:sldMk cId="3601886443" sldId="272"/>
            <ac:spMk id="23" creationId="{DAD126A6-5CED-32DA-75D4-7EFA3E2FF90B}"/>
          </ac:spMkLst>
        </pc:spChg>
        <pc:spChg chg="add del">
          <ac:chgData name="Andréa Bezerra" userId="d5599e1a9475f32b" providerId="LiveId" clId="{C3E4872E-2018-4814-9DF9-515F6D1D4A12}" dt="2024-07-26T14:44:00.886" v="708" actId="22"/>
          <ac:spMkLst>
            <pc:docMk/>
            <pc:sldMk cId="3601886443" sldId="272"/>
            <ac:spMk id="25" creationId="{9D5D9424-94C5-B9D8-FFE4-09377AA6264F}"/>
          </ac:spMkLst>
        </pc:spChg>
        <pc:spChg chg="add del">
          <ac:chgData name="Andréa Bezerra" userId="d5599e1a9475f32b" providerId="LiveId" clId="{C3E4872E-2018-4814-9DF9-515F6D1D4A12}" dt="2024-07-26T14:44:06.937" v="710" actId="22"/>
          <ac:spMkLst>
            <pc:docMk/>
            <pc:sldMk cId="3601886443" sldId="272"/>
            <ac:spMk id="27" creationId="{BD6EC048-0C4D-3483-D326-F7CB2691F056}"/>
          </ac:spMkLst>
        </pc:spChg>
        <pc:spChg chg="add del">
          <ac:chgData name="Andréa Bezerra" userId="d5599e1a9475f32b" providerId="LiveId" clId="{C3E4872E-2018-4814-9DF9-515F6D1D4A12}" dt="2024-07-26T14:44:17.956" v="712" actId="22"/>
          <ac:spMkLst>
            <pc:docMk/>
            <pc:sldMk cId="3601886443" sldId="272"/>
            <ac:spMk id="29" creationId="{A0A0B9C2-AA05-7D91-8CE8-CD9BA9BF4F8C}"/>
          </ac:spMkLst>
        </pc:spChg>
        <pc:spChg chg="add del mod">
          <ac:chgData name="Andréa Bezerra" userId="d5599e1a9475f32b" providerId="LiveId" clId="{C3E4872E-2018-4814-9DF9-515F6D1D4A12}" dt="2024-07-26T14:44:29.238" v="716" actId="478"/>
          <ac:spMkLst>
            <pc:docMk/>
            <pc:sldMk cId="3601886443" sldId="272"/>
            <ac:spMk id="31" creationId="{A007FC6A-1F9B-BC92-7BC1-51CF283DE720}"/>
          </ac:spMkLst>
        </pc:spChg>
        <pc:picChg chg="del">
          <ac:chgData name="Andréa Bezerra" userId="d5599e1a9475f32b" providerId="LiveId" clId="{C3E4872E-2018-4814-9DF9-515F6D1D4A12}" dt="2024-07-26T14:13:52.490" v="456" actId="478"/>
          <ac:picMkLst>
            <pc:docMk/>
            <pc:sldMk cId="3601886443" sldId="272"/>
            <ac:picMk id="7" creationId="{FC3046C5-6C46-1CDC-DF76-53DC84EF4480}"/>
          </ac:picMkLst>
        </pc:picChg>
        <pc:picChg chg="add del">
          <ac:chgData name="Andréa Bezerra" userId="d5599e1a9475f32b" providerId="LiveId" clId="{C3E4872E-2018-4814-9DF9-515F6D1D4A12}" dt="2024-07-26T14:13:57.417" v="458" actId="22"/>
          <ac:picMkLst>
            <pc:docMk/>
            <pc:sldMk cId="3601886443" sldId="272"/>
            <ac:picMk id="10" creationId="{81593CD1-76C8-DCBB-B883-611BD321EDBB}"/>
          </ac:picMkLst>
        </pc:picChg>
        <pc:picChg chg="add del mod">
          <ac:chgData name="Andréa Bezerra" userId="d5599e1a9475f32b" providerId="LiveId" clId="{C3E4872E-2018-4814-9DF9-515F6D1D4A12}" dt="2024-07-26T14:37:58.728" v="673" actId="478"/>
          <ac:picMkLst>
            <pc:docMk/>
            <pc:sldMk cId="3601886443" sldId="272"/>
            <ac:picMk id="12" creationId="{B0BF9592-7EE9-4227-0B8F-C16E966D2D76}"/>
          </ac:picMkLst>
        </pc:picChg>
        <pc:picChg chg="add del">
          <ac:chgData name="Andréa Bezerra" userId="d5599e1a9475f32b" providerId="LiveId" clId="{C3E4872E-2018-4814-9DF9-515F6D1D4A12}" dt="2024-07-26T14:38:27.728" v="675" actId="478"/>
          <ac:picMkLst>
            <pc:docMk/>
            <pc:sldMk cId="3601886443" sldId="272"/>
            <ac:picMk id="17" creationId="{EAD2808B-4369-D833-D492-E0D89F75C8E1}"/>
          </ac:picMkLst>
        </pc:picChg>
        <pc:picChg chg="add del">
          <ac:chgData name="Andréa Bezerra" userId="d5599e1a9475f32b" providerId="LiveId" clId="{C3E4872E-2018-4814-9DF9-515F6D1D4A12}" dt="2024-07-26T14:38:49.278" v="677" actId="478"/>
          <ac:picMkLst>
            <pc:docMk/>
            <pc:sldMk cId="3601886443" sldId="272"/>
            <ac:picMk id="19" creationId="{473A0AAD-7470-6A00-3E52-4E5B9C8D9188}"/>
          </ac:picMkLst>
        </pc:picChg>
        <pc:picChg chg="add del">
          <ac:chgData name="Andréa Bezerra" userId="d5599e1a9475f32b" providerId="LiveId" clId="{C3E4872E-2018-4814-9DF9-515F6D1D4A12}" dt="2024-07-26T15:02:29.947" v="870" actId="478"/>
          <ac:picMkLst>
            <pc:docMk/>
            <pc:sldMk cId="3601886443" sldId="272"/>
            <ac:picMk id="21" creationId="{D0DE5D48-D5F2-714A-5A96-C808160FE088}"/>
          </ac:picMkLst>
        </pc:picChg>
        <pc:picChg chg="add del">
          <ac:chgData name="Andréa Bezerra" userId="d5599e1a9475f32b" providerId="LiveId" clId="{C3E4872E-2018-4814-9DF9-515F6D1D4A12}" dt="2024-07-26T15:02:27.448" v="869" actId="478"/>
          <ac:picMkLst>
            <pc:docMk/>
            <pc:sldMk cId="3601886443" sldId="272"/>
            <ac:picMk id="33" creationId="{12F32FA4-D25F-5E5F-0C6C-C2EA5A3D76B6}"/>
          </ac:picMkLst>
        </pc:picChg>
        <pc:picChg chg="add">
          <ac:chgData name="Andréa Bezerra" userId="d5599e1a9475f32b" providerId="LiveId" clId="{C3E4872E-2018-4814-9DF9-515F6D1D4A12}" dt="2024-07-26T15:02:30.929" v="871" actId="22"/>
          <ac:picMkLst>
            <pc:docMk/>
            <pc:sldMk cId="3601886443" sldId="272"/>
            <ac:picMk id="35" creationId="{2A36EBF9-4FCF-3BE1-CEAA-F6DF9DFCB790}"/>
          </ac:picMkLst>
        </pc:picChg>
      </pc:sldChg>
      <pc:sldChg chg="delSp modSp add mod ord">
        <pc:chgData name="Andréa Bezerra" userId="d5599e1a9475f32b" providerId="LiveId" clId="{C3E4872E-2018-4814-9DF9-515F6D1D4A12}" dt="2024-07-26T16:56:11.373" v="1645" actId="1037"/>
        <pc:sldMkLst>
          <pc:docMk/>
          <pc:sldMk cId="1802955301" sldId="273"/>
        </pc:sldMkLst>
        <pc:spChg chg="mod">
          <ac:chgData name="Andréa Bezerra" userId="d5599e1a9475f32b" providerId="LiveId" clId="{C3E4872E-2018-4814-9DF9-515F6D1D4A12}" dt="2024-07-26T16:56:08.685" v="1644" actId="1038"/>
          <ac:spMkLst>
            <pc:docMk/>
            <pc:sldMk cId="1802955301" sldId="273"/>
            <ac:spMk id="6" creationId="{DFC054DF-EC18-C363-586A-512D0D95A7DE}"/>
          </ac:spMkLst>
        </pc:spChg>
        <pc:spChg chg="mod">
          <ac:chgData name="Andréa Bezerra" userId="d5599e1a9475f32b" providerId="LiveId" clId="{C3E4872E-2018-4814-9DF9-515F6D1D4A12}" dt="2024-07-26T16:56:11.373" v="1645" actId="1037"/>
          <ac:spMkLst>
            <pc:docMk/>
            <pc:sldMk cId="1802955301" sldId="273"/>
            <ac:spMk id="8" creationId="{D16AD045-C905-8476-8D18-C94C8588E0C1}"/>
          </ac:spMkLst>
        </pc:spChg>
        <pc:spChg chg="mod">
          <ac:chgData name="Andréa Bezerra" userId="d5599e1a9475f32b" providerId="LiveId" clId="{C3E4872E-2018-4814-9DF9-515F6D1D4A12}" dt="2024-07-26T14:28:36.578" v="512"/>
          <ac:spMkLst>
            <pc:docMk/>
            <pc:sldMk cId="1802955301" sldId="273"/>
            <ac:spMk id="13" creationId="{6BCA3B8E-FDA8-F71F-2E62-4F6A089AA153}"/>
          </ac:spMkLst>
        </pc:spChg>
        <pc:spChg chg="del">
          <ac:chgData name="Andréa Bezerra" userId="d5599e1a9475f32b" providerId="LiveId" clId="{C3E4872E-2018-4814-9DF9-515F6D1D4A12}" dt="2024-07-26T14:26:58.332" v="488" actId="478"/>
          <ac:spMkLst>
            <pc:docMk/>
            <pc:sldMk cId="1802955301" sldId="273"/>
            <ac:spMk id="14" creationId="{6CB04689-5E59-B619-FAD9-283172455B31}"/>
          </ac:spMkLst>
        </pc:spChg>
        <pc:picChg chg="del">
          <ac:chgData name="Andréa Bezerra" userId="d5599e1a9475f32b" providerId="LiveId" clId="{C3E4872E-2018-4814-9DF9-515F6D1D4A12}" dt="2024-07-26T14:26:52.617" v="487" actId="478"/>
          <ac:picMkLst>
            <pc:docMk/>
            <pc:sldMk cId="1802955301" sldId="273"/>
            <ac:picMk id="11" creationId="{530C97A5-A770-B33F-FBDD-98356E013D31}"/>
          </ac:picMkLst>
        </pc:picChg>
      </pc:sldChg>
      <pc:sldChg chg="addSp modSp add mod">
        <pc:chgData name="Andréa Bezerra" userId="d5599e1a9475f32b" providerId="LiveId" clId="{C3E4872E-2018-4814-9DF9-515F6D1D4A12}" dt="2024-07-26T18:05:57.196" v="2198" actId="20577"/>
        <pc:sldMkLst>
          <pc:docMk/>
          <pc:sldMk cId="199206446" sldId="274"/>
        </pc:sldMkLst>
        <pc:spChg chg="mod">
          <ac:chgData name="Andréa Bezerra" userId="d5599e1a9475f32b" providerId="LiveId" clId="{C3E4872E-2018-4814-9DF9-515F6D1D4A12}" dt="2024-07-26T16:46:46.805" v="1578" actId="1036"/>
          <ac:spMkLst>
            <pc:docMk/>
            <pc:sldMk cId="199206446" sldId="274"/>
            <ac:spMk id="3" creationId="{21D5A7BA-5AA3-0691-1BA3-4697958FB7F1}"/>
          </ac:spMkLst>
        </pc:spChg>
        <pc:spChg chg="add mod">
          <ac:chgData name="Andréa Bezerra" userId="d5599e1a9475f32b" providerId="LiveId" clId="{C3E4872E-2018-4814-9DF9-515F6D1D4A12}" dt="2024-07-26T18:05:57.196" v="2198" actId="20577"/>
          <ac:spMkLst>
            <pc:docMk/>
            <pc:sldMk cId="199206446" sldId="274"/>
            <ac:spMk id="8" creationId="{582DE8C3-2A37-6611-02F4-B8495ABA67CE}"/>
          </ac:spMkLst>
        </pc:spChg>
      </pc:sldChg>
      <pc:sldChg chg="add del">
        <pc:chgData name="Andréa Bezerra" userId="d5599e1a9475f32b" providerId="LiveId" clId="{C3E4872E-2018-4814-9DF9-515F6D1D4A12}" dt="2024-07-26T14:34:45.575" v="606" actId="2890"/>
        <pc:sldMkLst>
          <pc:docMk/>
          <pc:sldMk cId="3470922524" sldId="274"/>
        </pc:sldMkLst>
      </pc:sldChg>
      <pc:sldChg chg="addSp delSp modSp add mod ord">
        <pc:chgData name="Andréa Bezerra" userId="d5599e1a9475f32b" providerId="LiveId" clId="{C3E4872E-2018-4814-9DF9-515F6D1D4A12}" dt="2024-07-26T17:07:35.738" v="1699" actId="313"/>
        <pc:sldMkLst>
          <pc:docMk/>
          <pc:sldMk cId="419286395" sldId="275"/>
        </pc:sldMkLst>
        <pc:spChg chg="mod">
          <ac:chgData name="Andréa Bezerra" userId="d5599e1a9475f32b" providerId="LiveId" clId="{C3E4872E-2018-4814-9DF9-515F6D1D4A12}" dt="2024-07-26T14:53:49.272" v="823"/>
          <ac:spMkLst>
            <pc:docMk/>
            <pc:sldMk cId="419286395" sldId="275"/>
            <ac:spMk id="6" creationId="{DFC054DF-EC18-C363-586A-512D0D95A7DE}"/>
          </ac:spMkLst>
        </pc:spChg>
        <pc:spChg chg="del mod">
          <ac:chgData name="Andréa Bezerra" userId="d5599e1a9475f32b" providerId="LiveId" clId="{C3E4872E-2018-4814-9DF9-515F6D1D4A12}" dt="2024-07-26T14:55:29.612" v="836" actId="478"/>
          <ac:spMkLst>
            <pc:docMk/>
            <pc:sldMk cId="419286395" sldId="275"/>
            <ac:spMk id="8" creationId="{D16AD045-C905-8476-8D18-C94C8588E0C1}"/>
          </ac:spMkLst>
        </pc:spChg>
        <pc:spChg chg="del">
          <ac:chgData name="Andréa Bezerra" userId="d5599e1a9475f32b" providerId="LiveId" clId="{C3E4872E-2018-4814-9DF9-515F6D1D4A12}" dt="2024-07-26T14:55:32.880" v="837" actId="478"/>
          <ac:spMkLst>
            <pc:docMk/>
            <pc:sldMk cId="419286395" sldId="275"/>
            <ac:spMk id="9" creationId="{F9EF1505-1A2D-8564-08BD-9A345EA220D0}"/>
          </ac:spMkLst>
        </pc:spChg>
        <pc:spChg chg="del">
          <ac:chgData name="Andréa Bezerra" userId="d5599e1a9475f32b" providerId="LiveId" clId="{C3E4872E-2018-4814-9DF9-515F6D1D4A12}" dt="2024-07-26T14:55:41.022" v="839" actId="478"/>
          <ac:spMkLst>
            <pc:docMk/>
            <pc:sldMk cId="419286395" sldId="275"/>
            <ac:spMk id="10" creationId="{5E971FA2-CDDB-ECA3-8214-FF9E424CBFAB}"/>
          </ac:spMkLst>
        </pc:spChg>
        <pc:spChg chg="mod">
          <ac:chgData name="Andréa Bezerra" userId="d5599e1a9475f32b" providerId="LiveId" clId="{C3E4872E-2018-4814-9DF9-515F6D1D4A12}" dt="2024-07-26T14:52:23.479" v="811" actId="20577"/>
          <ac:spMkLst>
            <pc:docMk/>
            <pc:sldMk cId="419286395" sldId="275"/>
            <ac:spMk id="13" creationId="{6BCA3B8E-FDA8-F71F-2E62-4F6A089AA153}"/>
          </ac:spMkLst>
        </pc:spChg>
        <pc:spChg chg="add mod">
          <ac:chgData name="Andréa Bezerra" userId="d5599e1a9475f32b" providerId="LiveId" clId="{C3E4872E-2018-4814-9DF9-515F6D1D4A12}" dt="2024-07-26T17:07:35.738" v="1699" actId="313"/>
          <ac:spMkLst>
            <pc:docMk/>
            <pc:sldMk cId="419286395" sldId="275"/>
            <ac:spMk id="25" creationId="{714B84A5-A9A4-AE8F-5E55-218ECDD7B77C}"/>
          </ac:spMkLst>
        </pc:spChg>
        <pc:picChg chg="del">
          <ac:chgData name="Andréa Bezerra" userId="d5599e1a9475f32b" providerId="LiveId" clId="{C3E4872E-2018-4814-9DF9-515F6D1D4A12}" dt="2024-07-26T14:54:08.091" v="824" actId="478"/>
          <ac:picMkLst>
            <pc:docMk/>
            <pc:sldMk cId="419286395" sldId="275"/>
            <ac:picMk id="7" creationId="{FC3046C5-6C46-1CDC-DF76-53DC84EF4480}"/>
          </ac:picMkLst>
        </pc:picChg>
        <pc:picChg chg="add del mod">
          <ac:chgData name="Andréa Bezerra" userId="d5599e1a9475f32b" providerId="LiveId" clId="{C3E4872E-2018-4814-9DF9-515F6D1D4A12}" dt="2024-07-26T14:54:28.374" v="827" actId="478"/>
          <ac:picMkLst>
            <pc:docMk/>
            <pc:sldMk cId="419286395" sldId="275"/>
            <ac:picMk id="11" creationId="{181A9AAC-3D47-1A08-D181-A75489C0848F}"/>
          </ac:picMkLst>
        </pc:picChg>
        <pc:picChg chg="add del">
          <ac:chgData name="Andréa Bezerra" userId="d5599e1a9475f32b" providerId="LiveId" clId="{C3E4872E-2018-4814-9DF9-515F6D1D4A12}" dt="2024-07-26T14:54:30.571" v="829" actId="478"/>
          <ac:picMkLst>
            <pc:docMk/>
            <pc:sldMk cId="419286395" sldId="275"/>
            <ac:picMk id="14" creationId="{E2D4155B-6AE3-BCF8-503C-9A51ABA93215}"/>
          </ac:picMkLst>
        </pc:picChg>
        <pc:picChg chg="add del">
          <ac:chgData name="Andréa Bezerra" userId="d5599e1a9475f32b" providerId="LiveId" clId="{C3E4872E-2018-4814-9DF9-515F6D1D4A12}" dt="2024-07-26T14:54:47.845" v="831" actId="478"/>
          <ac:picMkLst>
            <pc:docMk/>
            <pc:sldMk cId="419286395" sldId="275"/>
            <ac:picMk id="16" creationId="{89B3422E-B5F6-7D03-931A-13F694DAB37A}"/>
          </ac:picMkLst>
        </pc:picChg>
        <pc:picChg chg="add del">
          <ac:chgData name="Andréa Bezerra" userId="d5599e1a9475f32b" providerId="LiveId" clId="{C3E4872E-2018-4814-9DF9-515F6D1D4A12}" dt="2024-07-26T14:55:21.619" v="833" actId="478"/>
          <ac:picMkLst>
            <pc:docMk/>
            <pc:sldMk cId="419286395" sldId="275"/>
            <ac:picMk id="18" creationId="{FEAAB76E-977C-C18B-F331-FFAFA5406FFD}"/>
          </ac:picMkLst>
        </pc:picChg>
        <pc:picChg chg="add del mod">
          <ac:chgData name="Andréa Bezerra" userId="d5599e1a9475f32b" providerId="LiveId" clId="{C3E4872E-2018-4814-9DF9-515F6D1D4A12}" dt="2024-07-26T14:56:01.291" v="840" actId="478"/>
          <ac:picMkLst>
            <pc:docMk/>
            <pc:sldMk cId="419286395" sldId="275"/>
            <ac:picMk id="20" creationId="{6CCCADE2-9798-DB72-4345-693A3EBD938D}"/>
          </ac:picMkLst>
        </pc:picChg>
        <pc:picChg chg="add del">
          <ac:chgData name="Andréa Bezerra" userId="d5599e1a9475f32b" providerId="LiveId" clId="{C3E4872E-2018-4814-9DF9-515F6D1D4A12}" dt="2024-07-26T14:56:14.806" v="842" actId="478"/>
          <ac:picMkLst>
            <pc:docMk/>
            <pc:sldMk cId="419286395" sldId="275"/>
            <ac:picMk id="22" creationId="{F3FEAF27-3A45-2D04-39C8-73FAC4F22298}"/>
          </ac:picMkLst>
        </pc:picChg>
        <pc:picChg chg="add del">
          <ac:chgData name="Andréa Bezerra" userId="d5599e1a9475f32b" providerId="LiveId" clId="{C3E4872E-2018-4814-9DF9-515F6D1D4A12}" dt="2024-07-26T15:04:14.447" v="880" actId="478"/>
          <ac:picMkLst>
            <pc:docMk/>
            <pc:sldMk cId="419286395" sldId="275"/>
            <ac:picMk id="24" creationId="{51D6C6A6-868A-39D2-D4C7-000B8BF14D6A}"/>
          </ac:picMkLst>
        </pc:picChg>
        <pc:picChg chg="add">
          <ac:chgData name="Andréa Bezerra" userId="d5599e1a9475f32b" providerId="LiveId" clId="{C3E4872E-2018-4814-9DF9-515F6D1D4A12}" dt="2024-07-26T15:04:15.152" v="881" actId="22"/>
          <ac:picMkLst>
            <pc:docMk/>
            <pc:sldMk cId="419286395" sldId="275"/>
            <ac:picMk id="27" creationId="{14DEED60-634E-66E3-DCC2-A9A21B5E7B0E}"/>
          </ac:picMkLst>
        </pc:picChg>
      </pc:sldChg>
      <pc:sldChg chg="addSp delSp modSp add mod">
        <pc:chgData name="Andréa Bezerra" userId="d5599e1a9475f32b" providerId="LiveId" clId="{C3E4872E-2018-4814-9DF9-515F6D1D4A12}" dt="2024-07-26T16:44:52.708" v="1545" actId="20577"/>
        <pc:sldMkLst>
          <pc:docMk/>
          <pc:sldMk cId="1327778258" sldId="276"/>
        </pc:sldMkLst>
        <pc:spChg chg="add mod">
          <ac:chgData name="Andréa Bezerra" userId="d5599e1a9475f32b" providerId="LiveId" clId="{C3E4872E-2018-4814-9DF9-515F6D1D4A12}" dt="2024-07-26T14:46:11.964" v="729" actId="6549"/>
          <ac:spMkLst>
            <pc:docMk/>
            <pc:sldMk cId="1327778258" sldId="276"/>
            <ac:spMk id="4" creationId="{F6137D04-8E6C-EF39-19B0-79B4D3D2751E}"/>
          </ac:spMkLst>
        </pc:spChg>
        <pc:spChg chg="mod">
          <ac:chgData name="Andréa Bezerra" userId="d5599e1a9475f32b" providerId="LiveId" clId="{C3E4872E-2018-4814-9DF9-515F6D1D4A12}" dt="2024-07-26T14:49:48.618" v="782" actId="14100"/>
          <ac:spMkLst>
            <pc:docMk/>
            <pc:sldMk cId="1327778258" sldId="276"/>
            <ac:spMk id="6" creationId="{DFC054DF-EC18-C363-586A-512D0D95A7DE}"/>
          </ac:spMkLst>
        </pc:spChg>
        <pc:spChg chg="add del">
          <ac:chgData name="Andréa Bezerra" userId="d5599e1a9475f32b" providerId="LiveId" clId="{C3E4872E-2018-4814-9DF9-515F6D1D4A12}" dt="2024-07-26T14:46:23.231" v="733" actId="478"/>
          <ac:spMkLst>
            <pc:docMk/>
            <pc:sldMk cId="1327778258" sldId="276"/>
            <ac:spMk id="7" creationId="{68DA2630-59FF-ECB9-0A1C-4ACDEA79F005}"/>
          </ac:spMkLst>
        </pc:spChg>
        <pc:spChg chg="add del mod">
          <ac:chgData name="Andréa Bezerra" userId="d5599e1a9475f32b" providerId="LiveId" clId="{C3E4872E-2018-4814-9DF9-515F6D1D4A12}" dt="2024-07-26T14:46:19.996" v="732" actId="478"/>
          <ac:spMkLst>
            <pc:docMk/>
            <pc:sldMk cId="1327778258" sldId="276"/>
            <ac:spMk id="8" creationId="{50BF0883-E3E9-E697-B644-DCA346092EDF}"/>
          </ac:spMkLst>
        </pc:spChg>
        <pc:spChg chg="add mod">
          <ac:chgData name="Andréa Bezerra" userId="d5599e1a9475f32b" providerId="LiveId" clId="{C3E4872E-2018-4814-9DF9-515F6D1D4A12}" dt="2024-07-26T14:46:15.869" v="731"/>
          <ac:spMkLst>
            <pc:docMk/>
            <pc:sldMk cId="1327778258" sldId="276"/>
            <ac:spMk id="9" creationId="{F252159A-4732-228A-2591-B5B319E238CF}"/>
          </ac:spMkLst>
        </pc:spChg>
        <pc:spChg chg="add del mod">
          <ac:chgData name="Andréa Bezerra" userId="d5599e1a9475f32b" providerId="LiveId" clId="{C3E4872E-2018-4814-9DF9-515F6D1D4A12}" dt="2024-07-26T14:46:48.851" v="737" actId="478"/>
          <ac:spMkLst>
            <pc:docMk/>
            <pc:sldMk cId="1327778258" sldId="276"/>
            <ac:spMk id="10" creationId="{9434258A-0F95-9010-22E9-95619877F775}"/>
          </ac:spMkLst>
        </pc:spChg>
        <pc:spChg chg="add del">
          <ac:chgData name="Andréa Bezerra" userId="d5599e1a9475f32b" providerId="LiveId" clId="{C3E4872E-2018-4814-9DF9-515F6D1D4A12}" dt="2024-07-26T14:46:48.851" v="737" actId="478"/>
          <ac:spMkLst>
            <pc:docMk/>
            <pc:sldMk cId="1327778258" sldId="276"/>
            <ac:spMk id="11" creationId="{7B14FD1A-A89A-1308-3DD3-10A7AD012901}"/>
          </ac:spMkLst>
        </pc:spChg>
        <pc:spChg chg="add mod">
          <ac:chgData name="Andréa Bezerra" userId="d5599e1a9475f32b" providerId="LiveId" clId="{C3E4872E-2018-4814-9DF9-515F6D1D4A12}" dt="2024-07-26T14:47:12.869" v="758" actId="313"/>
          <ac:spMkLst>
            <pc:docMk/>
            <pc:sldMk cId="1327778258" sldId="276"/>
            <ac:spMk id="12" creationId="{37345DC3-8DBE-7614-DEAA-32CFB01279CF}"/>
          </ac:spMkLst>
        </pc:spChg>
        <pc:spChg chg="mod">
          <ac:chgData name="Andréa Bezerra" userId="d5599e1a9475f32b" providerId="LiveId" clId="{C3E4872E-2018-4814-9DF9-515F6D1D4A12}" dt="2024-07-26T14:45:22.479" v="723" actId="20577"/>
          <ac:spMkLst>
            <pc:docMk/>
            <pc:sldMk cId="1327778258" sldId="276"/>
            <ac:spMk id="13" creationId="{6BCA3B8E-FDA8-F71F-2E62-4F6A089AA153}"/>
          </ac:spMkLst>
        </pc:spChg>
        <pc:spChg chg="del">
          <ac:chgData name="Andréa Bezerra" userId="d5599e1a9475f32b" providerId="LiveId" clId="{C3E4872E-2018-4814-9DF9-515F6D1D4A12}" dt="2024-07-26T14:47:45.852" v="762" actId="478"/>
          <ac:spMkLst>
            <pc:docMk/>
            <pc:sldMk cId="1327778258" sldId="276"/>
            <ac:spMk id="15" creationId="{3572949D-487E-1F26-12BD-6CBA3001EB7D}"/>
          </ac:spMkLst>
        </pc:spChg>
        <pc:spChg chg="add del mod">
          <ac:chgData name="Andréa Bezerra" userId="d5599e1a9475f32b" providerId="LiveId" clId="{C3E4872E-2018-4814-9DF9-515F6D1D4A12}" dt="2024-07-26T16:44:52.708" v="1545" actId="20577"/>
          <ac:spMkLst>
            <pc:docMk/>
            <pc:sldMk cId="1327778258" sldId="276"/>
            <ac:spMk id="17" creationId="{2B419BF1-13BC-054E-C952-937C9950A5F2}"/>
          </ac:spMkLst>
        </pc:spChg>
        <pc:spChg chg="add del">
          <ac:chgData name="Andréa Bezerra" userId="d5599e1a9475f32b" providerId="LiveId" clId="{C3E4872E-2018-4814-9DF9-515F6D1D4A12}" dt="2024-07-26T14:49:24.902" v="778" actId="478"/>
          <ac:spMkLst>
            <pc:docMk/>
            <pc:sldMk cId="1327778258" sldId="276"/>
            <ac:spMk id="18" creationId="{EFD7B661-3A8E-C1C3-AE8B-B49A3772F5F1}"/>
          </ac:spMkLst>
        </pc:spChg>
        <pc:picChg chg="add">
          <ac:chgData name="Andréa Bezerra" userId="d5599e1a9475f32b" providerId="LiveId" clId="{C3E4872E-2018-4814-9DF9-515F6D1D4A12}" dt="2024-07-26T14:47:34.163" v="761" actId="22"/>
          <ac:picMkLst>
            <pc:docMk/>
            <pc:sldMk cId="1327778258" sldId="276"/>
            <ac:picMk id="16" creationId="{2D96C06A-5604-B357-DBE2-83C519F62E6C}"/>
          </ac:picMkLst>
        </pc:picChg>
        <pc:picChg chg="del">
          <ac:chgData name="Andréa Bezerra" userId="d5599e1a9475f32b" providerId="LiveId" clId="{C3E4872E-2018-4814-9DF9-515F6D1D4A12}" dt="2024-07-26T14:47:33.322" v="760" actId="478"/>
          <ac:picMkLst>
            <pc:docMk/>
            <pc:sldMk cId="1327778258" sldId="276"/>
            <ac:picMk id="21" creationId="{D0DE5D48-D5F2-714A-5A96-C808160FE088}"/>
          </ac:picMkLst>
        </pc:picChg>
        <pc:picChg chg="del">
          <ac:chgData name="Andréa Bezerra" userId="d5599e1a9475f32b" providerId="LiveId" clId="{C3E4872E-2018-4814-9DF9-515F6D1D4A12}" dt="2024-07-26T14:47:31.591" v="759" actId="478"/>
          <ac:picMkLst>
            <pc:docMk/>
            <pc:sldMk cId="1327778258" sldId="276"/>
            <ac:picMk id="33" creationId="{12F32FA4-D25F-5E5F-0C6C-C2EA5A3D76B6}"/>
          </ac:picMkLst>
        </pc:picChg>
      </pc:sldChg>
      <pc:sldChg chg="addSp delSp modSp add mod">
        <pc:chgData name="Andréa Bezerra" userId="d5599e1a9475f32b" providerId="LiveId" clId="{C3E4872E-2018-4814-9DF9-515F6D1D4A12}" dt="2024-07-26T16:48:53.322" v="1581" actId="22"/>
        <pc:sldMkLst>
          <pc:docMk/>
          <pc:sldMk cId="3340763705" sldId="277"/>
        </pc:sldMkLst>
        <pc:spChg chg="mod">
          <ac:chgData name="Andréa Bezerra" userId="d5599e1a9475f32b" providerId="LiveId" clId="{C3E4872E-2018-4814-9DF9-515F6D1D4A12}" dt="2024-07-26T14:48:06.025" v="771" actId="20577"/>
          <ac:spMkLst>
            <pc:docMk/>
            <pc:sldMk cId="3340763705" sldId="277"/>
            <ac:spMk id="12" creationId="{37345DC3-8DBE-7614-DEAA-32CFB01279CF}"/>
          </ac:spMkLst>
        </pc:spChg>
        <pc:spChg chg="add mod">
          <ac:chgData name="Andréa Bezerra" userId="d5599e1a9475f32b" providerId="LiveId" clId="{C3E4872E-2018-4814-9DF9-515F6D1D4A12}" dt="2024-07-26T16:46:16.655" v="1575" actId="313"/>
          <ac:spMkLst>
            <pc:docMk/>
            <pc:sldMk cId="3340763705" sldId="277"/>
            <ac:spMk id="18" creationId="{7E79BC3D-8D72-D36F-6F90-1B8378985EDE}"/>
          </ac:spMkLst>
        </pc:spChg>
        <pc:picChg chg="add del">
          <ac:chgData name="Andréa Bezerra" userId="d5599e1a9475f32b" providerId="LiveId" clId="{C3E4872E-2018-4814-9DF9-515F6D1D4A12}" dt="2024-07-26T15:03:21.838" v="876" actId="478"/>
          <ac:picMkLst>
            <pc:docMk/>
            <pc:sldMk cId="3340763705" sldId="277"/>
            <ac:picMk id="8" creationId="{0633BE42-64FB-6F5A-82F2-F8ECF26B0172}"/>
          </ac:picMkLst>
        </pc:picChg>
        <pc:picChg chg="add del">
          <ac:chgData name="Andréa Bezerra" userId="d5599e1a9475f32b" providerId="LiveId" clId="{C3E4872E-2018-4814-9DF9-515F6D1D4A12}" dt="2024-07-26T15:03:18.467" v="874" actId="22"/>
          <ac:picMkLst>
            <pc:docMk/>
            <pc:sldMk cId="3340763705" sldId="277"/>
            <ac:picMk id="10" creationId="{D42EA86A-60F3-87E9-EDA0-5E933E34F9EA}"/>
          </ac:picMkLst>
        </pc:picChg>
        <pc:picChg chg="add del">
          <ac:chgData name="Andréa Bezerra" userId="d5599e1a9475f32b" providerId="LiveId" clId="{C3E4872E-2018-4814-9DF9-515F6D1D4A12}" dt="2024-07-26T15:03:46.065" v="878" actId="478"/>
          <ac:picMkLst>
            <pc:docMk/>
            <pc:sldMk cId="3340763705" sldId="277"/>
            <ac:picMk id="14" creationId="{7B518004-2A80-ECF6-79E9-4EED305CB83C}"/>
          </ac:picMkLst>
        </pc:picChg>
        <pc:picChg chg="del">
          <ac:chgData name="Andréa Bezerra" userId="d5599e1a9475f32b" providerId="LiveId" clId="{C3E4872E-2018-4814-9DF9-515F6D1D4A12}" dt="2024-07-26T14:48:24.895" v="772" actId="478"/>
          <ac:picMkLst>
            <pc:docMk/>
            <pc:sldMk cId="3340763705" sldId="277"/>
            <ac:picMk id="16" creationId="{2D96C06A-5604-B357-DBE2-83C519F62E6C}"/>
          </ac:picMkLst>
        </pc:picChg>
        <pc:picChg chg="add del">
          <ac:chgData name="Andréa Bezerra" userId="d5599e1a9475f32b" providerId="LiveId" clId="{C3E4872E-2018-4814-9DF9-515F6D1D4A12}" dt="2024-07-26T16:48:52.564" v="1580" actId="478"/>
          <ac:picMkLst>
            <pc:docMk/>
            <pc:sldMk cId="3340763705" sldId="277"/>
            <ac:picMk id="17" creationId="{EF36605B-2712-F864-D194-568D20F94A1E}"/>
          </ac:picMkLst>
        </pc:picChg>
        <pc:picChg chg="add">
          <ac:chgData name="Andréa Bezerra" userId="d5599e1a9475f32b" providerId="LiveId" clId="{C3E4872E-2018-4814-9DF9-515F6D1D4A12}" dt="2024-07-26T16:48:53.322" v="1581" actId="22"/>
          <ac:picMkLst>
            <pc:docMk/>
            <pc:sldMk cId="3340763705" sldId="277"/>
            <ac:picMk id="20" creationId="{48BD8EA3-D395-C655-BB69-1A1A4AE9B6D6}"/>
          </ac:picMkLst>
        </pc:picChg>
      </pc:sldChg>
      <pc:sldChg chg="addSp delSp modSp add mod">
        <pc:chgData name="Andréa Bezerra" userId="d5599e1a9475f32b" providerId="LiveId" clId="{C3E4872E-2018-4814-9DF9-515F6D1D4A12}" dt="2024-07-26T18:06:11.315" v="2200" actId="20577"/>
        <pc:sldMkLst>
          <pc:docMk/>
          <pc:sldMk cId="3351976025" sldId="278"/>
        </pc:sldMkLst>
        <pc:spChg chg="mod">
          <ac:chgData name="Andréa Bezerra" userId="d5599e1a9475f32b" providerId="LiveId" clId="{C3E4872E-2018-4814-9DF9-515F6D1D4A12}" dt="2024-07-26T18:06:11.315" v="2200" actId="20577"/>
          <ac:spMkLst>
            <pc:docMk/>
            <pc:sldMk cId="3351976025" sldId="278"/>
            <ac:spMk id="6" creationId="{DFC054DF-EC18-C363-586A-512D0D95A7DE}"/>
          </ac:spMkLst>
        </pc:spChg>
        <pc:spChg chg="del">
          <ac:chgData name="Andréa Bezerra" userId="d5599e1a9475f32b" providerId="LiveId" clId="{C3E4872E-2018-4814-9DF9-515F6D1D4A12}" dt="2024-07-26T14:57:37.795" v="856" actId="478"/>
          <ac:spMkLst>
            <pc:docMk/>
            <pc:sldMk cId="3351976025" sldId="278"/>
            <ac:spMk id="8" creationId="{D16AD045-C905-8476-8D18-C94C8588E0C1}"/>
          </ac:spMkLst>
        </pc:spChg>
        <pc:spChg chg="del">
          <ac:chgData name="Andréa Bezerra" userId="d5599e1a9475f32b" providerId="LiveId" clId="{C3E4872E-2018-4814-9DF9-515F6D1D4A12}" dt="2024-07-26T14:58:08.119" v="860" actId="478"/>
          <ac:spMkLst>
            <pc:docMk/>
            <pc:sldMk cId="3351976025" sldId="278"/>
            <ac:spMk id="9" creationId="{F9EF1505-1A2D-8564-08BD-9A345EA220D0}"/>
          </ac:spMkLst>
        </pc:spChg>
        <pc:spChg chg="del">
          <ac:chgData name="Andréa Bezerra" userId="d5599e1a9475f32b" providerId="LiveId" clId="{C3E4872E-2018-4814-9DF9-515F6D1D4A12}" dt="2024-07-26T14:58:14.175" v="862" actId="478"/>
          <ac:spMkLst>
            <pc:docMk/>
            <pc:sldMk cId="3351976025" sldId="278"/>
            <ac:spMk id="10" creationId="{5E971FA2-CDDB-ECA3-8214-FF9E424CBFAB}"/>
          </ac:spMkLst>
        </pc:spChg>
        <pc:spChg chg="mod">
          <ac:chgData name="Andréa Bezerra" userId="d5599e1a9475f32b" providerId="LiveId" clId="{C3E4872E-2018-4814-9DF9-515F6D1D4A12}" dt="2024-07-26T14:57:13.825" v="854" actId="20577"/>
          <ac:spMkLst>
            <pc:docMk/>
            <pc:sldMk cId="3351976025" sldId="278"/>
            <ac:spMk id="13" creationId="{6BCA3B8E-FDA8-F71F-2E62-4F6A089AA153}"/>
          </ac:spMkLst>
        </pc:spChg>
        <pc:spChg chg="add mod">
          <ac:chgData name="Andréa Bezerra" userId="d5599e1a9475f32b" providerId="LiveId" clId="{C3E4872E-2018-4814-9DF9-515F6D1D4A12}" dt="2024-07-26T17:08:16.137" v="1705" actId="113"/>
          <ac:spMkLst>
            <pc:docMk/>
            <pc:sldMk cId="3351976025" sldId="278"/>
            <ac:spMk id="19" creationId="{3FB2C18B-D7F9-68F1-E71A-A3387F34EB9F}"/>
          </ac:spMkLst>
        </pc:spChg>
        <pc:picChg chg="del">
          <ac:chgData name="Andréa Bezerra" userId="d5599e1a9475f32b" providerId="LiveId" clId="{C3E4872E-2018-4814-9DF9-515F6D1D4A12}" dt="2024-07-26T14:58:02.543" v="857" actId="478"/>
          <ac:picMkLst>
            <pc:docMk/>
            <pc:sldMk cId="3351976025" sldId="278"/>
            <ac:picMk id="7" creationId="{FC3046C5-6C46-1CDC-DF76-53DC84EF4480}"/>
          </ac:picMkLst>
        </pc:picChg>
        <pc:picChg chg="add del mod">
          <ac:chgData name="Andréa Bezerra" userId="d5599e1a9475f32b" providerId="LiveId" clId="{C3E4872E-2018-4814-9DF9-515F6D1D4A12}" dt="2024-07-26T14:59:10.169" v="863" actId="478"/>
          <ac:picMkLst>
            <pc:docMk/>
            <pc:sldMk cId="3351976025" sldId="278"/>
            <ac:picMk id="11" creationId="{D26307DD-FE74-F501-8736-447E14BF5723}"/>
          </ac:picMkLst>
        </pc:picChg>
        <pc:picChg chg="add del">
          <ac:chgData name="Andréa Bezerra" userId="d5599e1a9475f32b" providerId="LiveId" clId="{C3E4872E-2018-4814-9DF9-515F6D1D4A12}" dt="2024-07-26T14:59:36.057" v="865" actId="478"/>
          <ac:picMkLst>
            <pc:docMk/>
            <pc:sldMk cId="3351976025" sldId="278"/>
            <ac:picMk id="14" creationId="{101D966D-FC61-C02B-6F69-F1CE576210CE}"/>
          </ac:picMkLst>
        </pc:picChg>
        <pc:picChg chg="add del">
          <ac:chgData name="Andréa Bezerra" userId="d5599e1a9475f32b" providerId="LiveId" clId="{C3E4872E-2018-4814-9DF9-515F6D1D4A12}" dt="2024-07-26T15:04:36.761" v="884" actId="478"/>
          <ac:picMkLst>
            <pc:docMk/>
            <pc:sldMk cId="3351976025" sldId="278"/>
            <ac:picMk id="16" creationId="{23E40DC8-F166-8817-200F-0F49D1593396}"/>
          </ac:picMkLst>
        </pc:picChg>
        <pc:picChg chg="add">
          <ac:chgData name="Andréa Bezerra" userId="d5599e1a9475f32b" providerId="LiveId" clId="{C3E4872E-2018-4814-9DF9-515F6D1D4A12}" dt="2024-07-26T15:04:37.655" v="885" actId="22"/>
          <ac:picMkLst>
            <pc:docMk/>
            <pc:sldMk cId="3351976025" sldId="278"/>
            <ac:picMk id="18" creationId="{53DFAAAF-45DC-FA8C-87F3-9CFD608CE2C9}"/>
          </ac:picMkLst>
        </pc:picChg>
      </pc:sldChg>
      <pc:sldChg chg="add del">
        <pc:chgData name="Andréa Bezerra" userId="d5599e1a9475f32b" providerId="LiveId" clId="{C3E4872E-2018-4814-9DF9-515F6D1D4A12}" dt="2024-07-26T14:53:18.246" v="819" actId="2890"/>
        <pc:sldMkLst>
          <pc:docMk/>
          <pc:sldMk cId="4131734611" sldId="278"/>
        </pc:sldMkLst>
      </pc:sldChg>
      <pc:sldChg chg="addSp delSp modSp add mod">
        <pc:chgData name="Andréa Bezerra" userId="d5599e1a9475f32b" providerId="LiveId" clId="{C3E4872E-2018-4814-9DF9-515F6D1D4A12}" dt="2024-07-26T17:09:25.250" v="1707" actId="22"/>
        <pc:sldMkLst>
          <pc:docMk/>
          <pc:sldMk cId="1791240195" sldId="279"/>
        </pc:sldMkLst>
        <pc:spChg chg="mod">
          <ac:chgData name="Andréa Bezerra" userId="d5599e1a9475f32b" providerId="LiveId" clId="{C3E4872E-2018-4814-9DF9-515F6D1D4A12}" dt="2024-07-26T16:27:31.053" v="1264" actId="313"/>
          <ac:spMkLst>
            <pc:docMk/>
            <pc:sldMk cId="1791240195" sldId="279"/>
            <ac:spMk id="6" creationId="{DFC054DF-EC18-C363-586A-512D0D95A7DE}"/>
          </ac:spMkLst>
        </pc:spChg>
        <pc:spChg chg="del">
          <ac:chgData name="Andréa Bezerra" userId="d5599e1a9475f32b" providerId="LiveId" clId="{C3E4872E-2018-4814-9DF9-515F6D1D4A12}" dt="2024-07-26T15:08:16.426" v="937" actId="478"/>
          <ac:spMkLst>
            <pc:docMk/>
            <pc:sldMk cId="1791240195" sldId="279"/>
            <ac:spMk id="8" creationId="{D16AD045-C905-8476-8D18-C94C8588E0C1}"/>
          </ac:spMkLst>
        </pc:spChg>
        <pc:spChg chg="add del">
          <ac:chgData name="Andréa Bezerra" userId="d5599e1a9475f32b" providerId="LiveId" clId="{C3E4872E-2018-4814-9DF9-515F6D1D4A12}" dt="2024-07-26T15:08:30.543" v="941" actId="478"/>
          <ac:spMkLst>
            <pc:docMk/>
            <pc:sldMk cId="1791240195" sldId="279"/>
            <ac:spMk id="9" creationId="{F9EF1505-1A2D-8564-08BD-9A345EA220D0}"/>
          </ac:spMkLst>
        </pc:spChg>
        <pc:spChg chg="mod">
          <ac:chgData name="Andréa Bezerra" userId="d5599e1a9475f32b" providerId="LiveId" clId="{C3E4872E-2018-4814-9DF9-515F6D1D4A12}" dt="2024-07-26T16:27:16.093" v="1263" actId="113"/>
          <ac:spMkLst>
            <pc:docMk/>
            <pc:sldMk cId="1791240195" sldId="279"/>
            <ac:spMk id="10" creationId="{5E971FA2-CDDB-ECA3-8214-FF9E424CBFAB}"/>
          </ac:spMkLst>
        </pc:spChg>
        <pc:spChg chg="mod">
          <ac:chgData name="Andréa Bezerra" userId="d5599e1a9475f32b" providerId="LiveId" clId="{C3E4872E-2018-4814-9DF9-515F6D1D4A12}" dt="2024-07-26T15:07:13.432" v="931" actId="20577"/>
          <ac:spMkLst>
            <pc:docMk/>
            <pc:sldMk cId="1791240195" sldId="279"/>
            <ac:spMk id="13" creationId="{6BCA3B8E-FDA8-F71F-2E62-4F6A089AA153}"/>
          </ac:spMkLst>
        </pc:spChg>
        <pc:picChg chg="del">
          <ac:chgData name="Andréa Bezerra" userId="d5599e1a9475f32b" providerId="LiveId" clId="{C3E4872E-2018-4814-9DF9-515F6D1D4A12}" dt="2024-07-26T15:08:05.322" v="934" actId="478"/>
          <ac:picMkLst>
            <pc:docMk/>
            <pc:sldMk cId="1791240195" sldId="279"/>
            <ac:picMk id="7" creationId="{FC3046C5-6C46-1CDC-DF76-53DC84EF4480}"/>
          </ac:picMkLst>
        </pc:picChg>
        <pc:picChg chg="add del mod">
          <ac:chgData name="Andréa Bezerra" userId="d5599e1a9475f32b" providerId="LiveId" clId="{C3E4872E-2018-4814-9DF9-515F6D1D4A12}" dt="2024-07-26T17:09:23.828" v="1706" actId="478"/>
          <ac:picMkLst>
            <pc:docMk/>
            <pc:sldMk cId="1791240195" sldId="279"/>
            <ac:picMk id="11" creationId="{E7151126-28CA-E4B7-F5B1-5C31456EBCC4}"/>
          </ac:picMkLst>
        </pc:picChg>
        <pc:picChg chg="add">
          <ac:chgData name="Andréa Bezerra" userId="d5599e1a9475f32b" providerId="LiveId" clId="{C3E4872E-2018-4814-9DF9-515F6D1D4A12}" dt="2024-07-26T17:09:25.250" v="1707" actId="22"/>
          <ac:picMkLst>
            <pc:docMk/>
            <pc:sldMk cId="1791240195" sldId="279"/>
            <ac:picMk id="14" creationId="{3F3A02DF-F6A5-1A38-D02F-6AF384FC63B4}"/>
          </ac:picMkLst>
        </pc:picChg>
      </pc:sldChg>
      <pc:sldChg chg="add del ord">
        <pc:chgData name="Andréa Bezerra" userId="d5599e1a9475f32b" providerId="LiveId" clId="{C3E4872E-2018-4814-9DF9-515F6D1D4A12}" dt="2024-07-26T15:06:32.214" v="908" actId="2696"/>
        <pc:sldMkLst>
          <pc:docMk/>
          <pc:sldMk cId="3503869266" sldId="279"/>
        </pc:sldMkLst>
      </pc:sldChg>
      <pc:sldChg chg="addSp delSp modSp add mod">
        <pc:chgData name="Andréa Bezerra" userId="d5599e1a9475f32b" providerId="LiveId" clId="{C3E4872E-2018-4814-9DF9-515F6D1D4A12}" dt="2024-07-26T17:17:20.914" v="1731" actId="313"/>
        <pc:sldMkLst>
          <pc:docMk/>
          <pc:sldMk cId="620721333" sldId="280"/>
        </pc:sldMkLst>
        <pc:spChg chg="mod">
          <ac:chgData name="Andréa Bezerra" userId="d5599e1a9475f32b" providerId="LiveId" clId="{C3E4872E-2018-4814-9DF9-515F6D1D4A12}" dt="2024-07-26T15:09:26.939" v="957"/>
          <ac:spMkLst>
            <pc:docMk/>
            <pc:sldMk cId="620721333" sldId="280"/>
            <ac:spMk id="6" creationId="{DFC054DF-EC18-C363-586A-512D0D95A7DE}"/>
          </ac:spMkLst>
        </pc:spChg>
        <pc:spChg chg="del">
          <ac:chgData name="Andréa Bezerra" userId="d5599e1a9475f32b" providerId="LiveId" clId="{C3E4872E-2018-4814-9DF9-515F6D1D4A12}" dt="2024-07-26T15:09:32.599" v="958" actId="478"/>
          <ac:spMkLst>
            <pc:docMk/>
            <pc:sldMk cId="620721333" sldId="280"/>
            <ac:spMk id="8" creationId="{D16AD045-C905-8476-8D18-C94C8588E0C1}"/>
          </ac:spMkLst>
        </pc:spChg>
        <pc:spChg chg="del mod">
          <ac:chgData name="Andréa Bezerra" userId="d5599e1a9475f32b" providerId="LiveId" clId="{C3E4872E-2018-4814-9DF9-515F6D1D4A12}" dt="2024-07-26T15:09:38.444" v="961" actId="478"/>
          <ac:spMkLst>
            <pc:docMk/>
            <pc:sldMk cId="620721333" sldId="280"/>
            <ac:spMk id="9" creationId="{F9EF1505-1A2D-8564-08BD-9A345EA220D0}"/>
          </ac:spMkLst>
        </pc:spChg>
        <pc:spChg chg="mod">
          <ac:chgData name="Andréa Bezerra" userId="d5599e1a9475f32b" providerId="LiveId" clId="{C3E4872E-2018-4814-9DF9-515F6D1D4A12}" dt="2024-07-26T17:17:20.914" v="1731" actId="313"/>
          <ac:spMkLst>
            <pc:docMk/>
            <pc:sldMk cId="620721333" sldId="280"/>
            <ac:spMk id="10" creationId="{5E971FA2-CDDB-ECA3-8214-FF9E424CBFAB}"/>
          </ac:spMkLst>
        </pc:spChg>
        <pc:spChg chg="add">
          <ac:chgData name="Andréa Bezerra" userId="d5599e1a9475f32b" providerId="LiveId" clId="{C3E4872E-2018-4814-9DF9-515F6D1D4A12}" dt="2024-07-26T15:10:09.832" v="963"/>
          <ac:spMkLst>
            <pc:docMk/>
            <pc:sldMk cId="620721333" sldId="280"/>
            <ac:spMk id="12" creationId="{4287CCA9-47C9-8253-0BA9-757A59D11661}"/>
          </ac:spMkLst>
        </pc:spChg>
        <pc:spChg chg="mod">
          <ac:chgData name="Andréa Bezerra" userId="d5599e1a9475f32b" providerId="LiveId" clId="{C3E4872E-2018-4814-9DF9-515F6D1D4A12}" dt="2024-07-26T15:09:16.255" v="956" actId="20577"/>
          <ac:spMkLst>
            <pc:docMk/>
            <pc:sldMk cId="620721333" sldId="280"/>
            <ac:spMk id="13" creationId="{6BCA3B8E-FDA8-F71F-2E62-4F6A089AA153}"/>
          </ac:spMkLst>
        </pc:spChg>
        <pc:picChg chg="add del">
          <ac:chgData name="Andréa Bezerra" userId="d5599e1a9475f32b" providerId="LiveId" clId="{C3E4872E-2018-4814-9DF9-515F6D1D4A12}" dt="2024-07-26T17:16:54.873" v="1708" actId="478"/>
          <ac:picMkLst>
            <pc:docMk/>
            <pc:sldMk cId="620721333" sldId="280"/>
            <ac:picMk id="7" creationId="{69934B70-DE1D-1A31-5D56-06C21BD3ED53}"/>
          </ac:picMkLst>
        </pc:picChg>
        <pc:picChg chg="del">
          <ac:chgData name="Andréa Bezerra" userId="d5599e1a9475f32b" providerId="LiveId" clId="{C3E4872E-2018-4814-9DF9-515F6D1D4A12}" dt="2024-07-26T15:09:35.585" v="959" actId="478"/>
          <ac:picMkLst>
            <pc:docMk/>
            <pc:sldMk cId="620721333" sldId="280"/>
            <ac:picMk id="11" creationId="{E7151126-28CA-E4B7-F5B1-5C31456EBCC4}"/>
          </ac:picMkLst>
        </pc:picChg>
        <pc:picChg chg="add">
          <ac:chgData name="Andréa Bezerra" userId="d5599e1a9475f32b" providerId="LiveId" clId="{C3E4872E-2018-4814-9DF9-515F6D1D4A12}" dt="2024-07-26T17:16:55.565" v="1709" actId="22"/>
          <ac:picMkLst>
            <pc:docMk/>
            <pc:sldMk cId="620721333" sldId="280"/>
            <ac:picMk id="15" creationId="{342A86F0-1958-C16E-6C80-893160CFC70A}"/>
          </ac:picMkLst>
        </pc:picChg>
      </pc:sldChg>
      <pc:sldChg chg="addSp delSp modSp add mod">
        <pc:chgData name="Andréa Bezerra" userId="d5599e1a9475f32b" providerId="LiveId" clId="{C3E4872E-2018-4814-9DF9-515F6D1D4A12}" dt="2024-07-26T18:14:23.740" v="2297"/>
        <pc:sldMkLst>
          <pc:docMk/>
          <pc:sldMk cId="288798860" sldId="281"/>
        </pc:sldMkLst>
        <pc:spChg chg="mod">
          <ac:chgData name="Andréa Bezerra" userId="d5599e1a9475f32b" providerId="LiveId" clId="{C3E4872E-2018-4814-9DF9-515F6D1D4A12}" dt="2024-07-26T16:28:44.313" v="1281" actId="20577"/>
          <ac:spMkLst>
            <pc:docMk/>
            <pc:sldMk cId="288798860" sldId="281"/>
            <ac:spMk id="6" creationId="{DFC054DF-EC18-C363-586A-512D0D95A7DE}"/>
          </ac:spMkLst>
        </pc:spChg>
        <pc:spChg chg="add mod">
          <ac:chgData name="Andréa Bezerra" userId="d5599e1a9475f32b" providerId="LiveId" clId="{C3E4872E-2018-4814-9DF9-515F6D1D4A12}" dt="2024-07-26T16:29:47.192" v="1290" actId="6549"/>
          <ac:spMkLst>
            <pc:docMk/>
            <pc:sldMk cId="288798860" sldId="281"/>
            <ac:spMk id="9" creationId="{2F9C951D-69F1-AAA5-69FD-4BCB7896B68C}"/>
          </ac:spMkLst>
        </pc:spChg>
        <pc:spChg chg="del">
          <ac:chgData name="Andréa Bezerra" userId="d5599e1a9475f32b" providerId="LiveId" clId="{C3E4872E-2018-4814-9DF9-515F6D1D4A12}" dt="2024-07-26T15:13:13.546" v="981" actId="478"/>
          <ac:spMkLst>
            <pc:docMk/>
            <pc:sldMk cId="288798860" sldId="281"/>
            <ac:spMk id="10" creationId="{5E971FA2-CDDB-ECA3-8214-FF9E424CBFAB}"/>
          </ac:spMkLst>
        </pc:spChg>
        <pc:spChg chg="add mod">
          <ac:chgData name="Andréa Bezerra" userId="d5599e1a9475f32b" providerId="LiveId" clId="{C3E4872E-2018-4814-9DF9-515F6D1D4A12}" dt="2024-07-26T16:30:39.064" v="1306" actId="113"/>
          <ac:spMkLst>
            <pc:docMk/>
            <pc:sldMk cId="288798860" sldId="281"/>
            <ac:spMk id="11" creationId="{7B701DE3-0594-DF73-D577-C71E15718F21}"/>
          </ac:spMkLst>
        </pc:spChg>
        <pc:spChg chg="add mod">
          <ac:chgData name="Andréa Bezerra" userId="d5599e1a9475f32b" providerId="LiveId" clId="{C3E4872E-2018-4814-9DF9-515F6D1D4A12}" dt="2024-07-26T16:30:09.248" v="1299" actId="6549"/>
          <ac:spMkLst>
            <pc:docMk/>
            <pc:sldMk cId="288798860" sldId="281"/>
            <ac:spMk id="12" creationId="{D9B60DF3-282C-7232-7348-EA1AC2ABB7F7}"/>
          </ac:spMkLst>
        </pc:spChg>
        <pc:spChg chg="mod">
          <ac:chgData name="Andréa Bezerra" userId="d5599e1a9475f32b" providerId="LiveId" clId="{C3E4872E-2018-4814-9DF9-515F6D1D4A12}" dt="2024-07-26T18:14:23.740" v="2297"/>
          <ac:spMkLst>
            <pc:docMk/>
            <pc:sldMk cId="288798860" sldId="281"/>
            <ac:spMk id="13" creationId="{6BCA3B8E-FDA8-F71F-2E62-4F6A089AA153}"/>
          </ac:spMkLst>
        </pc:spChg>
        <pc:picChg chg="del">
          <ac:chgData name="Andréa Bezerra" userId="d5599e1a9475f32b" providerId="LiveId" clId="{C3E4872E-2018-4814-9DF9-515F6D1D4A12}" dt="2024-07-26T15:12:11.784" v="974" actId="478"/>
          <ac:picMkLst>
            <pc:docMk/>
            <pc:sldMk cId="288798860" sldId="281"/>
            <ac:picMk id="7" creationId="{69934B70-DE1D-1A31-5D56-06C21BD3ED53}"/>
          </ac:picMkLst>
        </pc:picChg>
        <pc:picChg chg="add">
          <ac:chgData name="Andréa Bezerra" userId="d5599e1a9475f32b" providerId="LiveId" clId="{C3E4872E-2018-4814-9DF9-515F6D1D4A12}" dt="2024-07-26T15:12:31.661" v="975" actId="22"/>
          <ac:picMkLst>
            <pc:docMk/>
            <pc:sldMk cId="288798860" sldId="281"/>
            <ac:picMk id="8" creationId="{D1DF87E4-FB96-EF14-110E-ECAB403A18D6}"/>
          </ac:picMkLst>
        </pc:picChg>
        <pc:picChg chg="add">
          <ac:chgData name="Andréa Bezerra" userId="d5599e1a9475f32b" providerId="LiveId" clId="{C3E4872E-2018-4814-9DF9-515F6D1D4A12}" dt="2024-07-26T16:30:16.559" v="1302"/>
          <ac:picMkLst>
            <pc:docMk/>
            <pc:sldMk cId="288798860" sldId="281"/>
            <ac:picMk id="14" creationId="{B638BB92-2DAB-B7FE-304C-70AD892D2BFD}"/>
          </ac:picMkLst>
        </pc:picChg>
      </pc:sldChg>
      <pc:sldChg chg="addSp delSp modSp add mod">
        <pc:chgData name="Andréa Bezerra" userId="d5599e1a9475f32b" providerId="LiveId" clId="{C3E4872E-2018-4814-9DF9-515F6D1D4A12}" dt="2024-07-26T18:14:31.928" v="2298"/>
        <pc:sldMkLst>
          <pc:docMk/>
          <pc:sldMk cId="272423362" sldId="282"/>
        </pc:sldMkLst>
        <pc:spChg chg="mod">
          <ac:chgData name="Andréa Bezerra" userId="d5599e1a9475f32b" providerId="LiveId" clId="{C3E4872E-2018-4814-9DF9-515F6D1D4A12}" dt="2024-07-26T18:07:44.523" v="2201" actId="20577"/>
          <ac:spMkLst>
            <pc:docMk/>
            <pc:sldMk cId="272423362" sldId="282"/>
            <ac:spMk id="9" creationId="{2F9C951D-69F1-AAA5-69FD-4BCB7896B68C}"/>
          </ac:spMkLst>
        </pc:spChg>
        <pc:spChg chg="add mod">
          <ac:chgData name="Andréa Bezerra" userId="d5599e1a9475f32b" providerId="LiveId" clId="{C3E4872E-2018-4814-9DF9-515F6D1D4A12}" dt="2024-07-26T17:18:19.389" v="1736" actId="313"/>
          <ac:spMkLst>
            <pc:docMk/>
            <pc:sldMk cId="272423362" sldId="282"/>
            <ac:spMk id="10" creationId="{96044A3D-2EE1-60C9-4F1F-72EC29CED6BD}"/>
          </ac:spMkLst>
        </pc:spChg>
        <pc:spChg chg="mod">
          <ac:chgData name="Andréa Bezerra" userId="d5599e1a9475f32b" providerId="LiveId" clId="{C3E4872E-2018-4814-9DF9-515F6D1D4A12}" dt="2024-07-26T18:14:31.928" v="2298"/>
          <ac:spMkLst>
            <pc:docMk/>
            <pc:sldMk cId="272423362" sldId="282"/>
            <ac:spMk id="13" creationId="{6BCA3B8E-FDA8-F71F-2E62-4F6A089AA153}"/>
          </ac:spMkLst>
        </pc:spChg>
        <pc:picChg chg="add">
          <ac:chgData name="Andréa Bezerra" userId="d5599e1a9475f32b" providerId="LiveId" clId="{C3E4872E-2018-4814-9DF9-515F6D1D4A12}" dt="2024-07-26T15:13:55.922" v="987" actId="22"/>
          <ac:picMkLst>
            <pc:docMk/>
            <pc:sldMk cId="272423362" sldId="282"/>
            <ac:picMk id="7" creationId="{2C52E27C-4D20-BD40-9191-E5664C1A6724}"/>
          </ac:picMkLst>
        </pc:picChg>
        <pc:picChg chg="del">
          <ac:chgData name="Andréa Bezerra" userId="d5599e1a9475f32b" providerId="LiveId" clId="{C3E4872E-2018-4814-9DF9-515F6D1D4A12}" dt="2024-07-26T15:13:37.074" v="986" actId="478"/>
          <ac:picMkLst>
            <pc:docMk/>
            <pc:sldMk cId="272423362" sldId="282"/>
            <ac:picMk id="8" creationId="{D1DF87E4-FB96-EF14-110E-ECAB403A18D6}"/>
          </ac:picMkLst>
        </pc:picChg>
      </pc:sldChg>
      <pc:sldChg chg="add del">
        <pc:chgData name="Andréa Bezerra" userId="d5599e1a9475f32b" providerId="LiveId" clId="{C3E4872E-2018-4814-9DF9-515F6D1D4A12}" dt="2024-07-26T15:20:25.921" v="1018" actId="2696"/>
        <pc:sldMkLst>
          <pc:docMk/>
          <pc:sldMk cId="767790540" sldId="283"/>
        </pc:sldMkLst>
      </pc:sldChg>
      <pc:sldChg chg="addSp delSp modSp add mod">
        <pc:chgData name="Andréa Bezerra" userId="d5599e1a9475f32b" providerId="LiveId" clId="{C3E4872E-2018-4814-9DF9-515F6D1D4A12}" dt="2024-07-26T18:07:55.978" v="2202" actId="20577"/>
        <pc:sldMkLst>
          <pc:docMk/>
          <pc:sldMk cId="3960928309" sldId="283"/>
        </pc:sldMkLst>
        <pc:spChg chg="mod">
          <ac:chgData name="Andréa Bezerra" userId="d5599e1a9475f32b" providerId="LiveId" clId="{C3E4872E-2018-4814-9DF9-515F6D1D4A12}" dt="2024-07-26T17:22:31.668" v="1768"/>
          <ac:spMkLst>
            <pc:docMk/>
            <pc:sldMk cId="3960928309" sldId="283"/>
            <ac:spMk id="8" creationId="{D16AD045-C905-8476-8D18-C94C8588E0C1}"/>
          </ac:spMkLst>
        </pc:spChg>
        <pc:spChg chg="mod">
          <ac:chgData name="Andréa Bezerra" userId="d5599e1a9475f32b" providerId="LiveId" clId="{C3E4872E-2018-4814-9DF9-515F6D1D4A12}" dt="2024-07-26T17:21:59.866" v="1758" actId="20577"/>
          <ac:spMkLst>
            <pc:docMk/>
            <pc:sldMk cId="3960928309" sldId="283"/>
            <ac:spMk id="13" creationId="{6BCA3B8E-FDA8-F71F-2E62-4F6A089AA153}"/>
          </ac:spMkLst>
        </pc:spChg>
        <pc:spChg chg="mod">
          <ac:chgData name="Andréa Bezerra" userId="d5599e1a9475f32b" providerId="LiveId" clId="{C3E4872E-2018-4814-9DF9-515F6D1D4A12}" dt="2024-07-26T18:07:55.978" v="2202" actId="20577"/>
          <ac:spMkLst>
            <pc:docMk/>
            <pc:sldMk cId="3960928309" sldId="283"/>
            <ac:spMk id="14" creationId="{6CB04689-5E59-B619-FAD9-283172455B31}"/>
          </ac:spMkLst>
        </pc:spChg>
        <pc:spChg chg="del">
          <ac:chgData name="Andréa Bezerra" userId="d5599e1a9475f32b" providerId="LiveId" clId="{C3E4872E-2018-4814-9DF9-515F6D1D4A12}" dt="2024-07-26T15:21:11.794" v="1037" actId="478"/>
          <ac:spMkLst>
            <pc:docMk/>
            <pc:sldMk cId="3960928309" sldId="283"/>
            <ac:spMk id="15" creationId="{32EC0790-1068-A552-49DD-B853D7D15EAA}"/>
          </ac:spMkLst>
        </pc:spChg>
        <pc:picChg chg="add del">
          <ac:chgData name="Andréa Bezerra" userId="d5599e1a9475f32b" providerId="LiveId" clId="{C3E4872E-2018-4814-9DF9-515F6D1D4A12}" dt="2024-07-26T17:22:58.074" v="1769" actId="478"/>
          <ac:picMkLst>
            <pc:docMk/>
            <pc:sldMk cId="3960928309" sldId="283"/>
            <ac:picMk id="6" creationId="{DB4408EF-0B4E-A9B4-FFE6-96C19667F685}"/>
          </ac:picMkLst>
        </pc:picChg>
        <pc:picChg chg="add">
          <ac:chgData name="Andréa Bezerra" userId="d5599e1a9475f32b" providerId="LiveId" clId="{C3E4872E-2018-4814-9DF9-515F6D1D4A12}" dt="2024-07-26T17:22:58.841" v="1770" actId="22"/>
          <ac:picMkLst>
            <pc:docMk/>
            <pc:sldMk cId="3960928309" sldId="283"/>
            <ac:picMk id="9" creationId="{4FA22D1A-C658-4606-A3B4-524EF266F3D4}"/>
          </ac:picMkLst>
        </pc:picChg>
        <pc:picChg chg="del">
          <ac:chgData name="Andréa Bezerra" userId="d5599e1a9475f32b" providerId="LiveId" clId="{C3E4872E-2018-4814-9DF9-515F6D1D4A12}" dt="2024-07-26T15:21:10.402" v="1036" actId="478"/>
          <ac:picMkLst>
            <pc:docMk/>
            <pc:sldMk cId="3960928309" sldId="283"/>
            <ac:picMk id="17" creationId="{8D28120F-0C68-D111-AA5C-3AE99520D967}"/>
          </ac:picMkLst>
        </pc:picChg>
      </pc:sldChg>
      <pc:sldChg chg="add del">
        <pc:chgData name="Andréa Bezerra" userId="d5599e1a9475f32b" providerId="LiveId" clId="{C3E4872E-2018-4814-9DF9-515F6D1D4A12}" dt="2024-07-26T15:24:40.286" v="1082" actId="2696"/>
        <pc:sldMkLst>
          <pc:docMk/>
          <pc:sldMk cId="995215434" sldId="284"/>
        </pc:sldMkLst>
      </pc:sldChg>
      <pc:sldChg chg="addSp delSp modSp add mod">
        <pc:chgData name="Andréa Bezerra" userId="d5599e1a9475f32b" providerId="LiveId" clId="{C3E4872E-2018-4814-9DF9-515F6D1D4A12}" dt="2024-07-26T15:54:38.666" v="1216" actId="20577"/>
        <pc:sldMkLst>
          <pc:docMk/>
          <pc:sldMk cId="2701057340" sldId="284"/>
        </pc:sldMkLst>
        <pc:spChg chg="mod">
          <ac:chgData name="Andréa Bezerra" userId="d5599e1a9475f32b" providerId="LiveId" clId="{C3E4872E-2018-4814-9DF9-515F6D1D4A12}" dt="2024-07-26T15:52:38.782" v="1180" actId="14100"/>
          <ac:spMkLst>
            <pc:docMk/>
            <pc:sldMk cId="2701057340" sldId="284"/>
            <ac:spMk id="8" creationId="{D16AD045-C905-8476-8D18-C94C8588E0C1}"/>
          </ac:spMkLst>
        </pc:spChg>
        <pc:spChg chg="mod">
          <ac:chgData name="Andréa Bezerra" userId="d5599e1a9475f32b" providerId="LiveId" clId="{C3E4872E-2018-4814-9DF9-515F6D1D4A12}" dt="2024-07-26T15:33:07.887" v="1135"/>
          <ac:spMkLst>
            <pc:docMk/>
            <pc:sldMk cId="2701057340" sldId="284"/>
            <ac:spMk id="13" creationId="{6BCA3B8E-FDA8-F71F-2E62-4F6A089AA153}"/>
          </ac:spMkLst>
        </pc:spChg>
        <pc:spChg chg="mod">
          <ac:chgData name="Andréa Bezerra" userId="d5599e1a9475f32b" providerId="LiveId" clId="{C3E4872E-2018-4814-9DF9-515F6D1D4A12}" dt="2024-07-26T15:54:38.666" v="1216" actId="20577"/>
          <ac:spMkLst>
            <pc:docMk/>
            <pc:sldMk cId="2701057340" sldId="284"/>
            <ac:spMk id="14" creationId="{6CB04689-5E59-B619-FAD9-283172455B31}"/>
          </ac:spMkLst>
        </pc:spChg>
        <pc:spChg chg="del">
          <ac:chgData name="Andréa Bezerra" userId="d5599e1a9475f32b" providerId="LiveId" clId="{C3E4872E-2018-4814-9DF9-515F6D1D4A12}" dt="2024-07-26T15:34:14.932" v="1156" actId="478"/>
          <ac:spMkLst>
            <pc:docMk/>
            <pc:sldMk cId="2701057340" sldId="284"/>
            <ac:spMk id="15" creationId="{32EC0790-1068-A552-49DD-B853D7D15EAA}"/>
          </ac:spMkLst>
        </pc:spChg>
        <pc:picChg chg="add">
          <ac:chgData name="Andréa Bezerra" userId="d5599e1a9475f32b" providerId="LiveId" clId="{C3E4872E-2018-4814-9DF9-515F6D1D4A12}" dt="2024-07-26T15:34:11.275" v="1155" actId="22"/>
          <ac:picMkLst>
            <pc:docMk/>
            <pc:sldMk cId="2701057340" sldId="284"/>
            <ac:picMk id="6" creationId="{5ABF73A8-69B2-EF94-B915-4337D2D972FC}"/>
          </ac:picMkLst>
        </pc:picChg>
        <pc:picChg chg="del">
          <ac:chgData name="Andréa Bezerra" userId="d5599e1a9475f32b" providerId="LiveId" clId="{C3E4872E-2018-4814-9DF9-515F6D1D4A12}" dt="2024-07-26T15:34:10.309" v="1154" actId="478"/>
          <ac:picMkLst>
            <pc:docMk/>
            <pc:sldMk cId="2701057340" sldId="284"/>
            <ac:picMk id="17" creationId="{8D28120F-0C68-D111-AA5C-3AE99520D967}"/>
          </ac:picMkLst>
        </pc:picChg>
      </pc:sldChg>
      <pc:sldChg chg="addSp delSp modSp add mod">
        <pc:chgData name="Andréa Bezerra" userId="d5599e1a9475f32b" providerId="LiveId" clId="{C3E4872E-2018-4814-9DF9-515F6D1D4A12}" dt="2024-07-26T16:24:45.998" v="1248"/>
        <pc:sldMkLst>
          <pc:docMk/>
          <pc:sldMk cId="3201099904" sldId="285"/>
        </pc:sldMkLst>
        <pc:spChg chg="add del">
          <ac:chgData name="Andréa Bezerra" userId="d5599e1a9475f32b" providerId="LiveId" clId="{C3E4872E-2018-4814-9DF9-515F6D1D4A12}" dt="2024-07-26T15:35:18.941" v="1169" actId="22"/>
          <ac:spMkLst>
            <pc:docMk/>
            <pc:sldMk cId="3201099904" sldId="285"/>
            <ac:spMk id="7" creationId="{02C5AAA2-4731-F8BD-AB02-32E91FE45FA1}"/>
          </ac:spMkLst>
        </pc:spChg>
        <pc:spChg chg="mod">
          <ac:chgData name="Andréa Bezerra" userId="d5599e1a9475f32b" providerId="LiveId" clId="{C3E4872E-2018-4814-9DF9-515F6D1D4A12}" dt="2024-07-26T15:55:12.345" v="1218" actId="123"/>
          <ac:spMkLst>
            <pc:docMk/>
            <pc:sldMk cId="3201099904" sldId="285"/>
            <ac:spMk id="8" creationId="{D16AD045-C905-8476-8D18-C94C8588E0C1}"/>
          </ac:spMkLst>
        </pc:spChg>
        <pc:spChg chg="add">
          <ac:chgData name="Andréa Bezerra" userId="d5599e1a9475f32b" providerId="LiveId" clId="{C3E4872E-2018-4814-9DF9-515F6D1D4A12}" dt="2024-07-26T15:55:38.576" v="1220"/>
          <ac:spMkLst>
            <pc:docMk/>
            <pc:sldMk cId="3201099904" sldId="285"/>
            <ac:spMk id="11" creationId="{1D16CAEA-AFC7-B926-BC9F-66A49503701E}"/>
          </ac:spMkLst>
        </pc:spChg>
        <pc:spChg chg="mod">
          <ac:chgData name="Andréa Bezerra" userId="d5599e1a9475f32b" providerId="LiveId" clId="{C3E4872E-2018-4814-9DF9-515F6D1D4A12}" dt="2024-07-26T15:34:35.198" v="1164" actId="20577"/>
          <ac:spMkLst>
            <pc:docMk/>
            <pc:sldMk cId="3201099904" sldId="285"/>
            <ac:spMk id="13" creationId="{6BCA3B8E-FDA8-F71F-2E62-4F6A089AA153}"/>
          </ac:spMkLst>
        </pc:spChg>
        <pc:spChg chg="mod">
          <ac:chgData name="Andréa Bezerra" userId="d5599e1a9475f32b" providerId="LiveId" clId="{C3E4872E-2018-4814-9DF9-515F6D1D4A12}" dt="2024-07-26T16:24:45.998" v="1248"/>
          <ac:spMkLst>
            <pc:docMk/>
            <pc:sldMk cId="3201099904" sldId="285"/>
            <ac:spMk id="14" creationId="{6CB04689-5E59-B619-FAD9-283172455B31}"/>
          </ac:spMkLst>
        </pc:spChg>
        <pc:picChg chg="del">
          <ac:chgData name="Andréa Bezerra" userId="d5599e1a9475f32b" providerId="LiveId" clId="{C3E4872E-2018-4814-9DF9-515F6D1D4A12}" dt="2024-07-26T15:34:52.718" v="1167" actId="478"/>
          <ac:picMkLst>
            <pc:docMk/>
            <pc:sldMk cId="3201099904" sldId="285"/>
            <ac:picMk id="6" creationId="{5ABF73A8-69B2-EF94-B915-4337D2D972FC}"/>
          </ac:picMkLst>
        </pc:picChg>
        <pc:picChg chg="add">
          <ac:chgData name="Andréa Bezerra" userId="d5599e1a9475f32b" providerId="LiveId" clId="{C3E4872E-2018-4814-9DF9-515F6D1D4A12}" dt="2024-07-26T15:35:31.540" v="1170" actId="22"/>
          <ac:picMkLst>
            <pc:docMk/>
            <pc:sldMk cId="3201099904" sldId="285"/>
            <ac:picMk id="10" creationId="{8A9F4128-9EF5-F79E-5400-2E929D7A9FA0}"/>
          </ac:picMkLst>
        </pc:picChg>
      </pc:sldChg>
      <pc:sldChg chg="modSp add mod">
        <pc:chgData name="Andréa Bezerra" userId="d5599e1a9475f32b" providerId="LiveId" clId="{C3E4872E-2018-4814-9DF9-515F6D1D4A12}" dt="2024-07-26T18:10:03.235" v="2225" actId="20577"/>
        <pc:sldMkLst>
          <pc:docMk/>
          <pc:sldMk cId="4171922206" sldId="286"/>
        </pc:sldMkLst>
        <pc:spChg chg="mod">
          <ac:chgData name="Andréa Bezerra" userId="d5599e1a9475f32b" providerId="LiveId" clId="{C3E4872E-2018-4814-9DF9-515F6D1D4A12}" dt="2024-07-26T18:10:03.235" v="2225" actId="20577"/>
          <ac:spMkLst>
            <pc:docMk/>
            <pc:sldMk cId="4171922206" sldId="286"/>
            <ac:spMk id="8" creationId="{D16AD045-C905-8476-8D18-C94C8588E0C1}"/>
          </ac:spMkLst>
        </pc:spChg>
        <pc:spChg chg="mod">
          <ac:chgData name="Andréa Bezerra" userId="d5599e1a9475f32b" providerId="LiveId" clId="{C3E4872E-2018-4814-9DF9-515F6D1D4A12}" dt="2024-07-26T17:26:32.050" v="1816" actId="20577"/>
          <ac:spMkLst>
            <pc:docMk/>
            <pc:sldMk cId="4171922206" sldId="286"/>
            <ac:spMk id="13" creationId="{6BCA3B8E-FDA8-F71F-2E62-4F6A089AA153}"/>
          </ac:spMkLst>
        </pc:spChg>
        <pc:spChg chg="mod">
          <ac:chgData name="Andréa Bezerra" userId="d5599e1a9475f32b" providerId="LiveId" clId="{C3E4872E-2018-4814-9DF9-515F6D1D4A12}" dt="2024-07-26T18:08:14.017" v="2216" actId="20577"/>
          <ac:spMkLst>
            <pc:docMk/>
            <pc:sldMk cId="4171922206" sldId="286"/>
            <ac:spMk id="14" creationId="{6CB04689-5E59-B619-FAD9-283172455B31}"/>
          </ac:spMkLst>
        </pc:spChg>
      </pc:sldChg>
      <pc:sldChg chg="addSp delSp modSp add mod">
        <pc:chgData name="Andréa Bezerra" userId="d5599e1a9475f32b" providerId="LiveId" clId="{C3E4872E-2018-4814-9DF9-515F6D1D4A12}" dt="2024-07-26T17:26:05.524" v="1806"/>
        <pc:sldMkLst>
          <pc:docMk/>
          <pc:sldMk cId="3385482298" sldId="287"/>
        </pc:sldMkLst>
        <pc:spChg chg="mod">
          <ac:chgData name="Andréa Bezerra" userId="d5599e1a9475f32b" providerId="LiveId" clId="{C3E4872E-2018-4814-9DF9-515F6D1D4A12}" dt="2024-07-26T17:25:19.973" v="1799" actId="14100"/>
          <ac:spMkLst>
            <pc:docMk/>
            <pc:sldMk cId="3385482298" sldId="287"/>
            <ac:spMk id="8" creationId="{D16AD045-C905-8476-8D18-C94C8588E0C1}"/>
          </ac:spMkLst>
        </pc:spChg>
        <pc:spChg chg="mod">
          <ac:chgData name="Andréa Bezerra" userId="d5599e1a9475f32b" providerId="LiveId" clId="{C3E4872E-2018-4814-9DF9-515F6D1D4A12}" dt="2024-07-26T17:24:33.086" v="1790"/>
          <ac:spMkLst>
            <pc:docMk/>
            <pc:sldMk cId="3385482298" sldId="287"/>
            <ac:spMk id="13" creationId="{6BCA3B8E-FDA8-F71F-2E62-4F6A089AA153}"/>
          </ac:spMkLst>
        </pc:spChg>
        <pc:spChg chg="mod">
          <ac:chgData name="Andréa Bezerra" userId="d5599e1a9475f32b" providerId="LiveId" clId="{C3E4872E-2018-4814-9DF9-515F6D1D4A12}" dt="2024-07-26T17:26:05.524" v="1806"/>
          <ac:spMkLst>
            <pc:docMk/>
            <pc:sldMk cId="3385482298" sldId="287"/>
            <ac:spMk id="14" creationId="{6CB04689-5E59-B619-FAD9-283172455B31}"/>
          </ac:spMkLst>
        </pc:spChg>
        <pc:picChg chg="add">
          <ac:chgData name="Andréa Bezerra" userId="d5599e1a9475f32b" providerId="LiveId" clId="{C3E4872E-2018-4814-9DF9-515F6D1D4A12}" dt="2024-07-26T17:25:47.328" v="1801" actId="22"/>
          <ac:picMkLst>
            <pc:docMk/>
            <pc:sldMk cId="3385482298" sldId="287"/>
            <ac:picMk id="6" creationId="{56672838-E1D3-8BD4-B566-8FBF088689CE}"/>
          </ac:picMkLst>
        </pc:picChg>
        <pc:picChg chg="del">
          <ac:chgData name="Andréa Bezerra" userId="d5599e1a9475f32b" providerId="LiveId" clId="{C3E4872E-2018-4814-9DF9-515F6D1D4A12}" dt="2024-07-26T17:25:46.556" v="1800" actId="478"/>
          <ac:picMkLst>
            <pc:docMk/>
            <pc:sldMk cId="3385482298" sldId="287"/>
            <ac:picMk id="9" creationId="{4FA22D1A-C658-4606-A3B4-524EF266F3D4}"/>
          </ac:picMkLst>
        </pc:picChg>
      </pc:sldChg>
      <pc:sldChg chg="addSp delSp modSp add mod ord">
        <pc:chgData name="Andréa Bezerra" userId="d5599e1a9475f32b" providerId="LiveId" clId="{C3E4872E-2018-4814-9DF9-515F6D1D4A12}" dt="2024-07-26T18:02:15.657" v="2192" actId="20577"/>
        <pc:sldMkLst>
          <pc:docMk/>
          <pc:sldMk cId="2592910805" sldId="288"/>
        </pc:sldMkLst>
        <pc:spChg chg="add mod">
          <ac:chgData name="Andréa Bezerra" userId="d5599e1a9475f32b" providerId="LiveId" clId="{C3E4872E-2018-4814-9DF9-515F6D1D4A12}" dt="2024-07-26T18:01:11.858" v="2158" actId="1076"/>
          <ac:spMkLst>
            <pc:docMk/>
            <pc:sldMk cId="2592910805" sldId="288"/>
            <ac:spMk id="4" creationId="{6505B9AE-5D7D-B71A-4EA5-76E4AA8CC2A0}"/>
          </ac:spMkLst>
        </pc:spChg>
        <pc:spChg chg="mod">
          <ac:chgData name="Andréa Bezerra" userId="d5599e1a9475f32b" providerId="LiveId" clId="{C3E4872E-2018-4814-9DF9-515F6D1D4A12}" dt="2024-07-26T17:36:14.109" v="2139" actId="20577"/>
          <ac:spMkLst>
            <pc:docMk/>
            <pc:sldMk cId="2592910805" sldId="288"/>
            <ac:spMk id="8" creationId="{D16AD045-C905-8476-8D18-C94C8588E0C1}"/>
          </ac:spMkLst>
        </pc:spChg>
        <pc:spChg chg="add mod">
          <ac:chgData name="Andréa Bezerra" userId="d5599e1a9475f32b" providerId="LiveId" clId="{C3E4872E-2018-4814-9DF9-515F6D1D4A12}" dt="2024-07-26T18:02:15.657" v="2192" actId="20577"/>
          <ac:spMkLst>
            <pc:docMk/>
            <pc:sldMk cId="2592910805" sldId="288"/>
            <ac:spMk id="9" creationId="{A9C87374-3836-1E06-41AD-39CE372466CF}"/>
          </ac:spMkLst>
        </pc:spChg>
        <pc:spChg chg="mod">
          <ac:chgData name="Andréa Bezerra" userId="d5599e1a9475f32b" providerId="LiveId" clId="{C3E4872E-2018-4814-9DF9-515F6D1D4A12}" dt="2024-07-26T17:29:17.538" v="1883" actId="20577"/>
          <ac:spMkLst>
            <pc:docMk/>
            <pc:sldMk cId="2592910805" sldId="288"/>
            <ac:spMk id="13" creationId="{6BCA3B8E-FDA8-F71F-2E62-4F6A089AA153}"/>
          </ac:spMkLst>
        </pc:spChg>
        <pc:spChg chg="del">
          <ac:chgData name="Andréa Bezerra" userId="d5599e1a9475f32b" providerId="LiveId" clId="{C3E4872E-2018-4814-9DF9-515F6D1D4A12}" dt="2024-07-26T17:29:27.993" v="1885" actId="478"/>
          <ac:spMkLst>
            <pc:docMk/>
            <pc:sldMk cId="2592910805" sldId="288"/>
            <ac:spMk id="14" creationId="{6CB04689-5E59-B619-FAD9-283172455B31}"/>
          </ac:spMkLst>
        </pc:spChg>
        <pc:picChg chg="add mod">
          <ac:chgData name="Andréa Bezerra" userId="d5599e1a9475f32b" providerId="LiveId" clId="{C3E4872E-2018-4814-9DF9-515F6D1D4A12}" dt="2024-07-26T18:01:09.805" v="2157" actId="962"/>
          <ac:picMkLst>
            <pc:docMk/>
            <pc:sldMk cId="2592910805" sldId="288"/>
            <ac:picMk id="7" creationId="{9CE444B4-BD7A-CB7D-82F9-DCE08B7507ED}"/>
          </ac:picMkLst>
        </pc:picChg>
        <pc:picChg chg="del">
          <ac:chgData name="Andréa Bezerra" userId="d5599e1a9475f32b" providerId="LiveId" clId="{C3E4872E-2018-4814-9DF9-515F6D1D4A12}" dt="2024-07-26T17:29:25.198" v="1884" actId="478"/>
          <ac:picMkLst>
            <pc:docMk/>
            <pc:sldMk cId="2592910805" sldId="288"/>
            <ac:picMk id="10" creationId="{8A9F4128-9EF5-F79E-5400-2E929D7A9F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D74B9-8BCE-473B-AF03-1CC312721B46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3225F-0416-4BDA-A349-B0A68506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F71A-42FE-4EDE-A4B5-9BDFD25AA40B}" type="datetime1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68F-7DDE-4854-8E9F-41963D5D1883}" type="datetime1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55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2DD-66F8-4B6E-BA74-440A7F985D5A}" type="datetime1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7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86D5-C09E-4DA0-BAE5-410CA3927328}" type="datetime1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CCB3-5DD7-4C10-8F6F-4D5D9CCD6B0D}" type="datetime1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E879-7F67-4083-A7C7-2AC199E220D2}" type="datetime1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59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01D-A480-4605-BAF5-669BA43B2212}" type="datetime1">
              <a:rPr lang="pt-BR" smtClean="0"/>
              <a:t>26/07/2024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3A1-3997-43EB-A9D7-39C900053DAA}" type="datetime1">
              <a:rPr lang="pt-BR" smtClean="0"/>
              <a:t>26/07/2024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E94D-2F4E-4772-94DB-7ABA68A200FA}" type="datetime1">
              <a:rPr lang="pt-BR" smtClean="0"/>
              <a:t>26/07/2024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1E-EAC1-43A1-8DF4-A979364F9856}" type="datetime1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B08-5520-48C0-9487-06A95E3FFAB9}" type="datetime1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305DF-4B62-405A-81E6-35C096566D10}" type="datetime1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Introdução ao Phyton - Andréa Bezerra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6F44C-7C18-4093-9B5C-95D2E25D4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dreacbsilva/prompts-recipe-to-create-a-eboo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0927F57-071C-130A-18E0-2E5EE2EA6FBB}"/>
              </a:ext>
            </a:extLst>
          </p:cNvPr>
          <p:cNvSpPr/>
          <p:nvPr/>
        </p:nvSpPr>
        <p:spPr>
          <a:xfrm>
            <a:off x="0" y="0"/>
            <a:ext cx="9601200" cy="13096568"/>
          </a:xfrm>
          <a:prstGeom prst="rect">
            <a:avLst/>
          </a:prstGeom>
          <a:solidFill>
            <a:srgbClr val="86929E"/>
          </a:solidFill>
          <a:ln>
            <a:solidFill>
              <a:srgbClr val="ACA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Xícara em frente a mesa com computador&#10;&#10;Descrição gerada automaticamente com confiança média">
            <a:extLst>
              <a:ext uri="{FF2B5EF4-FFF2-40B4-BE49-F238E27FC236}">
                <a16:creationId xmlns:a16="http://schemas.microsoft.com/office/drawing/2014/main" id="{925306FA-F140-AF9B-278B-1CDE2E38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11"/>
            <a:ext cx="9601200" cy="9601200"/>
          </a:xfrm>
          <a:prstGeom prst="rect">
            <a:avLst/>
          </a:prstGeom>
        </p:spPr>
      </p:pic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4EEBDC4-D1FC-8A95-53E4-C6D119C441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7393550"/>
            <a:ext cx="122872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464C84-4EDF-26C5-A254-9607946A07BC}"/>
              </a:ext>
            </a:extLst>
          </p:cNvPr>
          <p:cNvSpPr txBox="1"/>
          <p:nvPr/>
        </p:nvSpPr>
        <p:spPr>
          <a:xfrm>
            <a:off x="0" y="12019350"/>
            <a:ext cx="935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Andrea Bezerra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FA7739-CECE-BE6E-109C-8C02A2F96455}"/>
              </a:ext>
            </a:extLst>
          </p:cNvPr>
          <p:cNvSpPr txBox="1"/>
          <p:nvPr/>
        </p:nvSpPr>
        <p:spPr>
          <a:xfrm>
            <a:off x="125360" y="404597"/>
            <a:ext cx="9350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Introdução ao Python: Comece Sua Jornada na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4410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86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Estruturas condicionais permitem que o programa tome decisões baseadas em condições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CONDICIONAIS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10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572949D-487E-1F26-12BD-6CBA3001EB7D}"/>
              </a:ext>
            </a:extLst>
          </p:cNvPr>
          <p:cNvSpPr txBox="1"/>
          <p:nvPr/>
        </p:nvSpPr>
        <p:spPr>
          <a:xfrm>
            <a:off x="427702" y="9946636"/>
            <a:ext cx="86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O código verifica se a variável ‘</a:t>
            </a:r>
            <a:r>
              <a:rPr lang="pt-BR" sz="2400" b="1" dirty="0"/>
              <a:t>idade’ </a:t>
            </a:r>
            <a:r>
              <a:rPr lang="pt-BR" sz="2400" dirty="0"/>
              <a:t>é maior ou igual a 18. Se for, imprime "Você é maior de idade." Caso contrário, imprime "Você é menor de idade."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2A36EBF9-4FCF-3BE1-CEAA-F6DF9DFC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894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Loops são usados para executar um bloco de código várias vezes.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LOOPS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11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137D04-8E6C-EF39-19B0-79B4D3D2751E}"/>
              </a:ext>
            </a:extLst>
          </p:cNvPr>
          <p:cNvSpPr txBox="1"/>
          <p:nvPr/>
        </p:nvSpPr>
        <p:spPr>
          <a:xfrm>
            <a:off x="427702" y="3254418"/>
            <a:ext cx="78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345DC3-8DBE-7614-DEAA-32CFB01279CF}"/>
              </a:ext>
            </a:extLst>
          </p:cNvPr>
          <p:cNvSpPr txBox="1"/>
          <p:nvPr/>
        </p:nvSpPr>
        <p:spPr>
          <a:xfrm>
            <a:off x="450562" y="3202986"/>
            <a:ext cx="85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Loop ‘for’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D96C06A-5604-B357-DBE2-83C519F6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419BF1-13BC-054E-C952-937C9950A5F2}"/>
              </a:ext>
            </a:extLst>
          </p:cNvPr>
          <p:cNvSpPr txBox="1"/>
          <p:nvPr/>
        </p:nvSpPr>
        <p:spPr>
          <a:xfrm>
            <a:off x="506079" y="9531137"/>
            <a:ext cx="86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Este programa imprime os números de 0 a 4. A função range(5) gera uma sequência de números de 0 a 4.</a:t>
            </a:r>
          </a:p>
        </p:txBody>
      </p:sp>
    </p:spTree>
    <p:extLst>
      <p:ext uri="{BB962C8B-B14F-4D97-AF65-F5344CB8AC3E}">
        <p14:creationId xmlns:p14="http://schemas.microsoft.com/office/powerpoint/2010/main" val="132777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Loops são usados para executar um bloco de código várias vezes.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LOOPS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137D04-8E6C-EF39-19B0-79B4D3D2751E}"/>
              </a:ext>
            </a:extLst>
          </p:cNvPr>
          <p:cNvSpPr txBox="1"/>
          <p:nvPr/>
        </p:nvSpPr>
        <p:spPr>
          <a:xfrm>
            <a:off x="427702" y="3254418"/>
            <a:ext cx="78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345DC3-8DBE-7614-DEAA-32CFB01279CF}"/>
              </a:ext>
            </a:extLst>
          </p:cNvPr>
          <p:cNvSpPr txBox="1"/>
          <p:nvPr/>
        </p:nvSpPr>
        <p:spPr>
          <a:xfrm>
            <a:off x="450562" y="3202986"/>
            <a:ext cx="85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Loop ‘</a:t>
            </a:r>
            <a:r>
              <a:rPr lang="pt-BR" sz="2400" b="1" dirty="0" err="1"/>
              <a:t>while</a:t>
            </a:r>
            <a:r>
              <a:rPr lang="pt-BR" sz="2400" b="1" dirty="0"/>
              <a:t>’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79BC3D-8D72-D36F-6F90-1B8378985EDE}"/>
              </a:ext>
            </a:extLst>
          </p:cNvPr>
          <p:cNvSpPr txBox="1"/>
          <p:nvPr/>
        </p:nvSpPr>
        <p:spPr>
          <a:xfrm>
            <a:off x="506079" y="9531137"/>
            <a:ext cx="86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Este loop ‘</a:t>
            </a:r>
            <a:r>
              <a:rPr lang="pt-BR" sz="2400" b="1" dirty="0" err="1"/>
              <a:t>while</a:t>
            </a:r>
            <a:r>
              <a:rPr lang="pt-BR" sz="2400" b="1" dirty="0"/>
              <a:t>’</a:t>
            </a:r>
            <a:r>
              <a:rPr lang="pt-BR" sz="2400" dirty="0"/>
              <a:t> continua executando enquanto a condição ‘</a:t>
            </a:r>
            <a:r>
              <a:rPr lang="pt-BR" sz="2400" b="1" dirty="0"/>
              <a:t>contador &lt; 5’</a:t>
            </a:r>
            <a:r>
              <a:rPr lang="pt-BR" sz="2400" dirty="0"/>
              <a:t> for verdadeira. O valor de ‘</a:t>
            </a:r>
            <a:r>
              <a:rPr lang="pt-BR" sz="2400" b="1" dirty="0"/>
              <a:t>contador’</a:t>
            </a:r>
            <a:r>
              <a:rPr lang="pt-BR" sz="2400" dirty="0"/>
              <a:t> é incrementado em 1 a cada iteração, imprimindo os números de 0 a 4.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8BD8EA3-D395-C655-BB69-1A1A4AE9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606"/>
            <a:ext cx="9601200" cy="54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6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228600" y="5456666"/>
            <a:ext cx="9274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FUNÇÕES E MODULOS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613058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679FB-8210-C73D-7AA1-DAE8271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D50D4-6F50-41C8-EC9B-96CD6006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2DE8C3-2A37-6611-02F4-B8495ABA67CE}"/>
              </a:ext>
            </a:extLst>
          </p:cNvPr>
          <p:cNvSpPr txBox="1"/>
          <p:nvPr/>
        </p:nvSpPr>
        <p:spPr>
          <a:xfrm>
            <a:off x="450562" y="9577304"/>
            <a:ext cx="864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Funções e módulos ajudam a organizar e reutilizar código. Neste capítulo, você aprenderá a criar suas próprias funções e a utilizar módulos padrão do Python</a:t>
            </a:r>
          </a:p>
        </p:txBody>
      </p:sp>
    </p:spTree>
    <p:extLst>
      <p:ext uri="{BB962C8B-B14F-4D97-AF65-F5344CB8AC3E}">
        <p14:creationId xmlns:p14="http://schemas.microsoft.com/office/powerpoint/2010/main" val="19920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Funções são blocos de código reutilizáveis que realizam uma tarefa específica.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FUNÇÕES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14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14B84A5-A9A4-AE8F-5E55-218ECDD7B77C}"/>
              </a:ext>
            </a:extLst>
          </p:cNvPr>
          <p:cNvSpPr txBox="1"/>
          <p:nvPr/>
        </p:nvSpPr>
        <p:spPr>
          <a:xfrm>
            <a:off x="430236" y="10112154"/>
            <a:ext cx="8813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Explicação:</a:t>
            </a:r>
          </a:p>
          <a:p>
            <a:r>
              <a:rPr lang="pt-BR" sz="2400" dirty="0"/>
              <a:t>A função ‘</a:t>
            </a:r>
            <a:r>
              <a:rPr lang="pt-BR" sz="2400" b="1" dirty="0"/>
              <a:t>saudação’</a:t>
            </a:r>
            <a:r>
              <a:rPr lang="pt-BR" sz="2400" dirty="0"/>
              <a:t> recebe um parâmetro ‘nome’ e retorna uma mensagem de saudação. A função é chamada com o argumento "Maria", resultando na mensagem "Olá, Maria!".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4DEED60-634E-66E3-DCC2-A9A21B5E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Módulos são arquivos Python que contêm definições e instruções. Você pode importar módulos para usar suas funcionalidades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MODULOS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15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3DFAAAF-45DC-FA8C-87F3-9CFD608C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2C18B-D7F9-68F1-E71A-A3387F34EB9F}"/>
              </a:ext>
            </a:extLst>
          </p:cNvPr>
          <p:cNvSpPr txBox="1"/>
          <p:nvPr/>
        </p:nvSpPr>
        <p:spPr>
          <a:xfrm>
            <a:off x="430236" y="10112154"/>
            <a:ext cx="8813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Explicação:</a:t>
            </a:r>
          </a:p>
          <a:p>
            <a:r>
              <a:rPr lang="pt-BR" sz="2400" dirty="0"/>
              <a:t>Importamos o módulo ‘</a:t>
            </a:r>
            <a:r>
              <a:rPr lang="pt-BR" sz="2400" b="1" dirty="0" err="1"/>
              <a:t>math</a:t>
            </a:r>
            <a:r>
              <a:rPr lang="pt-BR" sz="2400" b="1" dirty="0"/>
              <a:t>’</a:t>
            </a:r>
            <a:r>
              <a:rPr lang="pt-BR" sz="2400" dirty="0"/>
              <a:t> e usamos a função  ‘</a:t>
            </a:r>
            <a:r>
              <a:rPr lang="pt-BR" sz="2400" b="1" dirty="0" err="1"/>
              <a:t>sqrt</a:t>
            </a:r>
            <a:r>
              <a:rPr lang="pt-BR" sz="2400" b="1" dirty="0"/>
              <a:t>()</a:t>
            </a:r>
            <a:r>
              <a:rPr lang="pt-BR" sz="2400" dirty="0"/>
              <a:t>’  para calcular a raiz quadrada de 16.</a:t>
            </a:r>
          </a:p>
        </p:txBody>
      </p:sp>
    </p:spTree>
    <p:extLst>
      <p:ext uri="{BB962C8B-B14F-4D97-AF65-F5344CB8AC3E}">
        <p14:creationId xmlns:p14="http://schemas.microsoft.com/office/powerpoint/2010/main" val="335197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51615" y="5784898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TRABALHANDO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613058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5BF812-C715-C33A-526D-8AA751F6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AAD22F-6221-E49F-E4BD-3AEBCCAF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16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7333EF-BF05-14E3-BEEB-19BA6A6D0604}"/>
              </a:ext>
            </a:extLst>
          </p:cNvPr>
          <p:cNvSpPr txBox="1"/>
          <p:nvPr/>
        </p:nvSpPr>
        <p:spPr>
          <a:xfrm>
            <a:off x="450562" y="9577304"/>
            <a:ext cx="8693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Manipular dados é uma habilidade essencial em programação. Vamos explorar listas, dicionários e a manipulação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11719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Listas armazenam múltiplos itens em uma única variável.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LISTAS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17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971FA2-CDDB-ECA3-8214-FF9E424CBFAB}"/>
              </a:ext>
            </a:extLst>
          </p:cNvPr>
          <p:cNvSpPr txBox="1"/>
          <p:nvPr/>
        </p:nvSpPr>
        <p:spPr>
          <a:xfrm>
            <a:off x="430236" y="10177468"/>
            <a:ext cx="864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Explicação: </a:t>
            </a:r>
          </a:p>
          <a:p>
            <a:pPr algn="just"/>
            <a:r>
              <a:rPr lang="pt-BR" sz="2400" dirty="0"/>
              <a:t>Este código cria uma lista de frutas e imprime o segundo item da lista ("banana"). Em seguida, adiciona "laranja" à lista e a imprime novamente.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3A02DF-F6A5-1A38-D02F-6AF384FC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Dicionários são coleções de pares chave-valor.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DICIONARIOS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18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971FA2-CDDB-ECA3-8214-FF9E424CBFAB}"/>
              </a:ext>
            </a:extLst>
          </p:cNvPr>
          <p:cNvSpPr txBox="1"/>
          <p:nvPr/>
        </p:nvSpPr>
        <p:spPr>
          <a:xfrm>
            <a:off x="430236" y="10177468"/>
            <a:ext cx="864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Este código cria um dicionário chamado ‘aluno’ com informações sobre um estudante. Imprime o nome do aluno ("Carlos") e depois atualiza a idade para 23.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42A86F0-1958-C16E-6C80-893160CF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Você pode ler e escrever arquivos usando Python.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MANIPULAÇÃO DE ARQUIVOS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DF87E4-FB96-EF14-110E-ECAB403A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F9C951D-69F1-AAA5-69FD-4BCB7896B68C}"/>
              </a:ext>
            </a:extLst>
          </p:cNvPr>
          <p:cNvSpPr txBox="1"/>
          <p:nvPr/>
        </p:nvSpPr>
        <p:spPr>
          <a:xfrm>
            <a:off x="427702" y="3068866"/>
            <a:ext cx="8813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Escrever em um arquivo</a:t>
            </a:r>
            <a:r>
              <a:rPr lang="pt-BR" sz="2400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01DE3-0594-DF73-D577-C71E15718F21}"/>
              </a:ext>
            </a:extLst>
          </p:cNvPr>
          <p:cNvSpPr txBox="1"/>
          <p:nvPr/>
        </p:nvSpPr>
        <p:spPr>
          <a:xfrm>
            <a:off x="427702" y="9946636"/>
            <a:ext cx="864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Este código cria e abre um arquivo chamado arquivo.txt no modo de escrita ("w"). Em seguida, escreve a frase "Este é um arquivo de exemplo." no arquivo</a:t>
            </a:r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879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54558E-F879-7234-A4AA-EA98AACEA395}"/>
              </a:ext>
            </a:extLst>
          </p:cNvPr>
          <p:cNvSpPr txBox="1"/>
          <p:nvPr/>
        </p:nvSpPr>
        <p:spPr>
          <a:xfrm>
            <a:off x="610066" y="506974"/>
            <a:ext cx="86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525414" y="2817108"/>
            <a:ext cx="864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Python é uma linguagem de programação poderosa e fácil de aprender. Este e-Book é uma introdução prática ao Python, guiando você através dos conceitos básicos com exemplos reais que você pode aplicar imediatamente. Vamos começar!</a:t>
            </a:r>
          </a:p>
        </p:txBody>
      </p:sp>
      <p:pic>
        <p:nvPicPr>
          <p:cNvPr id="14" name="Imagem 1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CD19EA-FB31-C5FC-DCC2-65CC8A52E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6"/>
          <a:stretch/>
        </p:blipFill>
        <p:spPr>
          <a:xfrm>
            <a:off x="3525670" y="7035475"/>
            <a:ext cx="2622885" cy="2594344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2E4A6E0A-8CEC-D51D-3910-1CBE9D6A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11090B43-9B45-9426-6DC6-CC79D489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27702" y="2023967"/>
            <a:ext cx="78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você pode ler e escrever arquivos usando Python.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MANIPULAÇÃO DE ARQUIVOS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9C951D-69F1-AAA5-69FD-4BCB7896B68C}"/>
              </a:ext>
            </a:extLst>
          </p:cNvPr>
          <p:cNvSpPr txBox="1"/>
          <p:nvPr/>
        </p:nvSpPr>
        <p:spPr>
          <a:xfrm>
            <a:off x="427702" y="3068866"/>
            <a:ext cx="8813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Ler de um arquivo.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52E27C-4D20-BD40-9191-E5664C1A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044A3D-2EE1-60C9-4F1F-72EC29CED6BD}"/>
              </a:ext>
            </a:extLst>
          </p:cNvPr>
          <p:cNvSpPr txBox="1"/>
          <p:nvPr/>
        </p:nvSpPr>
        <p:spPr>
          <a:xfrm>
            <a:off x="430236" y="10177468"/>
            <a:ext cx="864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Este código abre o arquivo ‘arquivo.txt’ no modo de leitura ("r"), lê seu conteúdo e o imprime na tela.</a:t>
            </a:r>
          </a:p>
        </p:txBody>
      </p:sp>
    </p:spTree>
    <p:extLst>
      <p:ext uri="{BB962C8B-B14F-4D97-AF65-F5344CB8AC3E}">
        <p14:creationId xmlns:p14="http://schemas.microsoft.com/office/powerpoint/2010/main" val="27242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-14193" y="5620804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ENTRADA E SAÍDA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613058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CF589-019E-6995-5E9A-F9A13B6D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4477A1-26B3-54EA-31B2-6FBE26BD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21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38798D-3049-B85A-64F1-DA29AC04E0DD}"/>
              </a:ext>
            </a:extLst>
          </p:cNvPr>
          <p:cNvSpPr txBox="1"/>
          <p:nvPr/>
        </p:nvSpPr>
        <p:spPr>
          <a:xfrm>
            <a:off x="391562" y="9677458"/>
            <a:ext cx="8693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Neste capítulo, você aprenderá como capturar dados do usuário e como exibir informações de forma interativa. Entrada e saída de dados são essenciais para tornar seus programas mais dinâmicos e interativos.</a:t>
            </a:r>
          </a:p>
        </p:txBody>
      </p:sp>
    </p:spTree>
    <p:extLst>
      <p:ext uri="{BB962C8B-B14F-4D97-AF65-F5344CB8AC3E}">
        <p14:creationId xmlns:p14="http://schemas.microsoft.com/office/powerpoint/2010/main" val="277683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427702" y="1962974"/>
            <a:ext cx="8670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Você pode usar a função input para capturar dados do usuário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ENTRADA DE DADOS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22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B04689-5E59-B619-FAD9-283172455B31}"/>
              </a:ext>
            </a:extLst>
          </p:cNvPr>
          <p:cNvSpPr txBox="1"/>
          <p:nvPr/>
        </p:nvSpPr>
        <p:spPr>
          <a:xfrm>
            <a:off x="450562" y="9577304"/>
            <a:ext cx="8693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 </a:t>
            </a:r>
          </a:p>
          <a:p>
            <a:pPr algn="just"/>
            <a:r>
              <a:rPr lang="pt-BR" sz="2400" dirty="0"/>
              <a:t>A função ‘input’ exibe uma mensagem ao usuário e aguarda a entrada de dados. O valor digitado pelo usuário é armazenado na variável ‘nome’ e, em seguida, exibido com uma mensagem de saudação.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A22D1A-C658-4606-A3B4-524EF266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2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427702" y="1962974"/>
            <a:ext cx="864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Dados capturados via ‘input’ são sempre </a:t>
            </a:r>
            <a:r>
              <a:rPr lang="pt-BR" sz="2400" dirty="0" err="1"/>
              <a:t>strings</a:t>
            </a:r>
            <a:r>
              <a:rPr lang="pt-BR" sz="2400" dirty="0"/>
              <a:t>. Para realizar operações matemáticas, é necessário converter esses dados para outros tipos, como </a:t>
            </a:r>
            <a:r>
              <a:rPr lang="pt-BR" sz="2400" dirty="0" err="1"/>
              <a:t>int</a:t>
            </a:r>
            <a:r>
              <a:rPr lang="pt-BR" sz="2400" dirty="0"/>
              <a:t> ou </a:t>
            </a:r>
            <a:r>
              <a:rPr lang="pt-BR" sz="2400" dirty="0" err="1"/>
              <a:t>float</a:t>
            </a:r>
            <a:r>
              <a:rPr lang="pt-BR" sz="2400" dirty="0"/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CONVERSÃO DE TIPOS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23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B04689-5E59-B619-FAD9-283172455B31}"/>
              </a:ext>
            </a:extLst>
          </p:cNvPr>
          <p:cNvSpPr txBox="1"/>
          <p:nvPr/>
        </p:nvSpPr>
        <p:spPr>
          <a:xfrm>
            <a:off x="450562" y="9577304"/>
            <a:ext cx="8693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 </a:t>
            </a:r>
          </a:p>
          <a:p>
            <a:pPr algn="just"/>
            <a:r>
              <a:rPr lang="pt-BR" sz="2400" dirty="0"/>
              <a:t> O valor digitado pelo usuário é convertido para inteiro usando int. Em seguida, calculamos o ano de nascimento e exibimos o resultado.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672838-E1D3-8BD4-B566-8FBF0886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390855" y="2084751"/>
            <a:ext cx="8670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função print pode ser usada para exibir informações de diferentes maneiras, incluindo formatação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SAIDA DE DADOS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24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B04689-5E59-B619-FAD9-283172455B31}"/>
              </a:ext>
            </a:extLst>
          </p:cNvPr>
          <p:cNvSpPr txBox="1"/>
          <p:nvPr/>
        </p:nvSpPr>
        <p:spPr>
          <a:xfrm>
            <a:off x="450562" y="9577304"/>
            <a:ext cx="8693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Explicação</a:t>
            </a:r>
          </a:p>
          <a:p>
            <a:r>
              <a:rPr lang="pt-BR" sz="2400" dirty="0"/>
              <a:t>O programa solicita o nome do usuário e imprime uma saudação personalizada.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4408EF-0B4E-A9B4-FFE6-96C19667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27893" y="5553524"/>
            <a:ext cx="960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INTRODUÇÃO À PROGRAMAÇÃO ORIENTADA A OBJETOS (POO)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07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352641" y="9981796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21270-6D1B-1A61-1330-436F42E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9BF26-8831-385A-42C3-5D2708A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8AA26-F128-490E-DFE1-0EB30F79E98C}"/>
              </a:ext>
            </a:extLst>
          </p:cNvPr>
          <p:cNvSpPr txBox="1"/>
          <p:nvPr/>
        </p:nvSpPr>
        <p:spPr>
          <a:xfrm>
            <a:off x="-30426" y="10255789"/>
            <a:ext cx="9601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 Programação Orientada a Objetos (POO) é um paradigma de programação que utiliza "objetos" para modelar dados e comportamentos. Neste capítulo, vamos aprender os conceitos básicos de POO em Python.</a:t>
            </a:r>
          </a:p>
        </p:txBody>
      </p:sp>
    </p:spTree>
    <p:extLst>
      <p:ext uri="{BB962C8B-B14F-4D97-AF65-F5344CB8AC3E}">
        <p14:creationId xmlns:p14="http://schemas.microsoft.com/office/powerpoint/2010/main" val="392210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427702" y="1962974"/>
            <a:ext cx="86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Uma classe é uma estrutura que define um objeto. Um objeto é uma instância de uma classe.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CLASSES E OBJETOS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26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B04689-5E59-B619-FAD9-283172455B31}"/>
              </a:ext>
            </a:extLst>
          </p:cNvPr>
          <p:cNvSpPr txBox="1"/>
          <p:nvPr/>
        </p:nvSpPr>
        <p:spPr>
          <a:xfrm>
            <a:off x="450562" y="9524637"/>
            <a:ext cx="864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 </a:t>
            </a:r>
          </a:p>
          <a:p>
            <a:pPr algn="just"/>
            <a:r>
              <a:rPr lang="pt-BR" sz="2400" dirty="0"/>
              <a:t>A classe </a:t>
            </a:r>
            <a:r>
              <a:rPr lang="pt-BR" sz="2400" b="1" dirty="0"/>
              <a:t>‘Pessoa’</a:t>
            </a:r>
            <a:r>
              <a:rPr lang="pt-BR" sz="2400" dirty="0"/>
              <a:t> define um objeto com atributos ‘</a:t>
            </a:r>
            <a:r>
              <a:rPr lang="pt-BR" sz="2400" b="1" dirty="0"/>
              <a:t>nome’</a:t>
            </a:r>
            <a:r>
              <a:rPr lang="pt-BR" sz="2400" dirty="0"/>
              <a:t> e ‘</a:t>
            </a:r>
            <a:r>
              <a:rPr lang="pt-BR" sz="2400" b="1" dirty="0"/>
              <a:t>idade’</a:t>
            </a:r>
            <a:r>
              <a:rPr lang="pt-BR" sz="2400" dirty="0"/>
              <a:t>. O método ‘</a:t>
            </a:r>
            <a:r>
              <a:rPr lang="pt-BR" sz="2400" b="1" dirty="0"/>
              <a:t>apresentar’</a:t>
            </a:r>
            <a:r>
              <a:rPr lang="pt-BR" sz="2400" dirty="0"/>
              <a:t> retorna uma mensagem com essas informações. Criamos uma instância da classe ‘</a:t>
            </a:r>
            <a:r>
              <a:rPr lang="pt-BR" sz="2400" b="1" dirty="0"/>
              <a:t>Pessoa’</a:t>
            </a:r>
            <a:r>
              <a:rPr lang="pt-BR" sz="2400" dirty="0"/>
              <a:t> e chamamos o método ‘</a:t>
            </a:r>
            <a:r>
              <a:rPr lang="pt-BR" sz="2400" b="1" dirty="0"/>
              <a:t>apresentar’	</a:t>
            </a:r>
            <a:r>
              <a:rPr lang="pt-BR" sz="2400" dirty="0"/>
              <a:t> para exibir a mensagem.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F73A8-69B2-EF94-B915-4337D2D9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7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427702" y="1962974"/>
            <a:ext cx="86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Herança permite que uma classe herde atributos e métodos de outra classe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HERANÇA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27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B04689-5E59-B619-FAD9-283172455B31}"/>
              </a:ext>
            </a:extLst>
          </p:cNvPr>
          <p:cNvSpPr txBox="1"/>
          <p:nvPr/>
        </p:nvSpPr>
        <p:spPr>
          <a:xfrm>
            <a:off x="450562" y="9577304"/>
            <a:ext cx="864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 </a:t>
            </a:r>
          </a:p>
          <a:p>
            <a:pPr algn="just"/>
            <a:r>
              <a:rPr lang="pt-BR" sz="2400" dirty="0"/>
              <a:t>A classe ‘</a:t>
            </a:r>
            <a:r>
              <a:rPr lang="pt-BR" sz="2400" b="1" dirty="0"/>
              <a:t>Cachorro’</a:t>
            </a:r>
            <a:r>
              <a:rPr lang="pt-BR" sz="2400" dirty="0"/>
              <a:t> herda da classe Animal. O método ‘</a:t>
            </a:r>
            <a:r>
              <a:rPr lang="pt-BR" sz="2400" b="1" dirty="0" err="1"/>
              <a:t>emitir_som</a:t>
            </a:r>
            <a:r>
              <a:rPr lang="pt-BR" sz="2400" b="1" dirty="0"/>
              <a:t>’</a:t>
            </a:r>
            <a:r>
              <a:rPr lang="pt-BR" sz="2400" dirty="0"/>
              <a:t> é definido na classe ‘</a:t>
            </a:r>
            <a:r>
              <a:rPr lang="pt-BR" sz="2400" b="1" dirty="0"/>
              <a:t>Cachorro’</a:t>
            </a:r>
            <a:r>
              <a:rPr lang="pt-BR" sz="2400" dirty="0"/>
              <a:t> para retornar </a:t>
            </a:r>
            <a:r>
              <a:rPr lang="pt-BR" sz="2400" b="1" dirty="0"/>
              <a:t>"</a:t>
            </a:r>
            <a:r>
              <a:rPr lang="pt-BR" sz="2400" b="1" dirty="0" err="1"/>
              <a:t>Au</a:t>
            </a:r>
            <a:r>
              <a:rPr lang="pt-BR" sz="2400" b="1" dirty="0"/>
              <a:t> </a:t>
            </a:r>
            <a:r>
              <a:rPr lang="pt-BR" sz="2400" b="1" dirty="0" err="1"/>
              <a:t>Au</a:t>
            </a:r>
            <a:r>
              <a:rPr lang="pt-BR" sz="2400" dirty="0"/>
              <a:t>". Criamos uma instância de ‘</a:t>
            </a:r>
            <a:r>
              <a:rPr lang="pt-BR" sz="2400" b="1" dirty="0"/>
              <a:t>Cachorro’</a:t>
            </a:r>
            <a:r>
              <a:rPr lang="pt-BR" sz="2400" dirty="0"/>
              <a:t> e chamamos ‘</a:t>
            </a:r>
            <a:r>
              <a:rPr lang="pt-BR" sz="2400" b="1" dirty="0" err="1"/>
              <a:t>emitir_som</a:t>
            </a:r>
            <a:r>
              <a:rPr lang="pt-BR" sz="2400" b="1" dirty="0"/>
              <a:t>’</a:t>
            </a:r>
            <a:r>
              <a:rPr lang="pt-BR" sz="2400" dirty="0"/>
              <a:t> para exibir o som do cachorro.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9F4128-9EF5-F79E-5400-2E929D7A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527"/>
            <a:ext cx="96012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9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1238861" y="5659071"/>
            <a:ext cx="7226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AGRADECIMENTO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08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613058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10E68-BF92-065E-2D9B-87A5A50D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756691-5634-A933-7CDD-2F4DC44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23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427702" y="1962974"/>
            <a:ext cx="864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Esse book foi gerado por </a:t>
            </a:r>
            <a:r>
              <a:rPr lang="pt-BR" sz="2400" b="1" dirty="0"/>
              <a:t>IA </a:t>
            </a:r>
            <a:r>
              <a:rPr lang="pt-BR" sz="2400" dirty="0"/>
              <a:t>  e diagramado por humano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Esse conteúdo foi gerado com fins didáticos  de construção, não foi realizada uma validação cuidadosa humana no conteúdo e pode conter erros gerados por uma </a:t>
            </a:r>
            <a:r>
              <a:rPr lang="pt-BR" sz="2400" b="1" dirty="0"/>
              <a:t>IA</a:t>
            </a:r>
            <a:r>
              <a:rPr lang="pt-BR" sz="2400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OBRIGADO POR LER ATÉ AQUI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29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05B9AE-5D7D-B71A-4EA5-76E4AA8CC2A0}"/>
              </a:ext>
            </a:extLst>
          </p:cNvPr>
          <p:cNvSpPr txBox="1"/>
          <p:nvPr/>
        </p:nvSpPr>
        <p:spPr>
          <a:xfrm>
            <a:off x="751803" y="7608422"/>
            <a:ext cx="86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hlinkClick r:id="rId2"/>
              </a:rPr>
              <a:t>https://github.com/Andreacbsilva/prompts-recipe-to-create-a-ebook</a:t>
            </a:r>
            <a:endParaRPr lang="pt-BR" sz="24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CE444B4-BD7A-CB7D-82F9-DCE08B750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5695950"/>
            <a:ext cx="1409700" cy="1409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9C87374-3836-1E06-41AD-39CE372466CF}"/>
              </a:ext>
            </a:extLst>
          </p:cNvPr>
          <p:cNvSpPr txBox="1"/>
          <p:nvPr/>
        </p:nvSpPr>
        <p:spPr>
          <a:xfrm>
            <a:off x="603363" y="8942191"/>
            <a:ext cx="86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Autor: Andrea Bezerra</a:t>
            </a:r>
          </a:p>
        </p:txBody>
      </p:sp>
    </p:spTree>
    <p:extLst>
      <p:ext uri="{BB962C8B-B14F-4D97-AF65-F5344CB8AC3E}">
        <p14:creationId xmlns:p14="http://schemas.microsoft.com/office/powerpoint/2010/main" val="25929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73909" y="5659071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  INTRODUÇÃO AO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613058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42F1FF-DC87-30C7-9AD4-9DEB1F3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CA2729-8030-6522-893E-333598FE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5E9C48-FBA2-3664-21A2-19E3477B7F2A}"/>
              </a:ext>
            </a:extLst>
          </p:cNvPr>
          <p:cNvSpPr txBox="1"/>
          <p:nvPr/>
        </p:nvSpPr>
        <p:spPr>
          <a:xfrm>
            <a:off x="26021" y="9414019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Neste capítulo, você aprenderá os fundamentos da programação em Python. Vamos cobrir desde a instalação do Python até a execução do seu primeiro programa.</a:t>
            </a:r>
          </a:p>
        </p:txBody>
      </p:sp>
    </p:spTree>
    <p:extLst>
      <p:ext uri="{BB962C8B-B14F-4D97-AF65-F5344CB8AC3E}">
        <p14:creationId xmlns:p14="http://schemas.microsoft.com/office/powerpoint/2010/main" val="5331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C054DF-EC18-C363-586A-512D0D95A7DE}"/>
              </a:ext>
            </a:extLst>
          </p:cNvPr>
          <p:cNvSpPr txBox="1"/>
          <p:nvPr/>
        </p:nvSpPr>
        <p:spPr>
          <a:xfrm>
            <a:off x="493016" y="2579136"/>
            <a:ext cx="86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começar, você precisa instalar o Python. Acesse </a:t>
            </a:r>
            <a:r>
              <a:rPr lang="pt-BR" sz="2400" u="sng" dirty="0">
                <a:solidFill>
                  <a:schemeClr val="accent1">
                    <a:lumMod val="50000"/>
                  </a:schemeClr>
                </a:solidFill>
              </a:rPr>
              <a:t>python.org </a:t>
            </a:r>
            <a:r>
              <a:rPr lang="pt-BR" sz="2400" dirty="0"/>
              <a:t>e baixe a versão mais recente para o seu sistema operacional. Após a instalação, abra o terminal e digite ‘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–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version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pt-BR" sz="2400" dirty="0"/>
              <a:t>para verificar se tudo está funcionando corretamente.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570706" y="5759293"/>
            <a:ext cx="8640000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b="1" dirty="0"/>
              <a:t>Passo a Passo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Acesse o site oficial do Python:</a:t>
            </a:r>
            <a:r>
              <a:rPr lang="pt-BR" sz="2400" dirty="0"/>
              <a:t> </a:t>
            </a:r>
            <a:r>
              <a:rPr lang="pt-BR" sz="2400" dirty="0">
                <a:hlinkClick r:id="rId2"/>
              </a:rPr>
              <a:t>python.org</a:t>
            </a:r>
            <a:r>
              <a:rPr lang="pt-BR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Baixe a versão mais recente do Python:</a:t>
            </a:r>
            <a:r>
              <a:rPr lang="pt-BR" sz="2400" dirty="0"/>
              <a:t> Escolha a versão compatível com seu sistema operacional (Windows, </a:t>
            </a:r>
            <a:r>
              <a:rPr lang="pt-BR" sz="2400" dirty="0" err="1"/>
              <a:t>macOS</a:t>
            </a:r>
            <a:r>
              <a:rPr lang="pt-BR" sz="2400" dirty="0"/>
              <a:t> ou Linux).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Instale o Python:</a:t>
            </a:r>
            <a:r>
              <a:rPr lang="pt-BR" sz="2400" dirty="0"/>
              <a:t> Siga as instruções do instalador. Certifique-se de marcar a opção "</a:t>
            </a:r>
            <a:r>
              <a:rPr lang="pt-BR" sz="2400" dirty="0" err="1"/>
              <a:t>Add</a:t>
            </a:r>
            <a:r>
              <a:rPr lang="pt-BR" sz="2400" dirty="0"/>
              <a:t> Python </a:t>
            </a:r>
            <a:r>
              <a:rPr lang="pt-BR" sz="2400" dirty="0" err="1"/>
              <a:t>to</a:t>
            </a:r>
            <a:r>
              <a:rPr lang="pt-BR" sz="2400" dirty="0"/>
              <a:t> PATH" durante a instalação no Windows.</a:t>
            </a:r>
          </a:p>
          <a:p>
            <a:endParaRPr lang="pt-BR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INSTALANDO PYTHON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9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427702" y="2564026"/>
            <a:ext cx="86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Vamos criar nosso primeiro programa em Python. Abra o seu editor de texto preferido e digite o seguinte código: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SEU PRIMEIRO PROGRAMA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5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B04689-5E59-B619-FAD9-283172455B31}"/>
              </a:ext>
            </a:extLst>
          </p:cNvPr>
          <p:cNvSpPr txBox="1"/>
          <p:nvPr/>
        </p:nvSpPr>
        <p:spPr>
          <a:xfrm>
            <a:off x="480600" y="10003278"/>
            <a:ext cx="864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Explicação:</a:t>
            </a:r>
          </a:p>
          <a:p>
            <a:pPr algn="just"/>
            <a:r>
              <a:rPr lang="pt-BR" sz="2400" dirty="0"/>
              <a:t>Este simples programa imprime a mensagem </a:t>
            </a:r>
            <a:r>
              <a:rPr lang="pt-BR" sz="2400" b="1" dirty="0"/>
              <a:t>"Olá, Mundo!"</a:t>
            </a:r>
            <a:r>
              <a:rPr lang="pt-BR" sz="2400" dirty="0"/>
              <a:t> na tela. O comando ‘</a:t>
            </a:r>
            <a:r>
              <a:rPr lang="pt-BR" sz="2400" b="1" dirty="0"/>
              <a:t>print’</a:t>
            </a:r>
            <a:r>
              <a:rPr lang="pt-BR" sz="2400" dirty="0"/>
              <a:t> é uma função embutida em Python que exibe a saída para o usuário.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D28120F-0C68-D111-AA5C-3AE99520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1263"/>
            <a:ext cx="9601200" cy="54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5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32657" y="5509065"/>
            <a:ext cx="9601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VARIÁVEIS E TIPOS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613058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1B6691-AA93-92FF-15C6-BEA94B04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A70AF-469C-8116-7A5C-3081CFA2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6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CC8466-4851-6135-D8D0-045BB1830732}"/>
              </a:ext>
            </a:extLst>
          </p:cNvPr>
          <p:cNvSpPr txBox="1"/>
          <p:nvPr/>
        </p:nvSpPr>
        <p:spPr>
          <a:xfrm>
            <a:off x="26021" y="9577304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Variáveis são usadas para armazenar valores. Em Python, você não precisa declarar o tipo de variável, pois a linguagem é dinamicamente </a:t>
            </a:r>
            <a:r>
              <a:rPr lang="pt-BR" sz="2400" dirty="0" err="1">
                <a:solidFill>
                  <a:schemeClr val="bg1"/>
                </a:solidFill>
              </a:rPr>
              <a:t>tipada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99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6AD045-C905-8476-8D18-C94C8588E0C1}"/>
              </a:ext>
            </a:extLst>
          </p:cNvPr>
          <p:cNvSpPr txBox="1"/>
          <p:nvPr/>
        </p:nvSpPr>
        <p:spPr>
          <a:xfrm>
            <a:off x="301118" y="2162467"/>
            <a:ext cx="86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Python possui vários tipos de dados integrados.</a:t>
            </a:r>
          </a:p>
          <a:p>
            <a:r>
              <a:rPr lang="pt-BR" sz="2400" dirty="0"/>
              <a:t>Aqui estão alguns dos mais comuns: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VARIÁVEIS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3046C5-6C46-1CDC-DF76-53DC84EF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2919"/>
            <a:ext cx="9601200" cy="43845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EF1505-1A2D-8564-08BD-9A345EA220D0}"/>
              </a:ext>
            </a:extLst>
          </p:cNvPr>
          <p:cNvSpPr txBox="1"/>
          <p:nvPr/>
        </p:nvSpPr>
        <p:spPr>
          <a:xfrm>
            <a:off x="393723" y="3401799"/>
            <a:ext cx="8813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Inteiros e Flutuantes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971FA2-CDDB-ECA3-8214-FF9E424CBFAB}"/>
              </a:ext>
            </a:extLst>
          </p:cNvPr>
          <p:cNvSpPr txBox="1"/>
          <p:nvPr/>
        </p:nvSpPr>
        <p:spPr>
          <a:xfrm>
            <a:off x="430236" y="10177468"/>
            <a:ext cx="86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Explicação:</a:t>
            </a:r>
          </a:p>
          <a:p>
            <a:r>
              <a:rPr lang="pt-BR" sz="2400" dirty="0"/>
              <a:t>‘</a:t>
            </a:r>
            <a:r>
              <a:rPr lang="pt-BR" sz="2400" b="1" dirty="0"/>
              <a:t>idade</a:t>
            </a:r>
            <a:r>
              <a:rPr lang="pt-BR" sz="2400" dirty="0"/>
              <a:t>’ é um inteiro e ‘</a:t>
            </a:r>
            <a:r>
              <a:rPr lang="pt-BR" sz="2400" b="1" dirty="0"/>
              <a:t>altura’</a:t>
            </a:r>
            <a:r>
              <a:rPr lang="pt-BR" sz="2400" dirty="0"/>
              <a:t> é um </a:t>
            </a:r>
            <a:r>
              <a:rPr lang="pt-BR" sz="2400" dirty="0" err="1"/>
              <a:t>float</a:t>
            </a:r>
            <a:r>
              <a:rPr lang="pt-BR" sz="2400" dirty="0"/>
              <a:t> (número decimal)</a:t>
            </a:r>
          </a:p>
        </p:txBody>
      </p:sp>
    </p:spTree>
    <p:extLst>
      <p:ext uri="{BB962C8B-B14F-4D97-AF65-F5344CB8AC3E}">
        <p14:creationId xmlns:p14="http://schemas.microsoft.com/office/powerpoint/2010/main" val="3063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03DDF3-4383-E2B3-0CAE-51531A104C29}"/>
              </a:ext>
            </a:extLst>
          </p:cNvPr>
          <p:cNvSpPr/>
          <p:nvPr/>
        </p:nvSpPr>
        <p:spPr>
          <a:xfrm rot="5400000" flipV="1">
            <a:off x="-56413" y="808137"/>
            <a:ext cx="101394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A3B8E-FDA8-F71F-2E62-4F6A089AA153}"/>
              </a:ext>
            </a:extLst>
          </p:cNvPr>
          <p:cNvSpPr txBox="1"/>
          <p:nvPr/>
        </p:nvSpPr>
        <p:spPr>
          <a:xfrm>
            <a:off x="603363" y="506974"/>
            <a:ext cx="728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VARIÁVEIS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A3E9F-5B09-9766-4EC7-35F58B79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4A4AD-1BB6-32BE-CA14-CB3390D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8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EF1505-1A2D-8564-08BD-9A345EA220D0}"/>
              </a:ext>
            </a:extLst>
          </p:cNvPr>
          <p:cNvSpPr txBox="1"/>
          <p:nvPr/>
        </p:nvSpPr>
        <p:spPr>
          <a:xfrm>
            <a:off x="393723" y="1995479"/>
            <a:ext cx="8813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Strings</a:t>
            </a:r>
            <a:endParaRPr lang="pt-BR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07F0D9E-E26E-9023-0F9B-23CD4633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" y="2300514"/>
            <a:ext cx="9601200" cy="43845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52A254-837D-2105-F606-2EC022F50AAB}"/>
              </a:ext>
            </a:extLst>
          </p:cNvPr>
          <p:cNvSpPr txBox="1"/>
          <p:nvPr/>
        </p:nvSpPr>
        <p:spPr>
          <a:xfrm>
            <a:off x="603363" y="7012321"/>
            <a:ext cx="8813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Booleanos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BB9CA12-C26E-8D8B-9ACA-D280E550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1" y="7473986"/>
            <a:ext cx="9601200" cy="43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D8046E-486C-E2F4-936B-A4E53093C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D5A7BA-5AA3-0691-1BA3-4697958FB7F1}"/>
              </a:ext>
            </a:extLst>
          </p:cNvPr>
          <p:cNvSpPr txBox="1"/>
          <p:nvPr/>
        </p:nvSpPr>
        <p:spPr>
          <a:xfrm>
            <a:off x="32658" y="5476408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solidFill>
                  <a:schemeClr val="bg1"/>
                </a:solidFill>
              </a:rPr>
              <a:t> Estruturas de Controle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F31D3C-BFA1-7BB4-2E26-50FC4F2EAAED}"/>
              </a:ext>
            </a:extLst>
          </p:cNvPr>
          <p:cNvSpPr txBox="1"/>
          <p:nvPr/>
        </p:nvSpPr>
        <p:spPr>
          <a:xfrm>
            <a:off x="980767" y="3193221"/>
            <a:ext cx="722670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</a:rPr>
              <a:t> </a:t>
            </a:r>
            <a:r>
              <a:rPr lang="pt-BR" sz="9600" b="1" dirty="0">
                <a:ln w="1016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pt-BR" sz="9600" b="1" dirty="0">
              <a:ln w="10160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6E63C0-8DA6-71B6-4F1F-5B1989D1A1F6}"/>
              </a:ext>
            </a:extLst>
          </p:cNvPr>
          <p:cNvSpPr/>
          <p:nvPr/>
        </p:nvSpPr>
        <p:spPr>
          <a:xfrm>
            <a:off x="1238861" y="8580401"/>
            <a:ext cx="7226709" cy="20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70FBDD-453E-B7DE-C9B7-D7B34A3C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ao Phyton - Andréa Bezerra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AF626-6ACB-E341-35DD-642091EA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F44C-7C18-4093-9B5C-95D2E25D4CD7}" type="slidenum">
              <a:rPr lang="pt-BR" smtClean="0"/>
              <a:t>9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64BED6-DF88-2F8C-E65B-C61D3017E90C}"/>
              </a:ext>
            </a:extLst>
          </p:cNvPr>
          <p:cNvSpPr txBox="1"/>
          <p:nvPr/>
        </p:nvSpPr>
        <p:spPr>
          <a:xfrm>
            <a:off x="58678" y="9577304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Aqui, vamos explorar as estruturas de controle de fluxo, como condicionais e loops, que permitem controlar o comportamento do seu programa.</a:t>
            </a:r>
          </a:p>
        </p:txBody>
      </p:sp>
    </p:spTree>
    <p:extLst>
      <p:ext uri="{BB962C8B-B14F-4D97-AF65-F5344CB8AC3E}">
        <p14:creationId xmlns:p14="http://schemas.microsoft.com/office/powerpoint/2010/main" val="4005205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1490</Words>
  <Application>Microsoft Office PowerPoint</Application>
  <PresentationFormat>Papel A3 (297 x 420 mm)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Andréa Bezerra</dc:creator>
  <cp:lastModifiedBy>Andréa Bezerra</cp:lastModifiedBy>
  <cp:revision>1</cp:revision>
  <cp:lastPrinted>2024-07-26T18:12:28Z</cp:lastPrinted>
  <dcterms:created xsi:type="dcterms:W3CDTF">2024-07-24T20:52:23Z</dcterms:created>
  <dcterms:modified xsi:type="dcterms:W3CDTF">2024-07-26T18:14:33Z</dcterms:modified>
</cp:coreProperties>
</file>