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35d7bd6c8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35d7bd6c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35d7bd6c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35d7bd6c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5d7bd6c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35d7bd6c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5d7bd6c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35d7bd6c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35d7bd6c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35d7bd6c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5d7bd6c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35d7bd6c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216775" y="523625"/>
            <a:ext cx="55050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600"/>
              <a:t>Cos’è RabbitMQ</a:t>
            </a:r>
            <a:endParaRPr sz="5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216775" y="1436825"/>
            <a:ext cx="63315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Panoramica sulle funzionalità e caratteristiche principali</a:t>
            </a:r>
            <a:endParaRPr/>
          </a:p>
        </p:txBody>
      </p:sp>
      <p:pic>
        <p:nvPicPr>
          <p:cNvPr id="74" name="Google Shape;74;p13" title="rabbitmq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612"/>
            <a:ext cx="3216775" cy="168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rabbit is holding a cell phone and has a question mark . (Fornito da Tenor)"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086" y="3572000"/>
            <a:ext cx="12192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3995425" y="2060450"/>
            <a:ext cx="39477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Presentazione a cura di:</a:t>
            </a:r>
            <a:endParaRPr b="1"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Argeo Prosperi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Andrea Fusella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Daniele Berghella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Fabio Sarcinelli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Francesco Giuliante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Marco Facecchia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249425" y="2029875"/>
            <a:ext cx="4027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000"/>
              <a:t>Microservizi</a:t>
            </a:r>
            <a:endParaRPr sz="30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000"/>
              <a:t>Messaggi</a:t>
            </a:r>
            <a:endParaRPr sz="30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000"/>
              <a:t>Coda</a:t>
            </a:r>
            <a:endParaRPr sz="3000"/>
          </a:p>
        </p:txBody>
      </p:sp>
      <p:pic>
        <p:nvPicPr>
          <p:cNvPr id="82" name="Google Shape;82;p14" title="message-queue-sm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74" y="454200"/>
            <a:ext cx="2713099" cy="21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04250" y="741975"/>
            <a:ext cx="57369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Quando si parla di RabbitMQ dobbiamo parlare anche di: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608950" y="4194325"/>
            <a:ext cx="45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543075" y="3889525"/>
            <a:ext cx="6333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Vediamo il flusso dei messaggi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747250" y="3974275"/>
            <a:ext cx="1083600" cy="5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118500" y="697800"/>
            <a:ext cx="89070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AutoNum type="arabicPeriod"/>
            </a:pPr>
            <a:r>
              <a:rPr lang="it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Invio del messaggio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it">
                <a:solidFill>
                  <a:schemeClr val="dk2"/>
                </a:solidFill>
              </a:rPr>
              <a:t>Il messaggio del </a:t>
            </a:r>
            <a:r>
              <a:rPr b="1" lang="it">
                <a:solidFill>
                  <a:schemeClr val="dk2"/>
                </a:solidFill>
              </a:rPr>
              <a:t>produttore</a:t>
            </a:r>
            <a:r>
              <a:rPr lang="it">
                <a:solidFill>
                  <a:schemeClr val="dk2"/>
                </a:solidFill>
              </a:rPr>
              <a:t> viene messo in una </a:t>
            </a:r>
            <a:r>
              <a:rPr b="1" lang="it">
                <a:solidFill>
                  <a:schemeClr val="dk2"/>
                </a:solidFill>
              </a:rPr>
              <a:t>coda</a:t>
            </a:r>
            <a:r>
              <a:rPr lang="it">
                <a:solidFill>
                  <a:schemeClr val="dk2"/>
                </a:solidFill>
              </a:rPr>
              <a:t>, che è come una lista di attesa)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Gestione della coda</a:t>
            </a:r>
            <a:r>
              <a:rPr lang="it">
                <a:solidFill>
                  <a:schemeClr val="dk2"/>
                </a:solidFill>
              </a:rPr>
              <a:t> (Vengono accodati in ordine di arrivo -&gt;</a:t>
            </a:r>
            <a:r>
              <a:rPr b="1" lang="it">
                <a:solidFill>
                  <a:schemeClr val="dk2"/>
                </a:solidFill>
              </a:rPr>
              <a:t> FIFO</a:t>
            </a:r>
            <a:r>
              <a:rPr lang="it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Prelievo del messaggio</a:t>
            </a:r>
            <a:r>
              <a:rPr lang="it" sz="2200">
                <a:solidFill>
                  <a:schemeClr val="dk2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(Il </a:t>
            </a:r>
            <a:r>
              <a:rPr b="1" lang="it">
                <a:solidFill>
                  <a:schemeClr val="dk2"/>
                </a:solidFill>
              </a:rPr>
              <a:t>consumatore</a:t>
            </a:r>
            <a:r>
              <a:rPr lang="it">
                <a:solidFill>
                  <a:schemeClr val="dk2"/>
                </a:solidFill>
              </a:rPr>
              <a:t> si collega a RabbitMQ e chiede i messaggi dalla coda)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Elaborazione del messaggio</a:t>
            </a:r>
            <a:r>
              <a:rPr lang="it" sz="2200">
                <a:solidFill>
                  <a:schemeClr val="dk2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(il consumatore legge ed </a:t>
            </a:r>
            <a:r>
              <a:rPr b="1" lang="it">
                <a:solidFill>
                  <a:schemeClr val="dk2"/>
                </a:solidFill>
              </a:rPr>
              <a:t>elabora </a:t>
            </a:r>
            <a:r>
              <a:rPr lang="it">
                <a:solidFill>
                  <a:schemeClr val="dk2"/>
                </a:solidFill>
              </a:rPr>
              <a:t>il messaggio e puo confermare o negare la ricezione)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Se ci sono più consumatori</a:t>
            </a:r>
            <a:r>
              <a:rPr lang="it" sz="2200">
                <a:solidFill>
                  <a:schemeClr val="dk2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(RabbitMQ distribuisce i messaggi tra i vari consumatori in modo </a:t>
            </a:r>
            <a:r>
              <a:rPr b="1" lang="it">
                <a:solidFill>
                  <a:schemeClr val="dk2"/>
                </a:solidFill>
              </a:rPr>
              <a:t>equilibrato</a:t>
            </a:r>
            <a:r>
              <a:rPr lang="it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654750" y="615775"/>
            <a:ext cx="78345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Quindi perchè la utilizziamo</a:t>
            </a:r>
            <a:endParaRPr sz="4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54750" y="2151050"/>
            <a:ext cx="50235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RabbitMQ migliora l’efficienza delle applicazioni permettendo di gestire messaggi in coda senza bloccare i server. È ideale per distribuire carichi di lavoro, bilanciare risorse e far comunicare sistemi diversi in modo scalabile e affidabile.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artoon of a rabbit with a surprised look on its face (Fornito da Tenor)"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00" y="2997725"/>
            <a:ext cx="1985650" cy="1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2466600" y="446550"/>
            <a:ext cx="4210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l’exchange?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49825" y="1293000"/>
            <a:ext cx="49785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</a:rPr>
              <a:t>Un </a:t>
            </a:r>
            <a:r>
              <a:rPr b="1" lang="it" sz="1800">
                <a:solidFill>
                  <a:schemeClr val="lt1"/>
                </a:solidFill>
              </a:rPr>
              <a:t>exchange</a:t>
            </a:r>
            <a:r>
              <a:rPr lang="it" sz="1800">
                <a:solidFill>
                  <a:schemeClr val="lt1"/>
                </a:solidFill>
              </a:rPr>
              <a:t> in RabbitMQ riceve i messaggi dal produttore e li instrada alle code in base a </a:t>
            </a:r>
            <a:r>
              <a:rPr b="1" lang="it" sz="1800">
                <a:solidFill>
                  <a:schemeClr val="lt1"/>
                </a:solidFill>
              </a:rPr>
              <a:t>routing key</a:t>
            </a:r>
            <a:r>
              <a:rPr lang="it" sz="1800">
                <a:solidFill>
                  <a:schemeClr val="lt1"/>
                </a:solidFill>
              </a:rPr>
              <a:t> e </a:t>
            </a:r>
            <a:r>
              <a:rPr b="1" lang="it" sz="1800">
                <a:solidFill>
                  <a:schemeClr val="lt1"/>
                </a:solidFill>
              </a:rPr>
              <a:t>binding</a:t>
            </a:r>
            <a:r>
              <a:rPr lang="it" sz="1800">
                <a:solidFill>
                  <a:schemeClr val="lt1"/>
                </a:solidFill>
              </a:rPr>
              <a:t>. Non invia direttamente ai queue, ma decide quale coda riceverà ogni messaggio in base alla sua configurazione.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72000" y="2571750"/>
            <a:ext cx="45609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Flusso dell’ exchange: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Il produttore invia i messaggi all’exchange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messaggi vengono instradati alle code tramite binding e rounting key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code conservano i messaggifinchè un consumatore non li elabora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white rabbit with pink ears is asking the question what ? (Fornito da Tenor)"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00" y="3279949"/>
            <a:ext cx="1542075" cy="14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6400" y="452150"/>
            <a:ext cx="90312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120"/>
              <a:t>Controlla l’interfaccia di rabbitMQ</a:t>
            </a:r>
            <a:endParaRPr sz="4120"/>
          </a:p>
        </p:txBody>
      </p:sp>
      <p:pic>
        <p:nvPicPr>
          <p:cNvPr id="112" name="Google Shape;112;p18" title="conne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99" y="1524525"/>
            <a:ext cx="5032425" cy="32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5997475" y="1665625"/>
            <a:ext cx="2878800" cy="2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L'interfaccia di RabbitMQ permette di gestire code, exchange, messaggi e utenti, monitorando lo stato e le performance in modo semplice.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23600" y="13773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Vediamo la dimostrazione! </a:t>
            </a:r>
            <a:endParaRPr/>
          </a:p>
        </p:txBody>
      </p:sp>
      <p:pic>
        <p:nvPicPr>
          <p:cNvPr descr="a cartoon rabbit is holding a pink flower in a pot surrounded by music notes . (Fornito da Tenor)"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21" y="3233725"/>
            <a:ext cx="1645259" cy="1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