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sldIdLst>
    <p:sldId id="256" r:id="rId2"/>
    <p:sldId id="259" r:id="rId3"/>
    <p:sldId id="261" r:id="rId4"/>
    <p:sldId id="318" r:id="rId5"/>
    <p:sldId id="260" r:id="rId6"/>
    <p:sldId id="263" r:id="rId7"/>
    <p:sldId id="319" r:id="rId8"/>
    <p:sldId id="264" r:id="rId9"/>
    <p:sldId id="265" r:id="rId10"/>
    <p:sldId id="314" r:id="rId11"/>
    <p:sldId id="315" r:id="rId12"/>
    <p:sldId id="316" r:id="rId13"/>
    <p:sldId id="31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B5388C-9C65-3E4D-9ECE-AFCF8B308366}" v="73" dt="2021-03-19T09:05:04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5"/>
    <p:restoredTop sz="95833"/>
  </p:normalViewPr>
  <p:slideViewPr>
    <p:cSldViewPr snapToGrid="0" snapToObjects="1">
      <p:cViewPr varScale="1">
        <p:scale>
          <a:sx n="127" d="100"/>
          <a:sy n="127" d="100"/>
        </p:scale>
        <p:origin x="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Ierardi" userId="2c1969ba-14de-4b19-9a0f-b816dd906094" providerId="ADAL" clId="{44B5388C-9C65-3E4D-9ECE-AFCF8B308366}"/>
    <pc:docChg chg="undo custSel addSld delSld modSld sldOrd">
      <pc:chgData name="Andrea Ierardi" userId="2c1969ba-14de-4b19-9a0f-b816dd906094" providerId="ADAL" clId="{44B5388C-9C65-3E4D-9ECE-AFCF8B308366}" dt="2021-03-19T09:05:09.970" v="589" actId="1076"/>
      <pc:docMkLst>
        <pc:docMk/>
      </pc:docMkLst>
      <pc:sldChg chg="modSp mod">
        <pc:chgData name="Andrea Ierardi" userId="2c1969ba-14de-4b19-9a0f-b816dd906094" providerId="ADAL" clId="{44B5388C-9C65-3E4D-9ECE-AFCF8B308366}" dt="2021-03-13T20:34:52.243" v="547" actId="20577"/>
        <pc:sldMkLst>
          <pc:docMk/>
          <pc:sldMk cId="4033143553" sldId="256"/>
        </pc:sldMkLst>
        <pc:spChg chg="mod">
          <ac:chgData name="Andrea Ierardi" userId="2c1969ba-14de-4b19-9a0f-b816dd906094" providerId="ADAL" clId="{44B5388C-9C65-3E4D-9ECE-AFCF8B308366}" dt="2021-03-13T20:34:52.243" v="547" actId="20577"/>
          <ac:spMkLst>
            <pc:docMk/>
            <pc:sldMk cId="4033143553" sldId="256"/>
            <ac:spMk id="3" creationId="{72BCB04D-97C1-F546-A273-EEDD3636EEEE}"/>
          </ac:spMkLst>
        </pc:spChg>
      </pc:sldChg>
      <pc:sldChg chg="addSp modSp mod modTransition">
        <pc:chgData name="Andrea Ierardi" userId="2c1969ba-14de-4b19-9a0f-b816dd906094" providerId="ADAL" clId="{44B5388C-9C65-3E4D-9ECE-AFCF8B308366}" dt="2021-03-18T18:41:41.946" v="548"/>
        <pc:sldMkLst>
          <pc:docMk/>
          <pc:sldMk cId="3353102403" sldId="259"/>
        </pc:sldMkLst>
        <pc:spChg chg="add mod">
          <ac:chgData name="Andrea Ierardi" userId="2c1969ba-14de-4b19-9a0f-b816dd906094" providerId="ADAL" clId="{44B5388C-9C65-3E4D-9ECE-AFCF8B308366}" dt="2021-03-13T20:28:04.300" v="489" actId="171"/>
          <ac:spMkLst>
            <pc:docMk/>
            <pc:sldMk cId="3353102403" sldId="259"/>
            <ac:spMk id="18" creationId="{530CE22C-E7F2-F440-8891-1251599D44FE}"/>
          </ac:spMkLst>
        </pc:spChg>
        <pc:spChg chg="add mod">
          <ac:chgData name="Andrea Ierardi" userId="2c1969ba-14de-4b19-9a0f-b816dd906094" providerId="ADAL" clId="{44B5388C-9C65-3E4D-9ECE-AFCF8B308366}" dt="2021-03-13T20:28:04.300" v="489" actId="171"/>
          <ac:spMkLst>
            <pc:docMk/>
            <pc:sldMk cId="3353102403" sldId="259"/>
            <ac:spMk id="19" creationId="{5F0DCB3A-9367-A24A-BC08-8622D917BEF4}"/>
          </ac:spMkLst>
        </pc:spChg>
      </pc:sldChg>
      <pc:sldChg chg="addSp delSp modSp mod modTransition">
        <pc:chgData name="Andrea Ierardi" userId="2c1969ba-14de-4b19-9a0f-b816dd906094" providerId="ADAL" clId="{44B5388C-9C65-3E4D-9ECE-AFCF8B308366}" dt="2021-03-18T18:41:41.946" v="548"/>
        <pc:sldMkLst>
          <pc:docMk/>
          <pc:sldMk cId="3921794007" sldId="260"/>
        </pc:sldMkLst>
        <pc:spChg chg="del">
          <ac:chgData name="Andrea Ierardi" userId="2c1969ba-14de-4b19-9a0f-b816dd906094" providerId="ADAL" clId="{44B5388C-9C65-3E4D-9ECE-AFCF8B308366}" dt="2021-03-13T20:29:56.582" v="520" actId="478"/>
          <ac:spMkLst>
            <pc:docMk/>
            <pc:sldMk cId="3921794007" sldId="260"/>
            <ac:spMk id="2" creationId="{CCDEC9C3-F014-CA47-9765-A27F37B9F9B0}"/>
          </ac:spMkLst>
        </pc:spChg>
        <pc:spChg chg="del">
          <ac:chgData name="Andrea Ierardi" userId="2c1969ba-14de-4b19-9a0f-b816dd906094" providerId="ADAL" clId="{44B5388C-9C65-3E4D-9ECE-AFCF8B308366}" dt="2021-03-13T20:29:56.582" v="520" actId="478"/>
          <ac:spMkLst>
            <pc:docMk/>
            <pc:sldMk cId="3921794007" sldId="260"/>
            <ac:spMk id="3" creationId="{018B3E7E-DAA1-A64A-8A12-7956F74E955F}"/>
          </ac:spMkLst>
        </pc:spChg>
        <pc:spChg chg="del">
          <ac:chgData name="Andrea Ierardi" userId="2c1969ba-14de-4b19-9a0f-b816dd906094" providerId="ADAL" clId="{44B5388C-9C65-3E4D-9ECE-AFCF8B308366}" dt="2021-03-13T20:28:17.013" v="493" actId="478"/>
          <ac:spMkLst>
            <pc:docMk/>
            <pc:sldMk cId="3921794007" sldId="260"/>
            <ac:spMk id="4" creationId="{30093C11-D01F-5D4C-A2F7-DE585F6D8CB6}"/>
          </ac:spMkLst>
        </pc:spChg>
        <pc:spChg chg="del">
          <ac:chgData name="Andrea Ierardi" userId="2c1969ba-14de-4b19-9a0f-b816dd906094" providerId="ADAL" clId="{44B5388C-9C65-3E4D-9ECE-AFCF8B308366}" dt="2021-03-13T20:28:18.787" v="494" actId="478"/>
          <ac:spMkLst>
            <pc:docMk/>
            <pc:sldMk cId="3921794007" sldId="260"/>
            <ac:spMk id="5" creationId="{6343DDA6-0DE1-FC49-868A-EC3A70849AAF}"/>
          </ac:spMkLst>
        </pc:spChg>
        <pc:spChg chg="del">
          <ac:chgData name="Andrea Ierardi" userId="2c1969ba-14de-4b19-9a0f-b816dd906094" providerId="ADAL" clId="{44B5388C-9C65-3E4D-9ECE-AFCF8B308366}" dt="2021-03-13T20:29:56.582" v="520" actId="478"/>
          <ac:spMkLst>
            <pc:docMk/>
            <pc:sldMk cId="3921794007" sldId="260"/>
            <ac:spMk id="9" creationId="{A1976AB0-DE3B-DD40-85C9-4434DF4B7437}"/>
          </ac:spMkLst>
        </pc:spChg>
        <pc:spChg chg="add del mod">
          <ac:chgData name="Andrea Ierardi" userId="2c1969ba-14de-4b19-9a0f-b816dd906094" providerId="ADAL" clId="{44B5388C-9C65-3E4D-9ECE-AFCF8B308366}" dt="2021-03-13T20:29:54.078" v="519" actId="478"/>
          <ac:spMkLst>
            <pc:docMk/>
            <pc:sldMk cId="3921794007" sldId="260"/>
            <ac:spMk id="13" creationId="{73CFA60E-AFB4-5647-81EF-7E2A2C14C1DA}"/>
          </ac:spMkLst>
        </pc:spChg>
        <pc:spChg chg="add del mod">
          <ac:chgData name="Andrea Ierardi" userId="2c1969ba-14de-4b19-9a0f-b816dd906094" providerId="ADAL" clId="{44B5388C-9C65-3E4D-9ECE-AFCF8B308366}" dt="2021-03-13T20:29:56.582" v="520" actId="478"/>
          <ac:spMkLst>
            <pc:docMk/>
            <pc:sldMk cId="3921794007" sldId="260"/>
            <ac:spMk id="14" creationId="{709D6829-1AED-DD4C-848E-FBCB9F6CB41F}"/>
          </ac:spMkLst>
        </pc:spChg>
        <pc:spChg chg="add mod">
          <ac:chgData name="Andrea Ierardi" userId="2c1969ba-14de-4b19-9a0f-b816dd906094" providerId="ADAL" clId="{44B5388C-9C65-3E4D-9ECE-AFCF8B308366}" dt="2021-03-13T20:29:57.143" v="521"/>
          <ac:spMkLst>
            <pc:docMk/>
            <pc:sldMk cId="3921794007" sldId="260"/>
            <ac:spMk id="15" creationId="{1155DDA1-F175-B543-AC41-19AEEF13F38C}"/>
          </ac:spMkLst>
        </pc:spChg>
        <pc:spChg chg="add mod">
          <ac:chgData name="Andrea Ierardi" userId="2c1969ba-14de-4b19-9a0f-b816dd906094" providerId="ADAL" clId="{44B5388C-9C65-3E4D-9ECE-AFCF8B308366}" dt="2021-03-13T20:29:57.143" v="521"/>
          <ac:spMkLst>
            <pc:docMk/>
            <pc:sldMk cId="3921794007" sldId="260"/>
            <ac:spMk id="16" creationId="{C7B3BE60-DC5B-0A43-AA58-C4D818751B12}"/>
          </ac:spMkLst>
        </pc:spChg>
        <pc:spChg chg="add mod">
          <ac:chgData name="Andrea Ierardi" userId="2c1969ba-14de-4b19-9a0f-b816dd906094" providerId="ADAL" clId="{44B5388C-9C65-3E4D-9ECE-AFCF8B308366}" dt="2021-03-13T20:29:57.143" v="521"/>
          <ac:spMkLst>
            <pc:docMk/>
            <pc:sldMk cId="3921794007" sldId="260"/>
            <ac:spMk id="17" creationId="{52F35C93-A806-DC43-9065-E0AA56E729B4}"/>
          </ac:spMkLst>
        </pc:spChg>
        <pc:spChg chg="add mod">
          <ac:chgData name="Andrea Ierardi" userId="2c1969ba-14de-4b19-9a0f-b816dd906094" providerId="ADAL" clId="{44B5388C-9C65-3E4D-9ECE-AFCF8B308366}" dt="2021-03-13T20:29:57.143" v="521"/>
          <ac:spMkLst>
            <pc:docMk/>
            <pc:sldMk cId="3921794007" sldId="260"/>
            <ac:spMk id="18" creationId="{C0944510-20DB-F54C-BB90-B3E005009B1B}"/>
          </ac:spMkLst>
        </pc:spChg>
        <pc:spChg chg="add mod">
          <ac:chgData name="Andrea Ierardi" userId="2c1969ba-14de-4b19-9a0f-b816dd906094" providerId="ADAL" clId="{44B5388C-9C65-3E4D-9ECE-AFCF8B308366}" dt="2021-03-13T20:29:57.143" v="521"/>
          <ac:spMkLst>
            <pc:docMk/>
            <pc:sldMk cId="3921794007" sldId="260"/>
            <ac:spMk id="19" creationId="{E4346E40-5A4A-7B48-82DD-1275B6C6C507}"/>
          </ac:spMkLst>
        </pc:spChg>
        <pc:spChg chg="add mod">
          <ac:chgData name="Andrea Ierardi" userId="2c1969ba-14de-4b19-9a0f-b816dd906094" providerId="ADAL" clId="{44B5388C-9C65-3E4D-9ECE-AFCF8B308366}" dt="2021-03-13T20:29:57.143" v="521"/>
          <ac:spMkLst>
            <pc:docMk/>
            <pc:sldMk cId="3921794007" sldId="260"/>
            <ac:spMk id="20" creationId="{28507827-B5C3-4C4E-9662-E50AA7437307}"/>
          </ac:spMkLst>
        </pc:spChg>
        <pc:spChg chg="add mod">
          <ac:chgData name="Andrea Ierardi" userId="2c1969ba-14de-4b19-9a0f-b816dd906094" providerId="ADAL" clId="{44B5388C-9C65-3E4D-9ECE-AFCF8B308366}" dt="2021-03-13T20:29:57.143" v="521"/>
          <ac:spMkLst>
            <pc:docMk/>
            <pc:sldMk cId="3921794007" sldId="260"/>
            <ac:spMk id="21" creationId="{C21E0A7C-D42D-904E-8951-40C134C4BC5B}"/>
          </ac:spMkLst>
        </pc:spChg>
      </pc:sldChg>
      <pc:sldChg chg="addSp delSp modSp mod ord modTransition">
        <pc:chgData name="Andrea Ierardi" userId="2c1969ba-14de-4b19-9a0f-b816dd906094" providerId="ADAL" clId="{44B5388C-9C65-3E4D-9ECE-AFCF8B308366}" dt="2021-03-18T18:49:07.124" v="549" actId="20578"/>
        <pc:sldMkLst>
          <pc:docMk/>
          <pc:sldMk cId="1588625986" sldId="261"/>
        </pc:sldMkLst>
        <pc:spChg chg="del">
          <ac:chgData name="Andrea Ierardi" userId="2c1969ba-14de-4b19-9a0f-b816dd906094" providerId="ADAL" clId="{44B5388C-9C65-3E4D-9ECE-AFCF8B308366}" dt="2021-03-13T20:30:01.557" v="522" actId="478"/>
          <ac:spMkLst>
            <pc:docMk/>
            <pc:sldMk cId="1588625986" sldId="261"/>
            <ac:spMk id="2" creationId="{CCDEC9C3-F014-CA47-9765-A27F37B9F9B0}"/>
          </ac:spMkLst>
        </pc:spChg>
        <pc:spChg chg="del">
          <ac:chgData name="Andrea Ierardi" userId="2c1969ba-14de-4b19-9a0f-b816dd906094" providerId="ADAL" clId="{44B5388C-9C65-3E4D-9ECE-AFCF8B308366}" dt="2021-03-13T20:30:01.557" v="522" actId="478"/>
          <ac:spMkLst>
            <pc:docMk/>
            <pc:sldMk cId="1588625986" sldId="261"/>
            <ac:spMk id="3" creationId="{018B3E7E-DAA1-A64A-8A12-7956F74E955F}"/>
          </ac:spMkLst>
        </pc:spChg>
        <pc:spChg chg="del">
          <ac:chgData name="Andrea Ierardi" userId="2c1969ba-14de-4b19-9a0f-b816dd906094" providerId="ADAL" clId="{44B5388C-9C65-3E4D-9ECE-AFCF8B308366}" dt="2021-03-13T20:28:26.390" v="495" actId="478"/>
          <ac:spMkLst>
            <pc:docMk/>
            <pc:sldMk cId="1588625986" sldId="261"/>
            <ac:spMk id="4" creationId="{30093C11-D01F-5D4C-A2F7-DE585F6D8CB6}"/>
          </ac:spMkLst>
        </pc:spChg>
        <pc:spChg chg="del">
          <ac:chgData name="Andrea Ierardi" userId="2c1969ba-14de-4b19-9a0f-b816dd906094" providerId="ADAL" clId="{44B5388C-9C65-3E4D-9ECE-AFCF8B308366}" dt="2021-03-13T20:28:27.663" v="496" actId="478"/>
          <ac:spMkLst>
            <pc:docMk/>
            <pc:sldMk cId="1588625986" sldId="261"/>
            <ac:spMk id="5" creationId="{6343DDA6-0DE1-FC49-868A-EC3A70849AAF}"/>
          </ac:spMkLst>
        </pc:spChg>
        <pc:spChg chg="del">
          <ac:chgData name="Andrea Ierardi" userId="2c1969ba-14de-4b19-9a0f-b816dd906094" providerId="ADAL" clId="{44B5388C-9C65-3E4D-9ECE-AFCF8B308366}" dt="2021-03-13T20:30:01.557" v="522" actId="478"/>
          <ac:spMkLst>
            <pc:docMk/>
            <pc:sldMk cId="1588625986" sldId="261"/>
            <ac:spMk id="9" creationId="{A1976AB0-DE3B-DD40-85C9-4434DF4B7437}"/>
          </ac:spMkLst>
        </pc:spChg>
        <pc:spChg chg="add del mod">
          <ac:chgData name="Andrea Ierardi" userId="2c1969ba-14de-4b19-9a0f-b816dd906094" providerId="ADAL" clId="{44B5388C-9C65-3E4D-9ECE-AFCF8B308366}" dt="2021-03-13T20:28:52.085" v="504" actId="478"/>
          <ac:spMkLst>
            <pc:docMk/>
            <pc:sldMk cId="1588625986" sldId="261"/>
            <ac:spMk id="13" creationId="{9DFD369E-8626-A14E-9408-4D7FCB4E36C0}"/>
          </ac:spMkLst>
        </pc:spChg>
        <pc:spChg chg="add del mod">
          <ac:chgData name="Andrea Ierardi" userId="2c1969ba-14de-4b19-9a0f-b816dd906094" providerId="ADAL" clId="{44B5388C-9C65-3E4D-9ECE-AFCF8B308366}" dt="2021-03-13T20:28:50.528" v="503" actId="478"/>
          <ac:spMkLst>
            <pc:docMk/>
            <pc:sldMk cId="1588625986" sldId="261"/>
            <ac:spMk id="14" creationId="{3ADF8298-6FA5-EB48-AE87-DA3E36BE6DA3}"/>
          </ac:spMkLst>
        </pc:spChg>
        <pc:spChg chg="add del mod">
          <ac:chgData name="Andrea Ierardi" userId="2c1969ba-14de-4b19-9a0f-b816dd906094" providerId="ADAL" clId="{44B5388C-9C65-3E4D-9ECE-AFCF8B308366}" dt="2021-03-13T20:30:02.679" v="523" actId="478"/>
          <ac:spMkLst>
            <pc:docMk/>
            <pc:sldMk cId="1588625986" sldId="261"/>
            <ac:spMk id="15" creationId="{EEFB92CE-FD7A-D74B-BA44-F087075A7AB8}"/>
          </ac:spMkLst>
        </pc:spChg>
        <pc:spChg chg="add del mod">
          <ac:chgData name="Andrea Ierardi" userId="2c1969ba-14de-4b19-9a0f-b816dd906094" providerId="ADAL" clId="{44B5388C-9C65-3E4D-9ECE-AFCF8B308366}" dt="2021-03-13T20:30:01.557" v="522" actId="478"/>
          <ac:spMkLst>
            <pc:docMk/>
            <pc:sldMk cId="1588625986" sldId="261"/>
            <ac:spMk id="16" creationId="{45F6101E-A777-EC46-9043-88BE367F8321}"/>
          </ac:spMkLst>
        </pc:spChg>
        <pc:spChg chg="add del mod">
          <ac:chgData name="Andrea Ierardi" userId="2c1969ba-14de-4b19-9a0f-b816dd906094" providerId="ADAL" clId="{44B5388C-9C65-3E4D-9ECE-AFCF8B308366}" dt="2021-03-13T20:30:01.557" v="522" actId="478"/>
          <ac:spMkLst>
            <pc:docMk/>
            <pc:sldMk cId="1588625986" sldId="261"/>
            <ac:spMk id="17" creationId="{B290FEF1-D1A2-C94F-8F04-8ABF18E97F3A}"/>
          </ac:spMkLst>
        </pc:spChg>
        <pc:spChg chg="add del mod">
          <ac:chgData name="Andrea Ierardi" userId="2c1969ba-14de-4b19-9a0f-b816dd906094" providerId="ADAL" clId="{44B5388C-9C65-3E4D-9ECE-AFCF8B308366}" dt="2021-03-13T20:30:01.557" v="522" actId="478"/>
          <ac:spMkLst>
            <pc:docMk/>
            <pc:sldMk cId="1588625986" sldId="261"/>
            <ac:spMk id="18" creationId="{6F34F8D0-CA71-FC4B-9BC7-2099DFBDF796}"/>
          </ac:spMkLst>
        </pc:spChg>
        <pc:spChg chg="add del mod">
          <ac:chgData name="Andrea Ierardi" userId="2c1969ba-14de-4b19-9a0f-b816dd906094" providerId="ADAL" clId="{44B5388C-9C65-3E4D-9ECE-AFCF8B308366}" dt="2021-03-13T20:30:01.557" v="522" actId="478"/>
          <ac:spMkLst>
            <pc:docMk/>
            <pc:sldMk cId="1588625986" sldId="261"/>
            <ac:spMk id="19" creationId="{20581C65-D4AE-D04A-B017-67678B149F82}"/>
          </ac:spMkLst>
        </pc:spChg>
        <pc:spChg chg="add mod">
          <ac:chgData name="Andrea Ierardi" userId="2c1969ba-14de-4b19-9a0f-b816dd906094" providerId="ADAL" clId="{44B5388C-9C65-3E4D-9ECE-AFCF8B308366}" dt="2021-03-13T20:30:03.047" v="524"/>
          <ac:spMkLst>
            <pc:docMk/>
            <pc:sldMk cId="1588625986" sldId="261"/>
            <ac:spMk id="20" creationId="{DCB43BFC-349E-D34B-858E-8343EBBACBB0}"/>
          </ac:spMkLst>
        </pc:spChg>
        <pc:spChg chg="add mod">
          <ac:chgData name="Andrea Ierardi" userId="2c1969ba-14de-4b19-9a0f-b816dd906094" providerId="ADAL" clId="{44B5388C-9C65-3E4D-9ECE-AFCF8B308366}" dt="2021-03-13T20:30:03.047" v="524"/>
          <ac:spMkLst>
            <pc:docMk/>
            <pc:sldMk cId="1588625986" sldId="261"/>
            <ac:spMk id="21" creationId="{222543B9-F8C5-DD4B-9B8A-C76F3DF2A414}"/>
          </ac:spMkLst>
        </pc:spChg>
        <pc:spChg chg="add mod">
          <ac:chgData name="Andrea Ierardi" userId="2c1969ba-14de-4b19-9a0f-b816dd906094" providerId="ADAL" clId="{44B5388C-9C65-3E4D-9ECE-AFCF8B308366}" dt="2021-03-13T20:30:03.047" v="524"/>
          <ac:spMkLst>
            <pc:docMk/>
            <pc:sldMk cId="1588625986" sldId="261"/>
            <ac:spMk id="22" creationId="{5E395F96-2E88-A14B-AE65-53637BA091CF}"/>
          </ac:spMkLst>
        </pc:spChg>
        <pc:spChg chg="add mod">
          <ac:chgData name="Andrea Ierardi" userId="2c1969ba-14de-4b19-9a0f-b816dd906094" providerId="ADAL" clId="{44B5388C-9C65-3E4D-9ECE-AFCF8B308366}" dt="2021-03-13T20:30:03.047" v="524"/>
          <ac:spMkLst>
            <pc:docMk/>
            <pc:sldMk cId="1588625986" sldId="261"/>
            <ac:spMk id="23" creationId="{C0591DA4-BB18-0840-BFF3-7AB6B5023E5D}"/>
          </ac:spMkLst>
        </pc:spChg>
        <pc:spChg chg="add mod">
          <ac:chgData name="Andrea Ierardi" userId="2c1969ba-14de-4b19-9a0f-b816dd906094" providerId="ADAL" clId="{44B5388C-9C65-3E4D-9ECE-AFCF8B308366}" dt="2021-03-13T20:30:03.047" v="524"/>
          <ac:spMkLst>
            <pc:docMk/>
            <pc:sldMk cId="1588625986" sldId="261"/>
            <ac:spMk id="24" creationId="{2147AE86-5028-0C42-95B5-3B309A5FAA8C}"/>
          </ac:spMkLst>
        </pc:spChg>
        <pc:spChg chg="add mod">
          <ac:chgData name="Andrea Ierardi" userId="2c1969ba-14de-4b19-9a0f-b816dd906094" providerId="ADAL" clId="{44B5388C-9C65-3E4D-9ECE-AFCF8B308366}" dt="2021-03-13T20:30:03.047" v="524"/>
          <ac:spMkLst>
            <pc:docMk/>
            <pc:sldMk cId="1588625986" sldId="261"/>
            <ac:spMk id="25" creationId="{12B98A65-6200-054B-8C4D-6F436C9062CA}"/>
          </ac:spMkLst>
        </pc:spChg>
        <pc:spChg chg="add mod">
          <ac:chgData name="Andrea Ierardi" userId="2c1969ba-14de-4b19-9a0f-b816dd906094" providerId="ADAL" clId="{44B5388C-9C65-3E4D-9ECE-AFCF8B308366}" dt="2021-03-13T20:30:03.047" v="524"/>
          <ac:spMkLst>
            <pc:docMk/>
            <pc:sldMk cId="1588625986" sldId="261"/>
            <ac:spMk id="26" creationId="{87EFE658-F909-F24A-AE1D-0E7413C45959}"/>
          </ac:spMkLst>
        </pc:spChg>
      </pc:sldChg>
      <pc:sldChg chg="del">
        <pc:chgData name="Andrea Ierardi" userId="2c1969ba-14de-4b19-9a0f-b816dd906094" providerId="ADAL" clId="{44B5388C-9C65-3E4D-9ECE-AFCF8B308366}" dt="2021-03-13T20:07:31.816" v="30" actId="2696"/>
        <pc:sldMkLst>
          <pc:docMk/>
          <pc:sldMk cId="331718254" sldId="262"/>
        </pc:sldMkLst>
      </pc:sldChg>
      <pc:sldChg chg="addSp delSp modSp mod modTransition">
        <pc:chgData name="Andrea Ierardi" userId="2c1969ba-14de-4b19-9a0f-b816dd906094" providerId="ADAL" clId="{44B5388C-9C65-3E4D-9ECE-AFCF8B308366}" dt="2021-03-18T18:41:41.946" v="548"/>
        <pc:sldMkLst>
          <pc:docMk/>
          <pc:sldMk cId="1596388016" sldId="263"/>
        </pc:sldMkLst>
        <pc:spChg chg="del">
          <ac:chgData name="Andrea Ierardi" userId="2c1969ba-14de-4b19-9a0f-b816dd906094" providerId="ADAL" clId="{44B5388C-9C65-3E4D-9ECE-AFCF8B308366}" dt="2021-03-13T20:30:06.394" v="525" actId="478"/>
          <ac:spMkLst>
            <pc:docMk/>
            <pc:sldMk cId="1596388016" sldId="263"/>
            <ac:spMk id="2" creationId="{CCDEC9C3-F014-CA47-9765-A27F37B9F9B0}"/>
          </ac:spMkLst>
        </pc:spChg>
        <pc:spChg chg="del">
          <ac:chgData name="Andrea Ierardi" userId="2c1969ba-14de-4b19-9a0f-b816dd906094" providerId="ADAL" clId="{44B5388C-9C65-3E4D-9ECE-AFCF8B308366}" dt="2021-03-13T20:30:06.394" v="525" actId="478"/>
          <ac:spMkLst>
            <pc:docMk/>
            <pc:sldMk cId="1596388016" sldId="263"/>
            <ac:spMk id="3" creationId="{018B3E7E-DAA1-A64A-8A12-7956F74E955F}"/>
          </ac:spMkLst>
        </pc:spChg>
        <pc:spChg chg="del">
          <ac:chgData name="Andrea Ierardi" userId="2c1969ba-14de-4b19-9a0f-b816dd906094" providerId="ADAL" clId="{44B5388C-9C65-3E4D-9ECE-AFCF8B308366}" dt="2021-03-13T20:28:32.674" v="498" actId="478"/>
          <ac:spMkLst>
            <pc:docMk/>
            <pc:sldMk cId="1596388016" sldId="263"/>
            <ac:spMk id="4" creationId="{30093C11-D01F-5D4C-A2F7-DE585F6D8CB6}"/>
          </ac:spMkLst>
        </pc:spChg>
        <pc:spChg chg="add del">
          <ac:chgData name="Andrea Ierardi" userId="2c1969ba-14de-4b19-9a0f-b816dd906094" providerId="ADAL" clId="{44B5388C-9C65-3E4D-9ECE-AFCF8B308366}" dt="2021-03-13T20:28:37.036" v="501" actId="478"/>
          <ac:spMkLst>
            <pc:docMk/>
            <pc:sldMk cId="1596388016" sldId="263"/>
            <ac:spMk id="5" creationId="{6343DDA6-0DE1-FC49-868A-EC3A70849AAF}"/>
          </ac:spMkLst>
        </pc:spChg>
        <pc:spChg chg="mod">
          <ac:chgData name="Andrea Ierardi" userId="2c1969ba-14de-4b19-9a0f-b816dd906094" providerId="ADAL" clId="{44B5388C-9C65-3E4D-9ECE-AFCF8B308366}" dt="2021-03-13T20:06:15.294" v="4" actId="108"/>
          <ac:spMkLst>
            <pc:docMk/>
            <pc:sldMk cId="1596388016" sldId="263"/>
            <ac:spMk id="8" creationId="{FBC35F07-1550-6242-A270-C1AF50280F7E}"/>
          </ac:spMkLst>
        </pc:spChg>
        <pc:spChg chg="del">
          <ac:chgData name="Andrea Ierardi" userId="2c1969ba-14de-4b19-9a0f-b816dd906094" providerId="ADAL" clId="{44B5388C-9C65-3E4D-9ECE-AFCF8B308366}" dt="2021-03-13T20:30:06.394" v="525" actId="478"/>
          <ac:spMkLst>
            <pc:docMk/>
            <pc:sldMk cId="1596388016" sldId="263"/>
            <ac:spMk id="9" creationId="{A1976AB0-DE3B-DD40-85C9-4434DF4B7437}"/>
          </ac:spMkLst>
        </pc:spChg>
        <pc:spChg chg="add del mod">
          <ac:chgData name="Andrea Ierardi" userId="2c1969ba-14de-4b19-9a0f-b816dd906094" providerId="ADAL" clId="{44B5388C-9C65-3E4D-9ECE-AFCF8B308366}" dt="2021-03-13T20:28:57.887" v="507" actId="478"/>
          <ac:spMkLst>
            <pc:docMk/>
            <pc:sldMk cId="1596388016" sldId="263"/>
            <ac:spMk id="10" creationId="{CA12F149-0E8F-F34A-97A5-0B8F5550E956}"/>
          </ac:spMkLst>
        </pc:spChg>
        <pc:spChg chg="mod">
          <ac:chgData name="Andrea Ierardi" userId="2c1969ba-14de-4b19-9a0f-b816dd906094" providerId="ADAL" clId="{44B5388C-9C65-3E4D-9ECE-AFCF8B308366}" dt="2021-03-13T20:07:19.912" v="28" actId="20577"/>
          <ac:spMkLst>
            <pc:docMk/>
            <pc:sldMk cId="1596388016" sldId="263"/>
            <ac:spMk id="11" creationId="{0D6B42AE-A361-DE43-8666-E3F504352BA9}"/>
          </ac:spMkLst>
        </pc:spChg>
        <pc:spChg chg="add del mod">
          <ac:chgData name="Andrea Ierardi" userId="2c1969ba-14de-4b19-9a0f-b816dd906094" providerId="ADAL" clId="{44B5388C-9C65-3E4D-9ECE-AFCF8B308366}" dt="2021-03-13T20:28:59.490" v="508" actId="478"/>
          <ac:spMkLst>
            <pc:docMk/>
            <pc:sldMk cId="1596388016" sldId="263"/>
            <ac:spMk id="12" creationId="{40A6C6A8-82C2-7B47-9D61-669020E2E1A1}"/>
          </ac:spMkLst>
        </pc:spChg>
        <pc:spChg chg="add del mod">
          <ac:chgData name="Andrea Ierardi" userId="2c1969ba-14de-4b19-9a0f-b816dd906094" providerId="ADAL" clId="{44B5388C-9C65-3E4D-9ECE-AFCF8B308366}" dt="2021-03-13T20:30:07.428" v="526" actId="478"/>
          <ac:spMkLst>
            <pc:docMk/>
            <pc:sldMk cId="1596388016" sldId="263"/>
            <ac:spMk id="13" creationId="{E03F8913-8AF4-D24C-8BE6-55856FC4CA61}"/>
          </ac:spMkLst>
        </pc:spChg>
        <pc:spChg chg="add del mod">
          <ac:chgData name="Andrea Ierardi" userId="2c1969ba-14de-4b19-9a0f-b816dd906094" providerId="ADAL" clId="{44B5388C-9C65-3E4D-9ECE-AFCF8B308366}" dt="2021-03-13T20:30:06.394" v="525" actId="478"/>
          <ac:spMkLst>
            <pc:docMk/>
            <pc:sldMk cId="1596388016" sldId="263"/>
            <ac:spMk id="14" creationId="{2F6E7874-1721-5146-821D-724D2444A906}"/>
          </ac:spMkLst>
        </pc:spChg>
        <pc:spChg chg="add del mod">
          <ac:chgData name="Andrea Ierardi" userId="2c1969ba-14de-4b19-9a0f-b816dd906094" providerId="ADAL" clId="{44B5388C-9C65-3E4D-9ECE-AFCF8B308366}" dt="2021-03-13T20:30:06.394" v="525" actId="478"/>
          <ac:spMkLst>
            <pc:docMk/>
            <pc:sldMk cId="1596388016" sldId="263"/>
            <ac:spMk id="15" creationId="{4C5EB0FD-B52E-D149-B6CF-E46AA683422A}"/>
          </ac:spMkLst>
        </pc:spChg>
        <pc:spChg chg="add del mod">
          <ac:chgData name="Andrea Ierardi" userId="2c1969ba-14de-4b19-9a0f-b816dd906094" providerId="ADAL" clId="{44B5388C-9C65-3E4D-9ECE-AFCF8B308366}" dt="2021-03-13T20:30:06.394" v="525" actId="478"/>
          <ac:spMkLst>
            <pc:docMk/>
            <pc:sldMk cId="1596388016" sldId="263"/>
            <ac:spMk id="16" creationId="{3B064C19-AE3E-754D-B6F4-72D37CC4DC5A}"/>
          </ac:spMkLst>
        </pc:spChg>
        <pc:spChg chg="add del mod">
          <ac:chgData name="Andrea Ierardi" userId="2c1969ba-14de-4b19-9a0f-b816dd906094" providerId="ADAL" clId="{44B5388C-9C65-3E4D-9ECE-AFCF8B308366}" dt="2021-03-13T20:30:06.394" v="525" actId="478"/>
          <ac:spMkLst>
            <pc:docMk/>
            <pc:sldMk cId="1596388016" sldId="263"/>
            <ac:spMk id="17" creationId="{6ECC7B61-040C-E44B-A378-369E8512195A}"/>
          </ac:spMkLst>
        </pc:spChg>
        <pc:spChg chg="add mod">
          <ac:chgData name="Andrea Ierardi" userId="2c1969ba-14de-4b19-9a0f-b816dd906094" providerId="ADAL" clId="{44B5388C-9C65-3E4D-9ECE-AFCF8B308366}" dt="2021-03-13T20:30:07.759" v="527"/>
          <ac:spMkLst>
            <pc:docMk/>
            <pc:sldMk cId="1596388016" sldId="263"/>
            <ac:spMk id="18" creationId="{174D759A-B53C-3C46-9883-8D74A55A54FC}"/>
          </ac:spMkLst>
        </pc:spChg>
        <pc:spChg chg="add mod">
          <ac:chgData name="Andrea Ierardi" userId="2c1969ba-14de-4b19-9a0f-b816dd906094" providerId="ADAL" clId="{44B5388C-9C65-3E4D-9ECE-AFCF8B308366}" dt="2021-03-13T20:30:07.759" v="527"/>
          <ac:spMkLst>
            <pc:docMk/>
            <pc:sldMk cId="1596388016" sldId="263"/>
            <ac:spMk id="19" creationId="{CFF745B3-AB9D-5445-A802-CFAC1AFA7CCC}"/>
          </ac:spMkLst>
        </pc:spChg>
        <pc:spChg chg="add mod">
          <ac:chgData name="Andrea Ierardi" userId="2c1969ba-14de-4b19-9a0f-b816dd906094" providerId="ADAL" clId="{44B5388C-9C65-3E4D-9ECE-AFCF8B308366}" dt="2021-03-13T20:30:07.759" v="527"/>
          <ac:spMkLst>
            <pc:docMk/>
            <pc:sldMk cId="1596388016" sldId="263"/>
            <ac:spMk id="20" creationId="{20B851A8-C99C-534E-AAA2-799782CF0EEB}"/>
          </ac:spMkLst>
        </pc:spChg>
        <pc:spChg chg="add mod">
          <ac:chgData name="Andrea Ierardi" userId="2c1969ba-14de-4b19-9a0f-b816dd906094" providerId="ADAL" clId="{44B5388C-9C65-3E4D-9ECE-AFCF8B308366}" dt="2021-03-13T20:30:07.759" v="527"/>
          <ac:spMkLst>
            <pc:docMk/>
            <pc:sldMk cId="1596388016" sldId="263"/>
            <ac:spMk id="21" creationId="{85107C46-451E-D548-864D-EDD2B124866B}"/>
          </ac:spMkLst>
        </pc:spChg>
        <pc:spChg chg="add mod">
          <ac:chgData name="Andrea Ierardi" userId="2c1969ba-14de-4b19-9a0f-b816dd906094" providerId="ADAL" clId="{44B5388C-9C65-3E4D-9ECE-AFCF8B308366}" dt="2021-03-13T20:30:07.759" v="527"/>
          <ac:spMkLst>
            <pc:docMk/>
            <pc:sldMk cId="1596388016" sldId="263"/>
            <ac:spMk id="22" creationId="{1F63C449-C8A5-2A4B-AAE8-671FEAE8721A}"/>
          </ac:spMkLst>
        </pc:spChg>
        <pc:spChg chg="add mod">
          <ac:chgData name="Andrea Ierardi" userId="2c1969ba-14de-4b19-9a0f-b816dd906094" providerId="ADAL" clId="{44B5388C-9C65-3E4D-9ECE-AFCF8B308366}" dt="2021-03-13T20:30:07.759" v="527"/>
          <ac:spMkLst>
            <pc:docMk/>
            <pc:sldMk cId="1596388016" sldId="263"/>
            <ac:spMk id="23" creationId="{B81B35A6-B34D-E447-9763-A54FC3B12472}"/>
          </ac:spMkLst>
        </pc:spChg>
        <pc:spChg chg="add mod">
          <ac:chgData name="Andrea Ierardi" userId="2c1969ba-14de-4b19-9a0f-b816dd906094" providerId="ADAL" clId="{44B5388C-9C65-3E4D-9ECE-AFCF8B308366}" dt="2021-03-13T20:30:07.759" v="527"/>
          <ac:spMkLst>
            <pc:docMk/>
            <pc:sldMk cId="1596388016" sldId="263"/>
            <ac:spMk id="24" creationId="{C0B719D3-0F0A-E04D-AB17-1F6034292E6B}"/>
          </ac:spMkLst>
        </pc:spChg>
      </pc:sldChg>
      <pc:sldChg chg="addSp delSp modSp add mod ord modTransition">
        <pc:chgData name="Andrea Ierardi" userId="2c1969ba-14de-4b19-9a0f-b816dd906094" providerId="ADAL" clId="{44B5388C-9C65-3E4D-9ECE-AFCF8B308366}" dt="2021-03-18T18:41:41.946" v="548"/>
        <pc:sldMkLst>
          <pc:docMk/>
          <pc:sldMk cId="361725878" sldId="264"/>
        </pc:sldMkLst>
        <pc:spChg chg="del">
          <ac:chgData name="Andrea Ierardi" userId="2c1969ba-14de-4b19-9a0f-b816dd906094" providerId="ADAL" clId="{44B5388C-9C65-3E4D-9ECE-AFCF8B308366}" dt="2021-03-13T20:29:10.472" v="512" actId="478"/>
          <ac:spMkLst>
            <pc:docMk/>
            <pc:sldMk cId="361725878" sldId="264"/>
            <ac:spMk id="2" creationId="{CCDEC9C3-F014-CA47-9765-A27F37B9F9B0}"/>
          </ac:spMkLst>
        </pc:spChg>
        <pc:spChg chg="del">
          <ac:chgData name="Andrea Ierardi" userId="2c1969ba-14de-4b19-9a0f-b816dd906094" providerId="ADAL" clId="{44B5388C-9C65-3E4D-9ECE-AFCF8B308366}" dt="2021-03-13T20:29:10.472" v="512" actId="478"/>
          <ac:spMkLst>
            <pc:docMk/>
            <pc:sldMk cId="361725878" sldId="264"/>
            <ac:spMk id="3" creationId="{018B3E7E-DAA1-A64A-8A12-7956F74E955F}"/>
          </ac:spMkLst>
        </pc:spChg>
        <pc:spChg chg="del">
          <ac:chgData name="Andrea Ierardi" userId="2c1969ba-14de-4b19-9a0f-b816dd906094" providerId="ADAL" clId="{44B5388C-9C65-3E4D-9ECE-AFCF8B308366}" dt="2021-03-13T20:29:05.804" v="511" actId="478"/>
          <ac:spMkLst>
            <pc:docMk/>
            <pc:sldMk cId="361725878" sldId="264"/>
            <ac:spMk id="4" creationId="{30093C11-D01F-5D4C-A2F7-DE585F6D8CB6}"/>
          </ac:spMkLst>
        </pc:spChg>
        <pc:spChg chg="del">
          <ac:chgData name="Andrea Ierardi" userId="2c1969ba-14de-4b19-9a0f-b816dd906094" providerId="ADAL" clId="{44B5388C-9C65-3E4D-9ECE-AFCF8B308366}" dt="2021-03-13T20:29:10.472" v="512" actId="478"/>
          <ac:spMkLst>
            <pc:docMk/>
            <pc:sldMk cId="361725878" sldId="264"/>
            <ac:spMk id="5" creationId="{6343DDA6-0DE1-FC49-868A-EC3A70849AAF}"/>
          </ac:spMkLst>
        </pc:spChg>
        <pc:spChg chg="mod">
          <ac:chgData name="Andrea Ierardi" userId="2c1969ba-14de-4b19-9a0f-b816dd906094" providerId="ADAL" clId="{44B5388C-9C65-3E4D-9ECE-AFCF8B308366}" dt="2021-03-13T20:12:40.784" v="145" actId="207"/>
          <ac:spMkLst>
            <pc:docMk/>
            <pc:sldMk cId="361725878" sldId="264"/>
            <ac:spMk id="8" creationId="{FBC35F07-1550-6242-A270-C1AF50280F7E}"/>
          </ac:spMkLst>
        </pc:spChg>
        <pc:spChg chg="del">
          <ac:chgData name="Andrea Ierardi" userId="2c1969ba-14de-4b19-9a0f-b816dd906094" providerId="ADAL" clId="{44B5388C-9C65-3E4D-9ECE-AFCF8B308366}" dt="2021-03-13T20:29:10.472" v="512" actId="478"/>
          <ac:spMkLst>
            <pc:docMk/>
            <pc:sldMk cId="361725878" sldId="264"/>
            <ac:spMk id="9" creationId="{A1976AB0-DE3B-DD40-85C9-4434DF4B7437}"/>
          </ac:spMkLst>
        </pc:spChg>
        <pc:spChg chg="add mod">
          <ac:chgData name="Andrea Ierardi" userId="2c1969ba-14de-4b19-9a0f-b816dd906094" providerId="ADAL" clId="{44B5388C-9C65-3E4D-9ECE-AFCF8B308366}" dt="2021-03-13T20:08:48.340" v="47" actId="14100"/>
          <ac:spMkLst>
            <pc:docMk/>
            <pc:sldMk cId="361725878" sldId="264"/>
            <ac:spMk id="10" creationId="{15A3ACD5-D160-9E4F-BDD1-78BA1DDEADBB}"/>
          </ac:spMkLst>
        </pc:spChg>
        <pc:spChg chg="del mod">
          <ac:chgData name="Andrea Ierardi" userId="2c1969ba-14de-4b19-9a0f-b816dd906094" providerId="ADAL" clId="{44B5388C-9C65-3E4D-9ECE-AFCF8B308366}" dt="2021-03-13T20:08:49.846" v="48" actId="478"/>
          <ac:spMkLst>
            <pc:docMk/>
            <pc:sldMk cId="361725878" sldId="264"/>
            <ac:spMk id="11" creationId="{0D6B42AE-A361-DE43-8666-E3F504352BA9}"/>
          </ac:spMkLst>
        </pc:spChg>
        <pc:spChg chg="add del mod">
          <ac:chgData name="Andrea Ierardi" userId="2c1969ba-14de-4b19-9a0f-b816dd906094" providerId="ADAL" clId="{44B5388C-9C65-3E4D-9ECE-AFCF8B308366}" dt="2021-03-13T20:08:30.423" v="42" actId="478"/>
          <ac:spMkLst>
            <pc:docMk/>
            <pc:sldMk cId="361725878" sldId="264"/>
            <ac:spMk id="12" creationId="{B0B109DA-B17B-CB47-A458-7F2AAF0A2C68}"/>
          </ac:spMkLst>
        </pc:spChg>
        <pc:spChg chg="add del mod">
          <ac:chgData name="Andrea Ierardi" userId="2c1969ba-14de-4b19-9a0f-b816dd906094" providerId="ADAL" clId="{44B5388C-9C65-3E4D-9ECE-AFCF8B308366}" dt="2021-03-13T20:30:12.343" v="529" actId="478"/>
          <ac:spMkLst>
            <pc:docMk/>
            <pc:sldMk cId="361725878" sldId="264"/>
            <ac:spMk id="13" creationId="{21B1A4FA-90F6-4745-97EA-A263E75A55FE}"/>
          </ac:spMkLst>
        </pc:spChg>
        <pc:spChg chg="add del mod">
          <ac:chgData name="Andrea Ierardi" userId="2c1969ba-14de-4b19-9a0f-b816dd906094" providerId="ADAL" clId="{44B5388C-9C65-3E4D-9ECE-AFCF8B308366}" dt="2021-03-13T20:30:11.166" v="528" actId="478"/>
          <ac:spMkLst>
            <pc:docMk/>
            <pc:sldMk cId="361725878" sldId="264"/>
            <ac:spMk id="14" creationId="{44ED3456-3DB8-9247-8AE1-4E88285AE9B0}"/>
          </ac:spMkLst>
        </pc:spChg>
        <pc:spChg chg="add del mod">
          <ac:chgData name="Andrea Ierardi" userId="2c1969ba-14de-4b19-9a0f-b816dd906094" providerId="ADAL" clId="{44B5388C-9C65-3E4D-9ECE-AFCF8B308366}" dt="2021-03-13T20:30:11.166" v="528" actId="478"/>
          <ac:spMkLst>
            <pc:docMk/>
            <pc:sldMk cId="361725878" sldId="264"/>
            <ac:spMk id="15" creationId="{1A298855-909B-A349-8F90-891E0623B6AB}"/>
          </ac:spMkLst>
        </pc:spChg>
        <pc:spChg chg="add del mod">
          <ac:chgData name="Andrea Ierardi" userId="2c1969ba-14de-4b19-9a0f-b816dd906094" providerId="ADAL" clId="{44B5388C-9C65-3E4D-9ECE-AFCF8B308366}" dt="2021-03-13T20:30:11.166" v="528" actId="478"/>
          <ac:spMkLst>
            <pc:docMk/>
            <pc:sldMk cId="361725878" sldId="264"/>
            <ac:spMk id="16" creationId="{25943636-79A7-804E-B812-9514F8229F95}"/>
          </ac:spMkLst>
        </pc:spChg>
        <pc:spChg chg="add del mod">
          <ac:chgData name="Andrea Ierardi" userId="2c1969ba-14de-4b19-9a0f-b816dd906094" providerId="ADAL" clId="{44B5388C-9C65-3E4D-9ECE-AFCF8B308366}" dt="2021-03-13T20:30:11.166" v="528" actId="478"/>
          <ac:spMkLst>
            <pc:docMk/>
            <pc:sldMk cId="361725878" sldId="264"/>
            <ac:spMk id="17" creationId="{3290AAC7-8980-724A-8AD8-285656EFCE67}"/>
          </ac:spMkLst>
        </pc:spChg>
        <pc:spChg chg="add mod">
          <ac:chgData name="Andrea Ierardi" userId="2c1969ba-14de-4b19-9a0f-b816dd906094" providerId="ADAL" clId="{44B5388C-9C65-3E4D-9ECE-AFCF8B308366}" dt="2021-03-13T20:30:12.621" v="530"/>
          <ac:spMkLst>
            <pc:docMk/>
            <pc:sldMk cId="361725878" sldId="264"/>
            <ac:spMk id="18" creationId="{0076E842-F67F-9644-A3E6-52BE20A1E741}"/>
          </ac:spMkLst>
        </pc:spChg>
        <pc:spChg chg="add mod">
          <ac:chgData name="Andrea Ierardi" userId="2c1969ba-14de-4b19-9a0f-b816dd906094" providerId="ADAL" clId="{44B5388C-9C65-3E4D-9ECE-AFCF8B308366}" dt="2021-03-13T20:30:12.621" v="530"/>
          <ac:spMkLst>
            <pc:docMk/>
            <pc:sldMk cId="361725878" sldId="264"/>
            <ac:spMk id="19" creationId="{F6BD4A07-58EA-5647-BF21-AC761706D4D4}"/>
          </ac:spMkLst>
        </pc:spChg>
        <pc:spChg chg="add mod">
          <ac:chgData name="Andrea Ierardi" userId="2c1969ba-14de-4b19-9a0f-b816dd906094" providerId="ADAL" clId="{44B5388C-9C65-3E4D-9ECE-AFCF8B308366}" dt="2021-03-13T20:30:12.621" v="530"/>
          <ac:spMkLst>
            <pc:docMk/>
            <pc:sldMk cId="361725878" sldId="264"/>
            <ac:spMk id="20" creationId="{8E3EE7DC-6AE9-C840-BBAD-5C0B72A9AC84}"/>
          </ac:spMkLst>
        </pc:spChg>
        <pc:spChg chg="add mod">
          <ac:chgData name="Andrea Ierardi" userId="2c1969ba-14de-4b19-9a0f-b816dd906094" providerId="ADAL" clId="{44B5388C-9C65-3E4D-9ECE-AFCF8B308366}" dt="2021-03-13T20:30:12.621" v="530"/>
          <ac:spMkLst>
            <pc:docMk/>
            <pc:sldMk cId="361725878" sldId="264"/>
            <ac:spMk id="21" creationId="{D1C3A445-9FCC-B74B-8C66-87B1160226FF}"/>
          </ac:spMkLst>
        </pc:spChg>
        <pc:spChg chg="add mod">
          <ac:chgData name="Andrea Ierardi" userId="2c1969ba-14de-4b19-9a0f-b816dd906094" providerId="ADAL" clId="{44B5388C-9C65-3E4D-9ECE-AFCF8B308366}" dt="2021-03-13T20:30:12.621" v="530"/>
          <ac:spMkLst>
            <pc:docMk/>
            <pc:sldMk cId="361725878" sldId="264"/>
            <ac:spMk id="22" creationId="{D5E08F25-08F0-C245-B1F7-D11C80C97F75}"/>
          </ac:spMkLst>
        </pc:spChg>
        <pc:spChg chg="add mod">
          <ac:chgData name="Andrea Ierardi" userId="2c1969ba-14de-4b19-9a0f-b816dd906094" providerId="ADAL" clId="{44B5388C-9C65-3E4D-9ECE-AFCF8B308366}" dt="2021-03-13T20:30:12.621" v="530"/>
          <ac:spMkLst>
            <pc:docMk/>
            <pc:sldMk cId="361725878" sldId="264"/>
            <ac:spMk id="23" creationId="{345AF012-B992-DF42-AFDE-68FCB8861864}"/>
          </ac:spMkLst>
        </pc:spChg>
        <pc:spChg chg="add mod">
          <ac:chgData name="Andrea Ierardi" userId="2c1969ba-14de-4b19-9a0f-b816dd906094" providerId="ADAL" clId="{44B5388C-9C65-3E4D-9ECE-AFCF8B308366}" dt="2021-03-13T20:30:12.621" v="530"/>
          <ac:spMkLst>
            <pc:docMk/>
            <pc:sldMk cId="361725878" sldId="264"/>
            <ac:spMk id="24" creationId="{579EABAF-3436-3D44-9DD6-0E3B47C93C3C}"/>
          </ac:spMkLst>
        </pc:spChg>
      </pc:sldChg>
      <pc:sldChg chg="addSp delSp modSp add mod modTransition">
        <pc:chgData name="Andrea Ierardi" userId="2c1969ba-14de-4b19-9a0f-b816dd906094" providerId="ADAL" clId="{44B5388C-9C65-3E4D-9ECE-AFCF8B308366}" dt="2021-03-18T18:41:41.946" v="548"/>
        <pc:sldMkLst>
          <pc:docMk/>
          <pc:sldMk cId="2962824438" sldId="265"/>
        </pc:sldMkLst>
        <pc:spChg chg="del">
          <ac:chgData name="Andrea Ierardi" userId="2c1969ba-14de-4b19-9a0f-b816dd906094" providerId="ADAL" clId="{44B5388C-9C65-3E4D-9ECE-AFCF8B308366}" dt="2021-03-13T20:29:14.855" v="514" actId="478"/>
          <ac:spMkLst>
            <pc:docMk/>
            <pc:sldMk cId="2962824438" sldId="265"/>
            <ac:spMk id="2" creationId="{CCDEC9C3-F014-CA47-9765-A27F37B9F9B0}"/>
          </ac:spMkLst>
        </pc:spChg>
        <pc:spChg chg="del">
          <ac:chgData name="Andrea Ierardi" userId="2c1969ba-14de-4b19-9a0f-b816dd906094" providerId="ADAL" clId="{44B5388C-9C65-3E4D-9ECE-AFCF8B308366}" dt="2021-03-13T20:29:14.855" v="514" actId="478"/>
          <ac:spMkLst>
            <pc:docMk/>
            <pc:sldMk cId="2962824438" sldId="265"/>
            <ac:spMk id="3" creationId="{018B3E7E-DAA1-A64A-8A12-7956F74E955F}"/>
          </ac:spMkLst>
        </pc:spChg>
        <pc:spChg chg="del">
          <ac:chgData name="Andrea Ierardi" userId="2c1969ba-14de-4b19-9a0f-b816dd906094" providerId="ADAL" clId="{44B5388C-9C65-3E4D-9ECE-AFCF8B308366}" dt="2021-03-13T20:29:17.686" v="515" actId="478"/>
          <ac:spMkLst>
            <pc:docMk/>
            <pc:sldMk cId="2962824438" sldId="265"/>
            <ac:spMk id="4" creationId="{30093C11-D01F-5D4C-A2F7-DE585F6D8CB6}"/>
          </ac:spMkLst>
        </pc:spChg>
        <pc:spChg chg="del">
          <ac:chgData name="Andrea Ierardi" userId="2c1969ba-14de-4b19-9a0f-b816dd906094" providerId="ADAL" clId="{44B5388C-9C65-3E4D-9ECE-AFCF8B308366}" dt="2021-03-13T20:29:14.855" v="514" actId="478"/>
          <ac:spMkLst>
            <pc:docMk/>
            <pc:sldMk cId="2962824438" sldId="265"/>
            <ac:spMk id="5" creationId="{6343DDA6-0DE1-FC49-868A-EC3A70849AAF}"/>
          </ac:spMkLst>
        </pc:spChg>
        <pc:spChg chg="del">
          <ac:chgData name="Andrea Ierardi" userId="2c1969ba-14de-4b19-9a0f-b816dd906094" providerId="ADAL" clId="{44B5388C-9C65-3E4D-9ECE-AFCF8B308366}" dt="2021-03-13T20:09:56.826" v="72" actId="478"/>
          <ac:spMkLst>
            <pc:docMk/>
            <pc:sldMk cId="2962824438" sldId="265"/>
            <ac:spMk id="6" creationId="{DAC3893D-E2D8-A048-AAB9-8FF445F6CDBF}"/>
          </ac:spMkLst>
        </pc:spChg>
        <pc:spChg chg="add del mod">
          <ac:chgData name="Andrea Ierardi" userId="2c1969ba-14de-4b19-9a0f-b816dd906094" providerId="ADAL" clId="{44B5388C-9C65-3E4D-9ECE-AFCF8B308366}" dt="2021-03-13T20:10:55.518" v="114" actId="478"/>
          <ac:spMkLst>
            <pc:docMk/>
            <pc:sldMk cId="2962824438" sldId="265"/>
            <ac:spMk id="7" creationId="{712F0246-F91A-A44E-A23F-73FC189BB625}"/>
          </ac:spMkLst>
        </pc:spChg>
        <pc:spChg chg="del">
          <ac:chgData name="Andrea Ierardi" userId="2c1969ba-14de-4b19-9a0f-b816dd906094" providerId="ADAL" clId="{44B5388C-9C65-3E4D-9ECE-AFCF8B308366}" dt="2021-03-13T20:09:55.140" v="71" actId="478"/>
          <ac:spMkLst>
            <pc:docMk/>
            <pc:sldMk cId="2962824438" sldId="265"/>
            <ac:spMk id="8" creationId="{FBC35F07-1550-6242-A270-C1AF50280F7E}"/>
          </ac:spMkLst>
        </pc:spChg>
        <pc:spChg chg="del">
          <ac:chgData name="Andrea Ierardi" userId="2c1969ba-14de-4b19-9a0f-b816dd906094" providerId="ADAL" clId="{44B5388C-9C65-3E4D-9ECE-AFCF8B308366}" dt="2021-03-13T20:29:14.855" v="514" actId="478"/>
          <ac:spMkLst>
            <pc:docMk/>
            <pc:sldMk cId="2962824438" sldId="265"/>
            <ac:spMk id="9" creationId="{A1976AB0-DE3B-DD40-85C9-4434DF4B7437}"/>
          </ac:spMkLst>
        </pc:spChg>
        <pc:spChg chg="add mod">
          <ac:chgData name="Andrea Ierardi" userId="2c1969ba-14de-4b19-9a0f-b816dd906094" providerId="ADAL" clId="{44B5388C-9C65-3E4D-9ECE-AFCF8B308366}" dt="2021-03-13T20:10:01.027" v="74" actId="1076"/>
          <ac:spMkLst>
            <pc:docMk/>
            <pc:sldMk cId="2962824438" sldId="265"/>
            <ac:spMk id="10" creationId="{9DD4B777-A5BB-1447-9B00-2D6B6D80E025}"/>
          </ac:spMkLst>
        </pc:spChg>
        <pc:spChg chg="del">
          <ac:chgData name="Andrea Ierardi" userId="2c1969ba-14de-4b19-9a0f-b816dd906094" providerId="ADAL" clId="{44B5388C-9C65-3E4D-9ECE-AFCF8B308366}" dt="2021-03-13T20:09:56.826" v="72" actId="478"/>
          <ac:spMkLst>
            <pc:docMk/>
            <pc:sldMk cId="2962824438" sldId="265"/>
            <ac:spMk id="11" creationId="{0D6B42AE-A361-DE43-8666-E3F504352BA9}"/>
          </ac:spMkLst>
        </pc:spChg>
        <pc:spChg chg="add mod">
          <ac:chgData name="Andrea Ierardi" userId="2c1969ba-14de-4b19-9a0f-b816dd906094" providerId="ADAL" clId="{44B5388C-9C65-3E4D-9ECE-AFCF8B308366}" dt="2021-03-13T20:18:26.350" v="336" actId="1076"/>
          <ac:spMkLst>
            <pc:docMk/>
            <pc:sldMk cId="2962824438" sldId="265"/>
            <ac:spMk id="12" creationId="{7F6A4CEE-F14B-CB42-B3C6-56E604B7681E}"/>
          </ac:spMkLst>
        </pc:spChg>
        <pc:spChg chg="add del mod">
          <ac:chgData name="Andrea Ierardi" userId="2c1969ba-14de-4b19-9a0f-b816dd906094" providerId="ADAL" clId="{44B5388C-9C65-3E4D-9ECE-AFCF8B308366}" dt="2021-03-13T20:10:38.200" v="111" actId="478"/>
          <ac:spMkLst>
            <pc:docMk/>
            <pc:sldMk cId="2962824438" sldId="265"/>
            <ac:spMk id="13" creationId="{B5E52721-9623-9F48-BB03-077DDFDF5546}"/>
          </ac:spMkLst>
        </pc:spChg>
        <pc:spChg chg="add mod">
          <ac:chgData name="Andrea Ierardi" userId="2c1969ba-14de-4b19-9a0f-b816dd906094" providerId="ADAL" clId="{44B5388C-9C65-3E4D-9ECE-AFCF8B308366}" dt="2021-03-13T20:11:20.725" v="116" actId="21"/>
          <ac:spMkLst>
            <pc:docMk/>
            <pc:sldMk cId="2962824438" sldId="265"/>
            <ac:spMk id="14" creationId="{A566B83D-AC79-FF49-85E3-66B4162E296A}"/>
          </ac:spMkLst>
        </pc:spChg>
        <pc:spChg chg="add mod">
          <ac:chgData name="Andrea Ierardi" userId="2c1969ba-14de-4b19-9a0f-b816dd906094" providerId="ADAL" clId="{44B5388C-9C65-3E4D-9ECE-AFCF8B308366}" dt="2021-03-13T20:10:34.269" v="110" actId="20577"/>
          <ac:spMkLst>
            <pc:docMk/>
            <pc:sldMk cId="2962824438" sldId="265"/>
            <ac:spMk id="15" creationId="{AA26EF29-82B2-624F-A124-0002F10FBDEA}"/>
          </ac:spMkLst>
        </pc:spChg>
        <pc:spChg chg="add mod">
          <ac:chgData name="Andrea Ierardi" userId="2c1969ba-14de-4b19-9a0f-b816dd906094" providerId="ADAL" clId="{44B5388C-9C65-3E4D-9ECE-AFCF8B308366}" dt="2021-03-13T20:18:16.726" v="334" actId="20577"/>
          <ac:spMkLst>
            <pc:docMk/>
            <pc:sldMk cId="2962824438" sldId="265"/>
            <ac:spMk id="16" creationId="{4A490176-7DE3-0147-A61E-476EDABEAD6C}"/>
          </ac:spMkLst>
        </pc:spChg>
        <pc:spChg chg="add mod">
          <ac:chgData name="Andrea Ierardi" userId="2c1969ba-14de-4b19-9a0f-b816dd906094" providerId="ADAL" clId="{44B5388C-9C65-3E4D-9ECE-AFCF8B308366}" dt="2021-03-13T20:16:32.880" v="221" actId="1076"/>
          <ac:spMkLst>
            <pc:docMk/>
            <pc:sldMk cId="2962824438" sldId="265"/>
            <ac:spMk id="17" creationId="{864703B2-ACD9-BA40-AD4D-1861C339E1E7}"/>
          </ac:spMkLst>
        </pc:spChg>
        <pc:spChg chg="add mod">
          <ac:chgData name="Andrea Ierardi" userId="2c1969ba-14de-4b19-9a0f-b816dd906094" providerId="ADAL" clId="{44B5388C-9C65-3E4D-9ECE-AFCF8B308366}" dt="2021-03-13T20:16:27.265" v="220" actId="1076"/>
          <ac:spMkLst>
            <pc:docMk/>
            <pc:sldMk cId="2962824438" sldId="265"/>
            <ac:spMk id="18" creationId="{917064EC-507F-E544-9CA9-ABE11267462B}"/>
          </ac:spMkLst>
        </pc:spChg>
        <pc:spChg chg="add del mod">
          <ac:chgData name="Andrea Ierardi" userId="2c1969ba-14de-4b19-9a0f-b816dd906094" providerId="ADAL" clId="{44B5388C-9C65-3E4D-9ECE-AFCF8B308366}" dt="2021-03-13T20:18:10.632" v="331" actId="20577"/>
          <ac:spMkLst>
            <pc:docMk/>
            <pc:sldMk cId="2962824438" sldId="265"/>
            <ac:spMk id="19" creationId="{08DAA17D-87A5-394F-90C5-A6E4E126E1FF}"/>
          </ac:spMkLst>
        </pc:spChg>
        <pc:spChg chg="add del mod">
          <ac:chgData name="Andrea Ierardi" userId="2c1969ba-14de-4b19-9a0f-b816dd906094" providerId="ADAL" clId="{44B5388C-9C65-3E4D-9ECE-AFCF8B308366}" dt="2021-03-13T20:29:17.686" v="515" actId="478"/>
          <ac:spMkLst>
            <pc:docMk/>
            <pc:sldMk cId="2962824438" sldId="265"/>
            <ac:spMk id="20" creationId="{21CF3151-6280-4B4A-805F-A18B6149C9A4}"/>
          </ac:spMkLst>
        </pc:spChg>
        <pc:spChg chg="add del mod">
          <ac:chgData name="Andrea Ierardi" userId="2c1969ba-14de-4b19-9a0f-b816dd906094" providerId="ADAL" clId="{44B5388C-9C65-3E4D-9ECE-AFCF8B308366}" dt="2021-03-13T20:29:14.855" v="514" actId="478"/>
          <ac:spMkLst>
            <pc:docMk/>
            <pc:sldMk cId="2962824438" sldId="265"/>
            <ac:spMk id="21" creationId="{D2E6616D-0864-3B4F-AE36-BFF00978A960}"/>
          </ac:spMkLst>
        </pc:spChg>
        <pc:spChg chg="add del mod">
          <ac:chgData name="Andrea Ierardi" userId="2c1969ba-14de-4b19-9a0f-b816dd906094" providerId="ADAL" clId="{44B5388C-9C65-3E4D-9ECE-AFCF8B308366}" dt="2021-03-13T20:30:16.924" v="532" actId="478"/>
          <ac:spMkLst>
            <pc:docMk/>
            <pc:sldMk cId="2962824438" sldId="265"/>
            <ac:spMk id="22" creationId="{FAF870C4-BA03-D14B-A86F-C21F4DDD0833}"/>
          </ac:spMkLst>
        </pc:spChg>
        <pc:spChg chg="add del mod">
          <ac:chgData name="Andrea Ierardi" userId="2c1969ba-14de-4b19-9a0f-b816dd906094" providerId="ADAL" clId="{44B5388C-9C65-3E4D-9ECE-AFCF8B308366}" dt="2021-03-13T20:30:15.669" v="531" actId="478"/>
          <ac:spMkLst>
            <pc:docMk/>
            <pc:sldMk cId="2962824438" sldId="265"/>
            <ac:spMk id="23" creationId="{6A765CB7-5879-5A43-B696-87F9DFEB8FC9}"/>
          </ac:spMkLst>
        </pc:spChg>
        <pc:spChg chg="add del mod">
          <ac:chgData name="Andrea Ierardi" userId="2c1969ba-14de-4b19-9a0f-b816dd906094" providerId="ADAL" clId="{44B5388C-9C65-3E4D-9ECE-AFCF8B308366}" dt="2021-03-13T20:30:15.669" v="531" actId="478"/>
          <ac:spMkLst>
            <pc:docMk/>
            <pc:sldMk cId="2962824438" sldId="265"/>
            <ac:spMk id="24" creationId="{F28AB5EC-CBB7-024B-A899-072D528045A1}"/>
          </ac:spMkLst>
        </pc:spChg>
        <pc:spChg chg="add del mod">
          <ac:chgData name="Andrea Ierardi" userId="2c1969ba-14de-4b19-9a0f-b816dd906094" providerId="ADAL" clId="{44B5388C-9C65-3E4D-9ECE-AFCF8B308366}" dt="2021-03-13T20:30:15.669" v="531" actId="478"/>
          <ac:spMkLst>
            <pc:docMk/>
            <pc:sldMk cId="2962824438" sldId="265"/>
            <ac:spMk id="25" creationId="{F50940CF-F782-BE4B-B6A5-2DE71C81B380}"/>
          </ac:spMkLst>
        </pc:spChg>
        <pc:spChg chg="add del mod">
          <ac:chgData name="Andrea Ierardi" userId="2c1969ba-14de-4b19-9a0f-b816dd906094" providerId="ADAL" clId="{44B5388C-9C65-3E4D-9ECE-AFCF8B308366}" dt="2021-03-13T20:30:15.669" v="531" actId="478"/>
          <ac:spMkLst>
            <pc:docMk/>
            <pc:sldMk cId="2962824438" sldId="265"/>
            <ac:spMk id="26" creationId="{6897E409-5052-C340-B453-7D152F4580D6}"/>
          </ac:spMkLst>
        </pc:spChg>
        <pc:spChg chg="add mod">
          <ac:chgData name="Andrea Ierardi" userId="2c1969ba-14de-4b19-9a0f-b816dd906094" providerId="ADAL" clId="{44B5388C-9C65-3E4D-9ECE-AFCF8B308366}" dt="2021-03-13T20:30:17.196" v="533"/>
          <ac:spMkLst>
            <pc:docMk/>
            <pc:sldMk cId="2962824438" sldId="265"/>
            <ac:spMk id="27" creationId="{10306ABC-C3DD-6F40-AA3B-D3DE29CCF28F}"/>
          </ac:spMkLst>
        </pc:spChg>
        <pc:spChg chg="add mod">
          <ac:chgData name="Andrea Ierardi" userId="2c1969ba-14de-4b19-9a0f-b816dd906094" providerId="ADAL" clId="{44B5388C-9C65-3E4D-9ECE-AFCF8B308366}" dt="2021-03-13T20:30:17.196" v="533"/>
          <ac:spMkLst>
            <pc:docMk/>
            <pc:sldMk cId="2962824438" sldId="265"/>
            <ac:spMk id="28" creationId="{C4E904D1-21E0-5C4E-AE70-B0B5ED712500}"/>
          </ac:spMkLst>
        </pc:spChg>
        <pc:spChg chg="add mod">
          <ac:chgData name="Andrea Ierardi" userId="2c1969ba-14de-4b19-9a0f-b816dd906094" providerId="ADAL" clId="{44B5388C-9C65-3E4D-9ECE-AFCF8B308366}" dt="2021-03-13T20:30:17.196" v="533"/>
          <ac:spMkLst>
            <pc:docMk/>
            <pc:sldMk cId="2962824438" sldId="265"/>
            <ac:spMk id="29" creationId="{D7C2CBB4-CAD9-A241-A2E3-3D192DF2DB1E}"/>
          </ac:spMkLst>
        </pc:spChg>
        <pc:spChg chg="add mod">
          <ac:chgData name="Andrea Ierardi" userId="2c1969ba-14de-4b19-9a0f-b816dd906094" providerId="ADAL" clId="{44B5388C-9C65-3E4D-9ECE-AFCF8B308366}" dt="2021-03-13T20:30:17.196" v="533"/>
          <ac:spMkLst>
            <pc:docMk/>
            <pc:sldMk cId="2962824438" sldId="265"/>
            <ac:spMk id="30" creationId="{3733ACF8-05CD-1349-A05C-84F399BAD308}"/>
          </ac:spMkLst>
        </pc:spChg>
        <pc:spChg chg="add mod">
          <ac:chgData name="Andrea Ierardi" userId="2c1969ba-14de-4b19-9a0f-b816dd906094" providerId="ADAL" clId="{44B5388C-9C65-3E4D-9ECE-AFCF8B308366}" dt="2021-03-13T20:30:17.196" v="533"/>
          <ac:spMkLst>
            <pc:docMk/>
            <pc:sldMk cId="2962824438" sldId="265"/>
            <ac:spMk id="31" creationId="{D32F6E08-E274-5649-9026-00FAA14FC6AB}"/>
          </ac:spMkLst>
        </pc:spChg>
        <pc:spChg chg="add mod">
          <ac:chgData name="Andrea Ierardi" userId="2c1969ba-14de-4b19-9a0f-b816dd906094" providerId="ADAL" clId="{44B5388C-9C65-3E4D-9ECE-AFCF8B308366}" dt="2021-03-13T20:30:17.196" v="533"/>
          <ac:spMkLst>
            <pc:docMk/>
            <pc:sldMk cId="2962824438" sldId="265"/>
            <ac:spMk id="32" creationId="{54E6F10C-5FDB-CB4B-805E-12463B813A7E}"/>
          </ac:spMkLst>
        </pc:spChg>
        <pc:spChg chg="add mod">
          <ac:chgData name="Andrea Ierardi" userId="2c1969ba-14de-4b19-9a0f-b816dd906094" providerId="ADAL" clId="{44B5388C-9C65-3E4D-9ECE-AFCF8B308366}" dt="2021-03-13T20:30:17.196" v="533"/>
          <ac:spMkLst>
            <pc:docMk/>
            <pc:sldMk cId="2962824438" sldId="265"/>
            <ac:spMk id="33" creationId="{67A89419-F71D-2848-90B6-73F0A4BF8F42}"/>
          </ac:spMkLst>
        </pc:spChg>
      </pc:sldChg>
      <pc:sldChg chg="delSp add del">
        <pc:chgData name="Andrea Ierardi" userId="2c1969ba-14de-4b19-9a0f-b816dd906094" providerId="ADAL" clId="{44B5388C-9C65-3E4D-9ECE-AFCF8B308366}" dt="2021-03-13T20:21:09.272" v="389" actId="2696"/>
        <pc:sldMkLst>
          <pc:docMk/>
          <pc:sldMk cId="3674697151" sldId="310"/>
        </pc:sldMkLst>
        <pc:picChg chg="del">
          <ac:chgData name="Andrea Ierardi" userId="2c1969ba-14de-4b19-9a0f-b816dd906094" providerId="ADAL" clId="{44B5388C-9C65-3E4D-9ECE-AFCF8B308366}" dt="2021-03-13T20:18:48.884" v="339" actId="21"/>
          <ac:picMkLst>
            <pc:docMk/>
            <pc:sldMk cId="3674697151" sldId="310"/>
            <ac:picMk id="1025" creationId="{AE98FDC3-8E22-7849-B295-F1C29A09A1D6}"/>
          </ac:picMkLst>
        </pc:picChg>
      </pc:sldChg>
      <pc:sldChg chg="addSp delSp modSp add del mod">
        <pc:chgData name="Andrea Ierardi" userId="2c1969ba-14de-4b19-9a0f-b816dd906094" providerId="ADAL" clId="{44B5388C-9C65-3E4D-9ECE-AFCF8B308366}" dt="2021-03-13T20:26:27.850" v="478" actId="2696"/>
        <pc:sldMkLst>
          <pc:docMk/>
          <pc:sldMk cId="186061874" sldId="311"/>
        </pc:sldMkLst>
        <pc:spChg chg="mod">
          <ac:chgData name="Andrea Ierardi" userId="2c1969ba-14de-4b19-9a0f-b816dd906094" providerId="ADAL" clId="{44B5388C-9C65-3E4D-9ECE-AFCF8B308366}" dt="2021-03-13T20:22:47.942" v="415" actId="21"/>
          <ac:spMkLst>
            <pc:docMk/>
            <pc:sldMk cId="186061874" sldId="311"/>
            <ac:spMk id="3" creationId="{6F6B77E3-7271-3C4B-8CC0-61D1AAFED91C}"/>
          </ac:spMkLst>
        </pc:spChg>
        <pc:spChg chg="del mod">
          <ac:chgData name="Andrea Ierardi" userId="2c1969ba-14de-4b19-9a0f-b816dd906094" providerId="ADAL" clId="{44B5388C-9C65-3E4D-9ECE-AFCF8B308366}" dt="2021-03-13T20:22:29.893" v="410"/>
          <ac:spMkLst>
            <pc:docMk/>
            <pc:sldMk cId="186061874" sldId="311"/>
            <ac:spMk id="4" creationId="{23D1EB3E-648A-5D41-A17F-C934617D733C}"/>
          </ac:spMkLst>
        </pc:spChg>
        <pc:spChg chg="add del mod">
          <ac:chgData name="Andrea Ierardi" userId="2c1969ba-14de-4b19-9a0f-b816dd906094" providerId="ADAL" clId="{44B5388C-9C65-3E4D-9ECE-AFCF8B308366}" dt="2021-03-13T20:21:20.565" v="391"/>
          <ac:spMkLst>
            <pc:docMk/>
            <pc:sldMk cId="186061874" sldId="311"/>
            <ac:spMk id="7" creationId="{1EED8126-FC30-1E4D-A313-462C7EB11485}"/>
          </ac:spMkLst>
        </pc:spChg>
        <pc:picChg chg="del">
          <ac:chgData name="Andrea Ierardi" userId="2c1969ba-14de-4b19-9a0f-b816dd906094" providerId="ADAL" clId="{44B5388C-9C65-3E4D-9ECE-AFCF8B308366}" dt="2021-03-13T20:21:56.484" v="405" actId="21"/>
          <ac:picMkLst>
            <pc:docMk/>
            <pc:sldMk cId="186061874" sldId="311"/>
            <ac:picMk id="3074" creationId="{F1B123A4-D2D4-2C43-8F37-A58419352594}"/>
          </ac:picMkLst>
        </pc:picChg>
        <pc:picChg chg="del">
          <ac:chgData name="Andrea Ierardi" userId="2c1969ba-14de-4b19-9a0f-b816dd906094" providerId="ADAL" clId="{44B5388C-9C65-3E4D-9ECE-AFCF8B308366}" dt="2021-03-13T20:21:50.111" v="402" actId="21"/>
          <ac:picMkLst>
            <pc:docMk/>
            <pc:sldMk cId="186061874" sldId="311"/>
            <ac:picMk id="3076" creationId="{7EF52C7A-BDE0-2A4F-BD82-025C2160BD80}"/>
          </ac:picMkLst>
        </pc:picChg>
      </pc:sldChg>
      <pc:sldChg chg="add del">
        <pc:chgData name="Andrea Ierardi" userId="2c1969ba-14de-4b19-9a0f-b816dd906094" providerId="ADAL" clId="{44B5388C-9C65-3E4D-9ECE-AFCF8B308366}" dt="2021-03-13T20:26:27.850" v="478" actId="2696"/>
        <pc:sldMkLst>
          <pc:docMk/>
          <pc:sldMk cId="2022749508" sldId="312"/>
        </pc:sldMkLst>
      </pc:sldChg>
      <pc:sldChg chg="add del">
        <pc:chgData name="Andrea Ierardi" userId="2c1969ba-14de-4b19-9a0f-b816dd906094" providerId="ADAL" clId="{44B5388C-9C65-3E4D-9ECE-AFCF8B308366}" dt="2021-03-13T20:26:27.850" v="478" actId="2696"/>
        <pc:sldMkLst>
          <pc:docMk/>
          <pc:sldMk cId="3226651824" sldId="313"/>
        </pc:sldMkLst>
      </pc:sldChg>
      <pc:sldChg chg="addSp delSp modSp add mod modTransition">
        <pc:chgData name="Andrea Ierardi" userId="2c1969ba-14de-4b19-9a0f-b816dd906094" providerId="ADAL" clId="{44B5388C-9C65-3E4D-9ECE-AFCF8B308366}" dt="2021-03-18T18:41:41.946" v="548"/>
        <pc:sldMkLst>
          <pc:docMk/>
          <pc:sldMk cId="1290456263" sldId="314"/>
        </pc:sldMkLst>
        <pc:spChg chg="del">
          <ac:chgData name="Andrea Ierardi" userId="2c1969ba-14de-4b19-9a0f-b816dd906094" providerId="ADAL" clId="{44B5388C-9C65-3E4D-9ECE-AFCF8B308366}" dt="2021-03-13T20:30:23.317" v="534" actId="478"/>
          <ac:spMkLst>
            <pc:docMk/>
            <pc:sldMk cId="1290456263" sldId="314"/>
            <ac:spMk id="2" creationId="{CCDEC9C3-F014-CA47-9765-A27F37B9F9B0}"/>
          </ac:spMkLst>
        </pc:spChg>
        <pc:spChg chg="del">
          <ac:chgData name="Andrea Ierardi" userId="2c1969ba-14de-4b19-9a0f-b816dd906094" providerId="ADAL" clId="{44B5388C-9C65-3E4D-9ECE-AFCF8B308366}" dt="2021-03-13T20:30:23.317" v="534" actId="478"/>
          <ac:spMkLst>
            <pc:docMk/>
            <pc:sldMk cId="1290456263" sldId="314"/>
            <ac:spMk id="3" creationId="{018B3E7E-DAA1-A64A-8A12-7956F74E955F}"/>
          </ac:spMkLst>
        </pc:spChg>
        <pc:spChg chg="del">
          <ac:chgData name="Andrea Ierardi" userId="2c1969ba-14de-4b19-9a0f-b816dd906094" providerId="ADAL" clId="{44B5388C-9C65-3E4D-9ECE-AFCF8B308366}" dt="2021-03-13T20:30:24.484" v="535" actId="478"/>
          <ac:spMkLst>
            <pc:docMk/>
            <pc:sldMk cId="1290456263" sldId="314"/>
            <ac:spMk id="4" creationId="{30093C11-D01F-5D4C-A2F7-DE585F6D8CB6}"/>
          </ac:spMkLst>
        </pc:spChg>
        <pc:spChg chg="del">
          <ac:chgData name="Andrea Ierardi" userId="2c1969ba-14de-4b19-9a0f-b816dd906094" providerId="ADAL" clId="{44B5388C-9C65-3E4D-9ECE-AFCF8B308366}" dt="2021-03-13T20:30:23.317" v="534" actId="478"/>
          <ac:spMkLst>
            <pc:docMk/>
            <pc:sldMk cId="1290456263" sldId="314"/>
            <ac:spMk id="5" creationId="{6343DDA6-0DE1-FC49-868A-EC3A70849AAF}"/>
          </ac:spMkLst>
        </pc:spChg>
        <pc:spChg chg="add del mod">
          <ac:chgData name="Andrea Ierardi" userId="2c1969ba-14de-4b19-9a0f-b816dd906094" providerId="ADAL" clId="{44B5388C-9C65-3E4D-9ECE-AFCF8B308366}" dt="2021-03-13T20:21:02.113" v="386"/>
          <ac:spMkLst>
            <pc:docMk/>
            <pc:sldMk cId="1290456263" sldId="314"/>
            <ac:spMk id="6" creationId="{A95ED35D-AF44-BD40-B634-488A75F859CB}"/>
          </ac:spMkLst>
        </pc:spChg>
        <pc:spChg chg="add del mod">
          <ac:chgData name="Andrea Ierardi" userId="2c1969ba-14de-4b19-9a0f-b816dd906094" providerId="ADAL" clId="{44B5388C-9C65-3E4D-9ECE-AFCF8B308366}" dt="2021-03-13T20:20:36.637" v="378" actId="478"/>
          <ac:spMkLst>
            <pc:docMk/>
            <pc:sldMk cId="1290456263" sldId="314"/>
            <ac:spMk id="7" creationId="{8400E09E-E164-604B-BF7F-E40A2590C324}"/>
          </ac:spMkLst>
        </pc:spChg>
        <pc:spChg chg="del">
          <ac:chgData name="Andrea Ierardi" userId="2c1969ba-14de-4b19-9a0f-b816dd906094" providerId="ADAL" clId="{44B5388C-9C65-3E4D-9ECE-AFCF8B308366}" dt="2021-03-13T20:30:23.317" v="534" actId="478"/>
          <ac:spMkLst>
            <pc:docMk/>
            <pc:sldMk cId="1290456263" sldId="314"/>
            <ac:spMk id="9" creationId="{A1976AB0-DE3B-DD40-85C9-4434DF4B7437}"/>
          </ac:spMkLst>
        </pc:spChg>
        <pc:spChg chg="del">
          <ac:chgData name="Andrea Ierardi" userId="2c1969ba-14de-4b19-9a0f-b816dd906094" providerId="ADAL" clId="{44B5388C-9C65-3E4D-9ECE-AFCF8B308366}" dt="2021-03-13T20:19:00.182" v="342" actId="478"/>
          <ac:spMkLst>
            <pc:docMk/>
            <pc:sldMk cId="1290456263" sldId="314"/>
            <ac:spMk id="10" creationId="{9DD4B777-A5BB-1447-9B00-2D6B6D80E025}"/>
          </ac:spMkLst>
        </pc:spChg>
        <pc:spChg chg="del">
          <ac:chgData name="Andrea Ierardi" userId="2c1969ba-14de-4b19-9a0f-b816dd906094" providerId="ADAL" clId="{44B5388C-9C65-3E4D-9ECE-AFCF8B308366}" dt="2021-03-13T20:18:57.097" v="341" actId="478"/>
          <ac:spMkLst>
            <pc:docMk/>
            <pc:sldMk cId="1290456263" sldId="314"/>
            <ac:spMk id="12" creationId="{7F6A4CEE-F14B-CB42-B3C6-56E604B7681E}"/>
          </ac:spMkLst>
        </pc:spChg>
        <pc:spChg chg="del">
          <ac:chgData name="Andrea Ierardi" userId="2c1969ba-14de-4b19-9a0f-b816dd906094" providerId="ADAL" clId="{44B5388C-9C65-3E4D-9ECE-AFCF8B308366}" dt="2021-03-13T20:18:55.208" v="340" actId="478"/>
          <ac:spMkLst>
            <pc:docMk/>
            <pc:sldMk cId="1290456263" sldId="314"/>
            <ac:spMk id="14" creationId="{A566B83D-AC79-FF49-85E3-66B4162E296A}"/>
          </ac:spMkLst>
        </pc:spChg>
        <pc:spChg chg="mod">
          <ac:chgData name="Andrea Ierardi" userId="2c1969ba-14de-4b19-9a0f-b816dd906094" providerId="ADAL" clId="{44B5388C-9C65-3E4D-9ECE-AFCF8B308366}" dt="2021-03-13T20:20:59.887" v="384" actId="14100"/>
          <ac:spMkLst>
            <pc:docMk/>
            <pc:sldMk cId="1290456263" sldId="314"/>
            <ac:spMk id="15" creationId="{AA26EF29-82B2-624F-A124-0002F10FBDEA}"/>
          </ac:spMkLst>
        </pc:spChg>
        <pc:spChg chg="del">
          <ac:chgData name="Andrea Ierardi" userId="2c1969ba-14de-4b19-9a0f-b816dd906094" providerId="ADAL" clId="{44B5388C-9C65-3E4D-9ECE-AFCF8B308366}" dt="2021-03-13T20:18:55.208" v="340" actId="478"/>
          <ac:spMkLst>
            <pc:docMk/>
            <pc:sldMk cId="1290456263" sldId="314"/>
            <ac:spMk id="16" creationId="{4A490176-7DE3-0147-A61E-476EDABEAD6C}"/>
          </ac:spMkLst>
        </pc:spChg>
        <pc:spChg chg="del">
          <ac:chgData name="Andrea Ierardi" userId="2c1969ba-14de-4b19-9a0f-b816dd906094" providerId="ADAL" clId="{44B5388C-9C65-3E4D-9ECE-AFCF8B308366}" dt="2021-03-13T20:19:00.182" v="342" actId="478"/>
          <ac:spMkLst>
            <pc:docMk/>
            <pc:sldMk cId="1290456263" sldId="314"/>
            <ac:spMk id="17" creationId="{864703B2-ACD9-BA40-AD4D-1861C339E1E7}"/>
          </ac:spMkLst>
        </pc:spChg>
        <pc:spChg chg="del">
          <ac:chgData name="Andrea Ierardi" userId="2c1969ba-14de-4b19-9a0f-b816dd906094" providerId="ADAL" clId="{44B5388C-9C65-3E4D-9ECE-AFCF8B308366}" dt="2021-03-13T20:19:04.688" v="344" actId="478"/>
          <ac:spMkLst>
            <pc:docMk/>
            <pc:sldMk cId="1290456263" sldId="314"/>
            <ac:spMk id="18" creationId="{917064EC-507F-E544-9CA9-ABE11267462B}"/>
          </ac:spMkLst>
        </pc:spChg>
        <pc:spChg chg="del">
          <ac:chgData name="Andrea Ierardi" userId="2c1969ba-14de-4b19-9a0f-b816dd906094" providerId="ADAL" clId="{44B5388C-9C65-3E4D-9ECE-AFCF8B308366}" dt="2021-03-13T20:19:02.902" v="343" actId="478"/>
          <ac:spMkLst>
            <pc:docMk/>
            <pc:sldMk cId="1290456263" sldId="314"/>
            <ac:spMk id="19" creationId="{08DAA17D-87A5-394F-90C5-A6E4E126E1FF}"/>
          </ac:spMkLst>
        </pc:spChg>
        <pc:spChg chg="add mod">
          <ac:chgData name="Andrea Ierardi" userId="2c1969ba-14de-4b19-9a0f-b816dd906094" providerId="ADAL" clId="{44B5388C-9C65-3E4D-9ECE-AFCF8B308366}" dt="2021-03-13T20:20:40.469" v="379" actId="1076"/>
          <ac:spMkLst>
            <pc:docMk/>
            <pc:sldMk cId="1290456263" sldId="314"/>
            <ac:spMk id="21" creationId="{CA543AC8-0CA8-6542-8247-178C846D1161}"/>
          </ac:spMkLst>
        </pc:spChg>
        <pc:spChg chg="add mod">
          <ac:chgData name="Andrea Ierardi" userId="2c1969ba-14de-4b19-9a0f-b816dd906094" providerId="ADAL" clId="{44B5388C-9C65-3E4D-9ECE-AFCF8B308366}" dt="2021-03-13T20:30:24.732" v="536"/>
          <ac:spMkLst>
            <pc:docMk/>
            <pc:sldMk cId="1290456263" sldId="314"/>
            <ac:spMk id="22" creationId="{7DF897EE-A179-4E4E-95BF-D964884FC48C}"/>
          </ac:spMkLst>
        </pc:spChg>
        <pc:spChg chg="add mod">
          <ac:chgData name="Andrea Ierardi" userId="2c1969ba-14de-4b19-9a0f-b816dd906094" providerId="ADAL" clId="{44B5388C-9C65-3E4D-9ECE-AFCF8B308366}" dt="2021-03-13T20:30:24.732" v="536"/>
          <ac:spMkLst>
            <pc:docMk/>
            <pc:sldMk cId="1290456263" sldId="314"/>
            <ac:spMk id="23" creationId="{CABA6A30-31BB-BE4C-8678-ACE5A6E5F9B6}"/>
          </ac:spMkLst>
        </pc:spChg>
        <pc:spChg chg="add mod">
          <ac:chgData name="Andrea Ierardi" userId="2c1969ba-14de-4b19-9a0f-b816dd906094" providerId="ADAL" clId="{44B5388C-9C65-3E4D-9ECE-AFCF8B308366}" dt="2021-03-13T20:30:24.732" v="536"/>
          <ac:spMkLst>
            <pc:docMk/>
            <pc:sldMk cId="1290456263" sldId="314"/>
            <ac:spMk id="24" creationId="{E2F070CE-658C-044B-B5AB-593368F567D1}"/>
          </ac:spMkLst>
        </pc:spChg>
        <pc:spChg chg="add mod">
          <ac:chgData name="Andrea Ierardi" userId="2c1969ba-14de-4b19-9a0f-b816dd906094" providerId="ADAL" clId="{44B5388C-9C65-3E4D-9ECE-AFCF8B308366}" dt="2021-03-13T20:30:24.732" v="536"/>
          <ac:spMkLst>
            <pc:docMk/>
            <pc:sldMk cId="1290456263" sldId="314"/>
            <ac:spMk id="25" creationId="{F6CE0313-58E0-F64A-8ABD-17A1869D771D}"/>
          </ac:spMkLst>
        </pc:spChg>
        <pc:spChg chg="add mod">
          <ac:chgData name="Andrea Ierardi" userId="2c1969ba-14de-4b19-9a0f-b816dd906094" providerId="ADAL" clId="{44B5388C-9C65-3E4D-9ECE-AFCF8B308366}" dt="2021-03-13T20:30:24.732" v="536"/>
          <ac:spMkLst>
            <pc:docMk/>
            <pc:sldMk cId="1290456263" sldId="314"/>
            <ac:spMk id="26" creationId="{0118C611-6089-904A-B82D-6C7BD2C0A631}"/>
          </ac:spMkLst>
        </pc:spChg>
        <pc:spChg chg="add mod">
          <ac:chgData name="Andrea Ierardi" userId="2c1969ba-14de-4b19-9a0f-b816dd906094" providerId="ADAL" clId="{44B5388C-9C65-3E4D-9ECE-AFCF8B308366}" dt="2021-03-13T20:30:24.732" v="536"/>
          <ac:spMkLst>
            <pc:docMk/>
            <pc:sldMk cId="1290456263" sldId="314"/>
            <ac:spMk id="27" creationId="{AD1C97DD-D84A-424B-8435-4B175F3EDEC8}"/>
          </ac:spMkLst>
        </pc:spChg>
        <pc:spChg chg="add mod">
          <ac:chgData name="Andrea Ierardi" userId="2c1969ba-14de-4b19-9a0f-b816dd906094" providerId="ADAL" clId="{44B5388C-9C65-3E4D-9ECE-AFCF8B308366}" dt="2021-03-13T20:30:24.732" v="536"/>
          <ac:spMkLst>
            <pc:docMk/>
            <pc:sldMk cId="1290456263" sldId="314"/>
            <ac:spMk id="28" creationId="{5659D0EA-BC6A-4B41-AA80-94997B5B08CF}"/>
          </ac:spMkLst>
        </pc:spChg>
        <pc:picChg chg="add mod">
          <ac:chgData name="Andrea Ierardi" userId="2c1969ba-14de-4b19-9a0f-b816dd906094" providerId="ADAL" clId="{44B5388C-9C65-3E4D-9ECE-AFCF8B308366}" dt="2021-03-13T20:19:08.154" v="346" actId="1076"/>
          <ac:picMkLst>
            <pc:docMk/>
            <pc:sldMk cId="1290456263" sldId="314"/>
            <ac:picMk id="20" creationId="{883E9D4B-F70F-4343-98F3-66DCC301AC54}"/>
          </ac:picMkLst>
        </pc:picChg>
      </pc:sldChg>
      <pc:sldChg chg="addSp delSp modSp add mod modTransition">
        <pc:chgData name="Andrea Ierardi" userId="2c1969ba-14de-4b19-9a0f-b816dd906094" providerId="ADAL" clId="{44B5388C-9C65-3E4D-9ECE-AFCF8B308366}" dt="2021-03-18T18:41:41.946" v="548"/>
        <pc:sldMkLst>
          <pc:docMk/>
          <pc:sldMk cId="776884973" sldId="315"/>
        </pc:sldMkLst>
        <pc:spChg chg="del">
          <ac:chgData name="Andrea Ierardi" userId="2c1969ba-14de-4b19-9a0f-b816dd906094" providerId="ADAL" clId="{44B5388C-9C65-3E4D-9ECE-AFCF8B308366}" dt="2021-03-13T20:30:29.608" v="537" actId="478"/>
          <ac:spMkLst>
            <pc:docMk/>
            <pc:sldMk cId="776884973" sldId="315"/>
            <ac:spMk id="2" creationId="{CCDEC9C3-F014-CA47-9765-A27F37B9F9B0}"/>
          </ac:spMkLst>
        </pc:spChg>
        <pc:spChg chg="del">
          <ac:chgData name="Andrea Ierardi" userId="2c1969ba-14de-4b19-9a0f-b816dd906094" providerId="ADAL" clId="{44B5388C-9C65-3E4D-9ECE-AFCF8B308366}" dt="2021-03-13T20:30:29.608" v="537" actId="478"/>
          <ac:spMkLst>
            <pc:docMk/>
            <pc:sldMk cId="776884973" sldId="315"/>
            <ac:spMk id="3" creationId="{018B3E7E-DAA1-A64A-8A12-7956F74E955F}"/>
          </ac:spMkLst>
        </pc:spChg>
        <pc:spChg chg="del">
          <ac:chgData name="Andrea Ierardi" userId="2c1969ba-14de-4b19-9a0f-b816dd906094" providerId="ADAL" clId="{44B5388C-9C65-3E4D-9ECE-AFCF8B308366}" dt="2021-03-13T20:30:30.947" v="538" actId="478"/>
          <ac:spMkLst>
            <pc:docMk/>
            <pc:sldMk cId="776884973" sldId="315"/>
            <ac:spMk id="4" creationId="{30093C11-D01F-5D4C-A2F7-DE585F6D8CB6}"/>
          </ac:spMkLst>
        </pc:spChg>
        <pc:spChg chg="del">
          <ac:chgData name="Andrea Ierardi" userId="2c1969ba-14de-4b19-9a0f-b816dd906094" providerId="ADAL" clId="{44B5388C-9C65-3E4D-9ECE-AFCF8B308366}" dt="2021-03-13T20:30:29.608" v="537" actId="478"/>
          <ac:spMkLst>
            <pc:docMk/>
            <pc:sldMk cId="776884973" sldId="315"/>
            <ac:spMk id="5" creationId="{6343DDA6-0DE1-FC49-868A-EC3A70849AAF}"/>
          </ac:spMkLst>
        </pc:spChg>
        <pc:spChg chg="add mod">
          <ac:chgData name="Andrea Ierardi" userId="2c1969ba-14de-4b19-9a0f-b816dd906094" providerId="ADAL" clId="{44B5388C-9C65-3E4D-9ECE-AFCF8B308366}" dt="2021-03-13T20:22:40.911" v="414" actId="1076"/>
          <ac:spMkLst>
            <pc:docMk/>
            <pc:sldMk cId="776884973" sldId="315"/>
            <ac:spMk id="6" creationId="{E134CDCC-67B2-D942-86B7-DE20C46B88DD}"/>
          </ac:spMkLst>
        </pc:spChg>
        <pc:spChg chg="add mod">
          <ac:chgData name="Andrea Ierardi" userId="2c1969ba-14de-4b19-9a0f-b816dd906094" providerId="ADAL" clId="{44B5388C-9C65-3E4D-9ECE-AFCF8B308366}" dt="2021-03-13T20:23:02.033" v="422" actId="1076"/>
          <ac:spMkLst>
            <pc:docMk/>
            <pc:sldMk cId="776884973" sldId="315"/>
            <ac:spMk id="7" creationId="{EBCF0642-22EF-E745-A2F8-D9CD872152CC}"/>
          </ac:spMkLst>
        </pc:spChg>
        <pc:spChg chg="del">
          <ac:chgData name="Andrea Ierardi" userId="2c1969ba-14de-4b19-9a0f-b816dd906094" providerId="ADAL" clId="{44B5388C-9C65-3E4D-9ECE-AFCF8B308366}" dt="2021-03-13T20:30:29.608" v="537" actId="478"/>
          <ac:spMkLst>
            <pc:docMk/>
            <pc:sldMk cId="776884973" sldId="315"/>
            <ac:spMk id="9" creationId="{A1976AB0-DE3B-DD40-85C9-4434DF4B7437}"/>
          </ac:spMkLst>
        </pc:spChg>
        <pc:spChg chg="add del mod">
          <ac:chgData name="Andrea Ierardi" userId="2c1969ba-14de-4b19-9a0f-b816dd906094" providerId="ADAL" clId="{44B5388C-9C65-3E4D-9ECE-AFCF8B308366}" dt="2021-03-13T20:21:36.777" v="398" actId="478"/>
          <ac:spMkLst>
            <pc:docMk/>
            <pc:sldMk cId="776884973" sldId="315"/>
            <ac:spMk id="10" creationId="{9C040A81-8622-194C-8803-CFD2A3A73E41}"/>
          </ac:spMkLst>
        </pc:spChg>
        <pc:spChg chg="mod">
          <ac:chgData name="Andrea Ierardi" userId="2c1969ba-14de-4b19-9a0f-b816dd906094" providerId="ADAL" clId="{44B5388C-9C65-3E4D-9ECE-AFCF8B308366}" dt="2021-03-13T20:21:45.844" v="401" actId="113"/>
          <ac:spMkLst>
            <pc:docMk/>
            <pc:sldMk cId="776884973" sldId="315"/>
            <ac:spMk id="15" creationId="{AA26EF29-82B2-624F-A124-0002F10FBDEA}"/>
          </ac:spMkLst>
        </pc:spChg>
        <pc:spChg chg="add mod">
          <ac:chgData name="Andrea Ierardi" userId="2c1969ba-14de-4b19-9a0f-b816dd906094" providerId="ADAL" clId="{44B5388C-9C65-3E4D-9ECE-AFCF8B308366}" dt="2021-03-13T20:30:31.221" v="539"/>
          <ac:spMkLst>
            <pc:docMk/>
            <pc:sldMk cId="776884973" sldId="315"/>
            <ac:spMk id="16" creationId="{4B6C5874-DD8F-9B45-A165-4D10C176B23B}"/>
          </ac:spMkLst>
        </pc:spChg>
        <pc:spChg chg="add mod">
          <ac:chgData name="Andrea Ierardi" userId="2c1969ba-14de-4b19-9a0f-b816dd906094" providerId="ADAL" clId="{44B5388C-9C65-3E4D-9ECE-AFCF8B308366}" dt="2021-03-13T20:30:31.221" v="539"/>
          <ac:spMkLst>
            <pc:docMk/>
            <pc:sldMk cId="776884973" sldId="315"/>
            <ac:spMk id="17" creationId="{A94312A4-B890-5F4C-AB05-EBC25FB07123}"/>
          </ac:spMkLst>
        </pc:spChg>
        <pc:spChg chg="add mod">
          <ac:chgData name="Andrea Ierardi" userId="2c1969ba-14de-4b19-9a0f-b816dd906094" providerId="ADAL" clId="{44B5388C-9C65-3E4D-9ECE-AFCF8B308366}" dt="2021-03-13T20:30:31.221" v="539"/>
          <ac:spMkLst>
            <pc:docMk/>
            <pc:sldMk cId="776884973" sldId="315"/>
            <ac:spMk id="18" creationId="{48E1903F-C19D-D74D-A2FB-C44F8F0568AB}"/>
          </ac:spMkLst>
        </pc:spChg>
        <pc:spChg chg="add mod">
          <ac:chgData name="Andrea Ierardi" userId="2c1969ba-14de-4b19-9a0f-b816dd906094" providerId="ADAL" clId="{44B5388C-9C65-3E4D-9ECE-AFCF8B308366}" dt="2021-03-13T20:30:31.221" v="539"/>
          <ac:spMkLst>
            <pc:docMk/>
            <pc:sldMk cId="776884973" sldId="315"/>
            <ac:spMk id="19" creationId="{3CF87357-8505-8840-8543-D105335238A3}"/>
          </ac:spMkLst>
        </pc:spChg>
        <pc:spChg chg="del">
          <ac:chgData name="Andrea Ierardi" userId="2c1969ba-14de-4b19-9a0f-b816dd906094" providerId="ADAL" clId="{44B5388C-9C65-3E4D-9ECE-AFCF8B308366}" dt="2021-03-13T20:22:35.816" v="413" actId="478"/>
          <ac:spMkLst>
            <pc:docMk/>
            <pc:sldMk cId="776884973" sldId="315"/>
            <ac:spMk id="21" creationId="{CA543AC8-0CA8-6542-8247-178C846D1161}"/>
          </ac:spMkLst>
        </pc:spChg>
        <pc:spChg chg="add mod">
          <ac:chgData name="Andrea Ierardi" userId="2c1969ba-14de-4b19-9a0f-b816dd906094" providerId="ADAL" clId="{44B5388C-9C65-3E4D-9ECE-AFCF8B308366}" dt="2021-03-13T20:30:31.221" v="539"/>
          <ac:spMkLst>
            <pc:docMk/>
            <pc:sldMk cId="776884973" sldId="315"/>
            <ac:spMk id="22" creationId="{C63E8CFD-AA3D-0945-B63D-5F8561B5830A}"/>
          </ac:spMkLst>
        </pc:spChg>
        <pc:spChg chg="add mod">
          <ac:chgData name="Andrea Ierardi" userId="2c1969ba-14de-4b19-9a0f-b816dd906094" providerId="ADAL" clId="{44B5388C-9C65-3E4D-9ECE-AFCF8B308366}" dt="2021-03-13T20:30:31.221" v="539"/>
          <ac:spMkLst>
            <pc:docMk/>
            <pc:sldMk cId="776884973" sldId="315"/>
            <ac:spMk id="23" creationId="{7C1FFB21-F925-A940-9585-D783BF503038}"/>
          </ac:spMkLst>
        </pc:spChg>
        <pc:spChg chg="add mod">
          <ac:chgData name="Andrea Ierardi" userId="2c1969ba-14de-4b19-9a0f-b816dd906094" providerId="ADAL" clId="{44B5388C-9C65-3E4D-9ECE-AFCF8B308366}" dt="2021-03-13T20:30:31.221" v="539"/>
          <ac:spMkLst>
            <pc:docMk/>
            <pc:sldMk cId="776884973" sldId="315"/>
            <ac:spMk id="24" creationId="{D9441931-44AE-7C47-8950-BAC635E58A92}"/>
          </ac:spMkLst>
        </pc:spChg>
        <pc:picChg chg="add mod">
          <ac:chgData name="Andrea Ierardi" userId="2c1969ba-14de-4b19-9a0f-b816dd906094" providerId="ADAL" clId="{44B5388C-9C65-3E4D-9ECE-AFCF8B308366}" dt="2021-03-13T20:21:54.584" v="404" actId="1076"/>
          <ac:picMkLst>
            <pc:docMk/>
            <pc:sldMk cId="776884973" sldId="315"/>
            <ac:picMk id="11" creationId="{99D4E1AF-CA05-3F4D-8682-10AF4CF16F3F}"/>
          </ac:picMkLst>
        </pc:picChg>
        <pc:picChg chg="add mod">
          <ac:chgData name="Andrea Ierardi" userId="2c1969ba-14de-4b19-9a0f-b816dd906094" providerId="ADAL" clId="{44B5388C-9C65-3E4D-9ECE-AFCF8B308366}" dt="2021-03-13T20:21:59.667" v="407"/>
          <ac:picMkLst>
            <pc:docMk/>
            <pc:sldMk cId="776884973" sldId="315"/>
            <ac:picMk id="12" creationId="{ECB19479-DC17-C843-9EC5-2371294A838A}"/>
          </ac:picMkLst>
        </pc:picChg>
        <pc:picChg chg="del">
          <ac:chgData name="Andrea Ierardi" userId="2c1969ba-14de-4b19-9a0f-b816dd906094" providerId="ADAL" clId="{44B5388C-9C65-3E4D-9ECE-AFCF8B308366}" dt="2021-03-13T20:21:59.313" v="406" actId="478"/>
          <ac:picMkLst>
            <pc:docMk/>
            <pc:sldMk cId="776884973" sldId="315"/>
            <ac:picMk id="20" creationId="{883E9D4B-F70F-4343-98F3-66DCC301AC54}"/>
          </ac:picMkLst>
        </pc:picChg>
      </pc:sldChg>
      <pc:sldChg chg="new del">
        <pc:chgData name="Andrea Ierardi" userId="2c1969ba-14de-4b19-9a0f-b816dd906094" providerId="ADAL" clId="{44B5388C-9C65-3E4D-9ECE-AFCF8B308366}" dt="2021-03-13T20:21:07.692" v="388" actId="2696"/>
        <pc:sldMkLst>
          <pc:docMk/>
          <pc:sldMk cId="2394401087" sldId="315"/>
        </pc:sldMkLst>
      </pc:sldChg>
      <pc:sldChg chg="addSp delSp modSp add mod modTransition">
        <pc:chgData name="Andrea Ierardi" userId="2c1969ba-14de-4b19-9a0f-b816dd906094" providerId="ADAL" clId="{44B5388C-9C65-3E4D-9ECE-AFCF8B308366}" dt="2021-03-18T18:41:41.946" v="548"/>
        <pc:sldMkLst>
          <pc:docMk/>
          <pc:sldMk cId="1956239981" sldId="316"/>
        </pc:sldMkLst>
        <pc:spChg chg="del">
          <ac:chgData name="Andrea Ierardi" userId="2c1969ba-14de-4b19-9a0f-b816dd906094" providerId="ADAL" clId="{44B5388C-9C65-3E4D-9ECE-AFCF8B308366}" dt="2021-03-13T20:30:35.974" v="540" actId="478"/>
          <ac:spMkLst>
            <pc:docMk/>
            <pc:sldMk cId="1956239981" sldId="316"/>
            <ac:spMk id="2" creationId="{CCDEC9C3-F014-CA47-9765-A27F37B9F9B0}"/>
          </ac:spMkLst>
        </pc:spChg>
        <pc:spChg chg="del">
          <ac:chgData name="Andrea Ierardi" userId="2c1969ba-14de-4b19-9a0f-b816dd906094" providerId="ADAL" clId="{44B5388C-9C65-3E4D-9ECE-AFCF8B308366}" dt="2021-03-13T20:30:35.974" v="540" actId="478"/>
          <ac:spMkLst>
            <pc:docMk/>
            <pc:sldMk cId="1956239981" sldId="316"/>
            <ac:spMk id="3" creationId="{018B3E7E-DAA1-A64A-8A12-7956F74E955F}"/>
          </ac:spMkLst>
        </pc:spChg>
        <pc:spChg chg="del">
          <ac:chgData name="Andrea Ierardi" userId="2c1969ba-14de-4b19-9a0f-b816dd906094" providerId="ADAL" clId="{44B5388C-9C65-3E4D-9ECE-AFCF8B308366}" dt="2021-03-13T20:30:37.233" v="541" actId="478"/>
          <ac:spMkLst>
            <pc:docMk/>
            <pc:sldMk cId="1956239981" sldId="316"/>
            <ac:spMk id="4" creationId="{30093C11-D01F-5D4C-A2F7-DE585F6D8CB6}"/>
          </ac:spMkLst>
        </pc:spChg>
        <pc:spChg chg="del">
          <ac:chgData name="Andrea Ierardi" userId="2c1969ba-14de-4b19-9a0f-b816dd906094" providerId="ADAL" clId="{44B5388C-9C65-3E4D-9ECE-AFCF8B308366}" dt="2021-03-13T20:30:35.974" v="540" actId="478"/>
          <ac:spMkLst>
            <pc:docMk/>
            <pc:sldMk cId="1956239981" sldId="316"/>
            <ac:spMk id="5" creationId="{6343DDA6-0DE1-FC49-868A-EC3A70849AAF}"/>
          </ac:spMkLst>
        </pc:spChg>
        <pc:spChg chg="del">
          <ac:chgData name="Andrea Ierardi" userId="2c1969ba-14de-4b19-9a0f-b816dd906094" providerId="ADAL" clId="{44B5388C-9C65-3E4D-9ECE-AFCF8B308366}" dt="2021-03-13T20:23:51.969" v="429" actId="478"/>
          <ac:spMkLst>
            <pc:docMk/>
            <pc:sldMk cId="1956239981" sldId="316"/>
            <ac:spMk id="6" creationId="{E134CDCC-67B2-D942-86B7-DE20C46B88DD}"/>
          </ac:spMkLst>
        </pc:spChg>
        <pc:spChg chg="del">
          <ac:chgData name="Andrea Ierardi" userId="2c1969ba-14de-4b19-9a0f-b816dd906094" providerId="ADAL" clId="{44B5388C-9C65-3E4D-9ECE-AFCF8B308366}" dt="2021-03-13T20:23:49.594" v="428" actId="478"/>
          <ac:spMkLst>
            <pc:docMk/>
            <pc:sldMk cId="1956239981" sldId="316"/>
            <ac:spMk id="7" creationId="{EBCF0642-22EF-E745-A2F8-D9CD872152CC}"/>
          </ac:spMkLst>
        </pc:spChg>
        <pc:spChg chg="add mod">
          <ac:chgData name="Andrea Ierardi" userId="2c1969ba-14de-4b19-9a0f-b816dd906094" providerId="ADAL" clId="{44B5388C-9C65-3E4D-9ECE-AFCF8B308366}" dt="2021-03-13T20:25:41.031" v="465" actId="1076"/>
          <ac:spMkLst>
            <pc:docMk/>
            <pc:sldMk cId="1956239981" sldId="316"/>
            <ac:spMk id="8" creationId="{C7379374-01F0-C141-81B9-3C4E424A1E70}"/>
          </ac:spMkLst>
        </pc:spChg>
        <pc:spChg chg="del">
          <ac:chgData name="Andrea Ierardi" userId="2c1969ba-14de-4b19-9a0f-b816dd906094" providerId="ADAL" clId="{44B5388C-9C65-3E4D-9ECE-AFCF8B308366}" dt="2021-03-13T20:30:35.974" v="540" actId="478"/>
          <ac:spMkLst>
            <pc:docMk/>
            <pc:sldMk cId="1956239981" sldId="316"/>
            <ac:spMk id="9" creationId="{A1976AB0-DE3B-DD40-85C9-4434DF4B7437}"/>
          </ac:spMkLst>
        </pc:spChg>
        <pc:spChg chg="add del mod">
          <ac:chgData name="Andrea Ierardi" userId="2c1969ba-14de-4b19-9a0f-b816dd906094" providerId="ADAL" clId="{44B5388C-9C65-3E4D-9ECE-AFCF8B308366}" dt="2021-03-13T20:25:19.137" v="456" actId="478"/>
          <ac:spMkLst>
            <pc:docMk/>
            <pc:sldMk cId="1956239981" sldId="316"/>
            <ac:spMk id="10" creationId="{668FA209-2D32-1F48-A037-4BCCABA7ADA9}"/>
          </ac:spMkLst>
        </pc:spChg>
        <pc:spChg chg="add mod">
          <ac:chgData name="Andrea Ierardi" userId="2c1969ba-14de-4b19-9a0f-b816dd906094" providerId="ADAL" clId="{44B5388C-9C65-3E4D-9ECE-AFCF8B308366}" dt="2021-03-13T20:30:37.479" v="542"/>
          <ac:spMkLst>
            <pc:docMk/>
            <pc:sldMk cId="1956239981" sldId="316"/>
            <ac:spMk id="14" creationId="{364D0C09-4668-DB43-BD70-0D9905E3897C}"/>
          </ac:spMkLst>
        </pc:spChg>
        <pc:spChg chg="mod">
          <ac:chgData name="Andrea Ierardi" userId="2c1969ba-14de-4b19-9a0f-b816dd906094" providerId="ADAL" clId="{44B5388C-9C65-3E4D-9ECE-AFCF8B308366}" dt="2021-03-13T20:23:37.228" v="426" actId="113"/>
          <ac:spMkLst>
            <pc:docMk/>
            <pc:sldMk cId="1956239981" sldId="316"/>
            <ac:spMk id="15" creationId="{AA26EF29-82B2-624F-A124-0002F10FBDEA}"/>
          </ac:spMkLst>
        </pc:spChg>
        <pc:spChg chg="add mod">
          <ac:chgData name="Andrea Ierardi" userId="2c1969ba-14de-4b19-9a0f-b816dd906094" providerId="ADAL" clId="{44B5388C-9C65-3E4D-9ECE-AFCF8B308366}" dt="2021-03-13T20:30:37.479" v="542"/>
          <ac:spMkLst>
            <pc:docMk/>
            <pc:sldMk cId="1956239981" sldId="316"/>
            <ac:spMk id="16" creationId="{CA8A9355-5E7D-7944-BFDB-57EE9D5B8DCF}"/>
          </ac:spMkLst>
        </pc:spChg>
        <pc:spChg chg="add mod">
          <ac:chgData name="Andrea Ierardi" userId="2c1969ba-14de-4b19-9a0f-b816dd906094" providerId="ADAL" clId="{44B5388C-9C65-3E4D-9ECE-AFCF8B308366}" dt="2021-03-13T20:30:37.479" v="542"/>
          <ac:spMkLst>
            <pc:docMk/>
            <pc:sldMk cId="1956239981" sldId="316"/>
            <ac:spMk id="17" creationId="{C6DC8E91-AE59-A146-BFBF-F8A68E268524}"/>
          </ac:spMkLst>
        </pc:spChg>
        <pc:spChg chg="add mod">
          <ac:chgData name="Andrea Ierardi" userId="2c1969ba-14de-4b19-9a0f-b816dd906094" providerId="ADAL" clId="{44B5388C-9C65-3E4D-9ECE-AFCF8B308366}" dt="2021-03-13T20:30:37.479" v="542"/>
          <ac:spMkLst>
            <pc:docMk/>
            <pc:sldMk cId="1956239981" sldId="316"/>
            <ac:spMk id="18" creationId="{931BBA56-2EF3-154D-8A71-A27F8D34B40A}"/>
          </ac:spMkLst>
        </pc:spChg>
        <pc:spChg chg="add mod">
          <ac:chgData name="Andrea Ierardi" userId="2c1969ba-14de-4b19-9a0f-b816dd906094" providerId="ADAL" clId="{44B5388C-9C65-3E4D-9ECE-AFCF8B308366}" dt="2021-03-13T20:30:37.479" v="542"/>
          <ac:spMkLst>
            <pc:docMk/>
            <pc:sldMk cId="1956239981" sldId="316"/>
            <ac:spMk id="19" creationId="{AA08FBB2-43B3-1343-93F1-4EF91D2E106B}"/>
          </ac:spMkLst>
        </pc:spChg>
        <pc:spChg chg="add mod">
          <ac:chgData name="Andrea Ierardi" userId="2c1969ba-14de-4b19-9a0f-b816dd906094" providerId="ADAL" clId="{44B5388C-9C65-3E4D-9ECE-AFCF8B308366}" dt="2021-03-13T20:30:37.479" v="542"/>
          <ac:spMkLst>
            <pc:docMk/>
            <pc:sldMk cId="1956239981" sldId="316"/>
            <ac:spMk id="20" creationId="{CC2D08E2-4DA5-CE4C-94C0-BCEA7F675672}"/>
          </ac:spMkLst>
        </pc:spChg>
        <pc:spChg chg="add mod">
          <ac:chgData name="Andrea Ierardi" userId="2c1969ba-14de-4b19-9a0f-b816dd906094" providerId="ADAL" clId="{44B5388C-9C65-3E4D-9ECE-AFCF8B308366}" dt="2021-03-13T20:30:37.479" v="542"/>
          <ac:spMkLst>
            <pc:docMk/>
            <pc:sldMk cId="1956239981" sldId="316"/>
            <ac:spMk id="21" creationId="{FAC952B9-780E-5442-81C4-634A182B6C86}"/>
          </ac:spMkLst>
        </pc:spChg>
        <pc:picChg chg="del">
          <ac:chgData name="Andrea Ierardi" userId="2c1969ba-14de-4b19-9a0f-b816dd906094" providerId="ADAL" clId="{44B5388C-9C65-3E4D-9ECE-AFCF8B308366}" dt="2021-03-13T20:23:52.712" v="430" actId="478"/>
          <ac:picMkLst>
            <pc:docMk/>
            <pc:sldMk cId="1956239981" sldId="316"/>
            <ac:picMk id="11" creationId="{99D4E1AF-CA05-3F4D-8682-10AF4CF16F3F}"/>
          </ac:picMkLst>
        </pc:picChg>
        <pc:picChg chg="del">
          <ac:chgData name="Andrea Ierardi" userId="2c1969ba-14de-4b19-9a0f-b816dd906094" providerId="ADAL" clId="{44B5388C-9C65-3E4D-9ECE-AFCF8B308366}" dt="2021-03-13T20:23:53.671" v="431" actId="478"/>
          <ac:picMkLst>
            <pc:docMk/>
            <pc:sldMk cId="1956239981" sldId="316"/>
            <ac:picMk id="12" creationId="{ECB19479-DC17-C843-9EC5-2371294A838A}"/>
          </ac:picMkLst>
        </pc:picChg>
      </pc:sldChg>
      <pc:sldChg chg="addSp delSp modSp add mod modTransition">
        <pc:chgData name="Andrea Ierardi" userId="2c1969ba-14de-4b19-9a0f-b816dd906094" providerId="ADAL" clId="{44B5388C-9C65-3E4D-9ECE-AFCF8B308366}" dt="2021-03-18T18:41:41.946" v="548"/>
        <pc:sldMkLst>
          <pc:docMk/>
          <pc:sldMk cId="3359729282" sldId="317"/>
        </pc:sldMkLst>
        <pc:spChg chg="del mod">
          <ac:chgData name="Andrea Ierardi" userId="2c1969ba-14de-4b19-9a0f-b816dd906094" providerId="ADAL" clId="{44B5388C-9C65-3E4D-9ECE-AFCF8B308366}" dt="2021-03-13T20:30:42.289" v="544" actId="478"/>
          <ac:spMkLst>
            <pc:docMk/>
            <pc:sldMk cId="3359729282" sldId="317"/>
            <ac:spMk id="2" creationId="{CCDEC9C3-F014-CA47-9765-A27F37B9F9B0}"/>
          </ac:spMkLst>
        </pc:spChg>
        <pc:spChg chg="del mod">
          <ac:chgData name="Andrea Ierardi" userId="2c1969ba-14de-4b19-9a0f-b816dd906094" providerId="ADAL" clId="{44B5388C-9C65-3E4D-9ECE-AFCF8B308366}" dt="2021-03-13T20:30:42.289" v="544" actId="478"/>
          <ac:spMkLst>
            <pc:docMk/>
            <pc:sldMk cId="3359729282" sldId="317"/>
            <ac:spMk id="3" creationId="{018B3E7E-DAA1-A64A-8A12-7956F74E955F}"/>
          </ac:spMkLst>
        </pc:spChg>
        <pc:spChg chg="del mod">
          <ac:chgData name="Andrea Ierardi" userId="2c1969ba-14de-4b19-9a0f-b816dd906094" providerId="ADAL" clId="{44B5388C-9C65-3E4D-9ECE-AFCF8B308366}" dt="2021-03-13T20:30:43.801" v="545" actId="478"/>
          <ac:spMkLst>
            <pc:docMk/>
            <pc:sldMk cId="3359729282" sldId="317"/>
            <ac:spMk id="4" creationId="{30093C11-D01F-5D4C-A2F7-DE585F6D8CB6}"/>
          </ac:spMkLst>
        </pc:spChg>
        <pc:spChg chg="del mod">
          <ac:chgData name="Andrea Ierardi" userId="2c1969ba-14de-4b19-9a0f-b816dd906094" providerId="ADAL" clId="{44B5388C-9C65-3E4D-9ECE-AFCF8B308366}" dt="2021-03-13T20:30:42.289" v="544" actId="478"/>
          <ac:spMkLst>
            <pc:docMk/>
            <pc:sldMk cId="3359729282" sldId="317"/>
            <ac:spMk id="5" creationId="{6343DDA6-0DE1-FC49-868A-EC3A70849AAF}"/>
          </ac:spMkLst>
        </pc:spChg>
        <pc:spChg chg="add del mod">
          <ac:chgData name="Andrea Ierardi" userId="2c1969ba-14de-4b19-9a0f-b816dd906094" providerId="ADAL" clId="{44B5388C-9C65-3E4D-9ECE-AFCF8B308366}" dt="2021-03-13T20:30:42.289" v="544" actId="478"/>
          <ac:spMkLst>
            <pc:docMk/>
            <pc:sldMk cId="3359729282" sldId="317"/>
            <ac:spMk id="6" creationId="{29611C29-9EF5-E645-9C95-0D1D3E9DD950}"/>
          </ac:spMkLst>
        </pc:spChg>
        <pc:spChg chg="del">
          <ac:chgData name="Andrea Ierardi" userId="2c1969ba-14de-4b19-9a0f-b816dd906094" providerId="ADAL" clId="{44B5388C-9C65-3E4D-9ECE-AFCF8B308366}" dt="2021-03-13T20:26:17.759" v="467" actId="478"/>
          <ac:spMkLst>
            <pc:docMk/>
            <pc:sldMk cId="3359729282" sldId="317"/>
            <ac:spMk id="8" creationId="{C7379374-01F0-C141-81B9-3C4E424A1E70}"/>
          </ac:spMkLst>
        </pc:spChg>
        <pc:spChg chg="del mod">
          <ac:chgData name="Andrea Ierardi" userId="2c1969ba-14de-4b19-9a0f-b816dd906094" providerId="ADAL" clId="{44B5388C-9C65-3E4D-9ECE-AFCF8B308366}" dt="2021-03-13T20:30:42.289" v="544" actId="478"/>
          <ac:spMkLst>
            <pc:docMk/>
            <pc:sldMk cId="3359729282" sldId="317"/>
            <ac:spMk id="9" creationId="{A1976AB0-DE3B-DD40-85C9-4434DF4B7437}"/>
          </ac:spMkLst>
        </pc:spChg>
        <pc:spChg chg="add mod">
          <ac:chgData name="Andrea Ierardi" userId="2c1969ba-14de-4b19-9a0f-b816dd906094" providerId="ADAL" clId="{44B5388C-9C65-3E4D-9ECE-AFCF8B308366}" dt="2021-03-13T20:30:44.074" v="546"/>
          <ac:spMkLst>
            <pc:docMk/>
            <pc:sldMk cId="3359729282" sldId="317"/>
            <ac:spMk id="10" creationId="{AAE7CDC3-9A03-D747-9475-A6B0E9625243}"/>
          </ac:spMkLst>
        </pc:spChg>
        <pc:spChg chg="add mod">
          <ac:chgData name="Andrea Ierardi" userId="2c1969ba-14de-4b19-9a0f-b816dd906094" providerId="ADAL" clId="{44B5388C-9C65-3E4D-9ECE-AFCF8B308366}" dt="2021-03-13T20:30:44.074" v="546"/>
          <ac:spMkLst>
            <pc:docMk/>
            <pc:sldMk cId="3359729282" sldId="317"/>
            <ac:spMk id="11" creationId="{09286A36-8F8A-C343-8EE4-C5A938DCCD86}"/>
          </ac:spMkLst>
        </pc:spChg>
        <pc:spChg chg="add mod">
          <ac:chgData name="Andrea Ierardi" userId="2c1969ba-14de-4b19-9a0f-b816dd906094" providerId="ADAL" clId="{44B5388C-9C65-3E4D-9ECE-AFCF8B308366}" dt="2021-03-13T20:30:44.074" v="546"/>
          <ac:spMkLst>
            <pc:docMk/>
            <pc:sldMk cId="3359729282" sldId="317"/>
            <ac:spMk id="12" creationId="{6C096587-50BD-554D-B244-B7795C883F52}"/>
          </ac:spMkLst>
        </pc:spChg>
        <pc:spChg chg="add mod">
          <ac:chgData name="Andrea Ierardi" userId="2c1969ba-14de-4b19-9a0f-b816dd906094" providerId="ADAL" clId="{44B5388C-9C65-3E4D-9ECE-AFCF8B308366}" dt="2021-03-13T20:30:44.074" v="546"/>
          <ac:spMkLst>
            <pc:docMk/>
            <pc:sldMk cId="3359729282" sldId="317"/>
            <ac:spMk id="13" creationId="{339A4302-12AB-6B44-84E9-AE2031811108}"/>
          </ac:spMkLst>
        </pc:spChg>
        <pc:spChg chg="add mod">
          <ac:chgData name="Andrea Ierardi" userId="2c1969ba-14de-4b19-9a0f-b816dd906094" providerId="ADAL" clId="{44B5388C-9C65-3E4D-9ECE-AFCF8B308366}" dt="2021-03-13T20:30:44.074" v="546"/>
          <ac:spMkLst>
            <pc:docMk/>
            <pc:sldMk cId="3359729282" sldId="317"/>
            <ac:spMk id="14" creationId="{4DE80F16-9635-8B45-B8B2-44A53547FCE1}"/>
          </ac:spMkLst>
        </pc:spChg>
        <pc:spChg chg="mod">
          <ac:chgData name="Andrea Ierardi" userId="2c1969ba-14de-4b19-9a0f-b816dd906094" providerId="ADAL" clId="{44B5388C-9C65-3E4D-9ECE-AFCF8B308366}" dt="2021-03-13T20:26:21.898" v="477" actId="20577"/>
          <ac:spMkLst>
            <pc:docMk/>
            <pc:sldMk cId="3359729282" sldId="317"/>
            <ac:spMk id="15" creationId="{AA26EF29-82B2-624F-A124-0002F10FBDEA}"/>
          </ac:spMkLst>
        </pc:spChg>
        <pc:spChg chg="add mod">
          <ac:chgData name="Andrea Ierardi" userId="2c1969ba-14de-4b19-9a0f-b816dd906094" providerId="ADAL" clId="{44B5388C-9C65-3E4D-9ECE-AFCF8B308366}" dt="2021-03-13T20:30:44.074" v="546"/>
          <ac:spMkLst>
            <pc:docMk/>
            <pc:sldMk cId="3359729282" sldId="317"/>
            <ac:spMk id="16" creationId="{F3E99090-3F72-0749-95D6-3FAE6CD7C988}"/>
          </ac:spMkLst>
        </pc:spChg>
        <pc:spChg chg="add mod">
          <ac:chgData name="Andrea Ierardi" userId="2c1969ba-14de-4b19-9a0f-b816dd906094" providerId="ADAL" clId="{44B5388C-9C65-3E4D-9ECE-AFCF8B308366}" dt="2021-03-13T20:30:44.074" v="546"/>
          <ac:spMkLst>
            <pc:docMk/>
            <pc:sldMk cId="3359729282" sldId="317"/>
            <ac:spMk id="17" creationId="{394A2DB2-4B1F-044D-B898-A4BC4049D48E}"/>
          </ac:spMkLst>
        </pc:spChg>
      </pc:sldChg>
      <pc:sldChg chg="modSp mod modTransition">
        <pc:chgData name="Andrea Ierardi" userId="2c1969ba-14de-4b19-9a0f-b816dd906094" providerId="ADAL" clId="{44B5388C-9C65-3E4D-9ECE-AFCF8B308366}" dt="2021-03-19T08:36:11.774" v="587" actId="20577"/>
        <pc:sldMkLst>
          <pc:docMk/>
          <pc:sldMk cId="271219519" sldId="318"/>
        </pc:sldMkLst>
        <pc:spChg chg="mod">
          <ac:chgData name="Andrea Ierardi" userId="2c1969ba-14de-4b19-9a0f-b816dd906094" providerId="ADAL" clId="{44B5388C-9C65-3E4D-9ECE-AFCF8B308366}" dt="2021-03-19T08:36:11.774" v="587" actId="20577"/>
          <ac:spMkLst>
            <pc:docMk/>
            <pc:sldMk cId="271219519" sldId="318"/>
            <ac:spMk id="8" creationId="{FBC35F07-1550-6242-A270-C1AF50280F7E}"/>
          </ac:spMkLst>
        </pc:spChg>
      </pc:sldChg>
      <pc:sldChg chg="addSp modSp mod modTransition">
        <pc:chgData name="Andrea Ierardi" userId="2c1969ba-14de-4b19-9a0f-b816dd906094" providerId="ADAL" clId="{44B5388C-9C65-3E4D-9ECE-AFCF8B308366}" dt="2021-03-19T09:05:09.970" v="589" actId="1076"/>
        <pc:sldMkLst>
          <pc:docMk/>
          <pc:sldMk cId="506812139" sldId="319"/>
        </pc:sldMkLst>
        <pc:cxnChg chg="add mod">
          <ac:chgData name="Andrea Ierardi" userId="2c1969ba-14de-4b19-9a0f-b816dd906094" providerId="ADAL" clId="{44B5388C-9C65-3E4D-9ECE-AFCF8B308366}" dt="2021-03-19T09:05:09.970" v="589" actId="1076"/>
          <ac:cxnSpMkLst>
            <pc:docMk/>
            <pc:sldMk cId="506812139" sldId="319"/>
            <ac:cxnSpMk id="67" creationId="{2B0EB8C1-D3A1-4D41-A794-FD61747406BB}"/>
          </ac:cxnSpMkLst>
        </pc:cxnChg>
      </pc:sldChg>
      <pc:sldMasterChg chg="delSldLayout">
        <pc:chgData name="Andrea Ierardi" userId="2c1969ba-14de-4b19-9a0f-b816dd906094" providerId="ADAL" clId="{44B5388C-9C65-3E4D-9ECE-AFCF8B308366}" dt="2021-03-13T20:26:27.850" v="478" actId="2696"/>
        <pc:sldMasterMkLst>
          <pc:docMk/>
          <pc:sldMasterMk cId="0" sldId="2147483840"/>
        </pc:sldMasterMkLst>
        <pc:sldLayoutChg chg="del">
          <pc:chgData name="Andrea Ierardi" userId="2c1969ba-14de-4b19-9a0f-b816dd906094" providerId="ADAL" clId="{44B5388C-9C65-3E4D-9ECE-AFCF8B308366}" dt="2021-03-13T20:26:27.850" v="478" actId="2696"/>
          <pc:sldLayoutMkLst>
            <pc:docMk/>
            <pc:sldMasterMk cId="0" sldId="2147483840"/>
            <pc:sldLayoutMk cId="4188991780" sldId="2147483852"/>
          </pc:sldLayoutMkLst>
        </pc:sldLayoutChg>
      </pc:sldMasterChg>
    </pc:docChg>
  </pc:docChgLst>
  <pc:docChgLst>
    <pc:chgData name="Andrea Ierardi" userId="2c1969ba-14de-4b19-9a0f-b816dd906094" providerId="ADAL" clId="{DE1AE914-1417-44F7-8AE0-6A416B7E3150}"/>
    <pc:docChg chg="undo custSel addSld modSld sldOrd">
      <pc:chgData name="Andrea Ierardi" userId="2c1969ba-14de-4b19-9a0f-b816dd906094" providerId="ADAL" clId="{DE1AE914-1417-44F7-8AE0-6A416B7E3150}" dt="2021-03-14T12:10:10.333" v="2169" actId="13822"/>
      <pc:docMkLst>
        <pc:docMk/>
      </pc:docMkLst>
      <pc:sldChg chg="delSp modSp mod">
        <pc:chgData name="Andrea Ierardi" userId="2c1969ba-14de-4b19-9a0f-b816dd906094" providerId="ADAL" clId="{DE1AE914-1417-44F7-8AE0-6A416B7E3150}" dt="2021-03-14T09:56:42.046" v="5" actId="478"/>
        <pc:sldMkLst>
          <pc:docMk/>
          <pc:sldMk cId="4033143553" sldId="256"/>
        </pc:sldMkLst>
        <pc:spChg chg="mod">
          <ac:chgData name="Andrea Ierardi" userId="2c1969ba-14de-4b19-9a0f-b816dd906094" providerId="ADAL" clId="{DE1AE914-1417-44F7-8AE0-6A416B7E3150}" dt="2021-03-14T09:56:19.378" v="0" actId="122"/>
          <ac:spMkLst>
            <pc:docMk/>
            <pc:sldMk cId="4033143553" sldId="256"/>
            <ac:spMk id="3" creationId="{72BCB04D-97C1-F546-A273-EEDD3636EEEE}"/>
          </ac:spMkLst>
        </pc:spChg>
        <pc:spChg chg="del">
          <ac:chgData name="Andrea Ierardi" userId="2c1969ba-14de-4b19-9a0f-b816dd906094" providerId="ADAL" clId="{DE1AE914-1417-44F7-8AE0-6A416B7E3150}" dt="2021-03-14T09:56:42.046" v="5" actId="478"/>
          <ac:spMkLst>
            <pc:docMk/>
            <pc:sldMk cId="4033143553" sldId="256"/>
            <ac:spMk id="8" creationId="{C56814C6-26C4-874E-9D1A-A3752B4651F8}"/>
          </ac:spMkLst>
        </pc:spChg>
        <pc:spChg chg="del">
          <ac:chgData name="Andrea Ierardi" userId="2c1969ba-14de-4b19-9a0f-b816dd906094" providerId="ADAL" clId="{DE1AE914-1417-44F7-8AE0-6A416B7E3150}" dt="2021-03-14T09:56:34.368" v="3" actId="478"/>
          <ac:spMkLst>
            <pc:docMk/>
            <pc:sldMk cId="4033143553" sldId="256"/>
            <ac:spMk id="12" creationId="{A6ABBC8C-AFCE-8A40-AFF3-6CFC413212C1}"/>
          </ac:spMkLst>
        </pc:spChg>
        <pc:spChg chg="del">
          <ac:chgData name="Andrea Ierardi" userId="2c1969ba-14de-4b19-9a0f-b816dd906094" providerId="ADAL" clId="{DE1AE914-1417-44F7-8AE0-6A416B7E3150}" dt="2021-03-14T09:56:37.330" v="4" actId="478"/>
          <ac:spMkLst>
            <pc:docMk/>
            <pc:sldMk cId="4033143553" sldId="256"/>
            <ac:spMk id="14" creationId="{7C2347A1-4FE6-6C43-A78A-71239A4C5D1E}"/>
          </ac:spMkLst>
        </pc:spChg>
        <pc:picChg chg="mod">
          <ac:chgData name="Andrea Ierardi" userId="2c1969ba-14de-4b19-9a0f-b816dd906094" providerId="ADAL" clId="{DE1AE914-1417-44F7-8AE0-6A416B7E3150}" dt="2021-03-14T09:56:25.774" v="2" actId="1076"/>
          <ac:picMkLst>
            <pc:docMk/>
            <pc:sldMk cId="4033143553" sldId="256"/>
            <ac:picMk id="5" creationId="{D0D2C524-7F89-4567-962F-C23BB419B2F0}"/>
          </ac:picMkLst>
        </pc:picChg>
      </pc:sldChg>
      <pc:sldChg chg="modSp mod">
        <pc:chgData name="Andrea Ierardi" userId="2c1969ba-14de-4b19-9a0f-b816dd906094" providerId="ADAL" clId="{DE1AE914-1417-44F7-8AE0-6A416B7E3150}" dt="2021-03-14T10:13:41.007" v="118" actId="404"/>
        <pc:sldMkLst>
          <pc:docMk/>
          <pc:sldMk cId="3353102403" sldId="259"/>
        </pc:sldMkLst>
        <pc:spChg chg="mod">
          <ac:chgData name="Andrea Ierardi" userId="2c1969ba-14de-4b19-9a0f-b816dd906094" providerId="ADAL" clId="{DE1AE914-1417-44F7-8AE0-6A416B7E3150}" dt="2021-03-14T10:13:41.007" v="118" actId="404"/>
          <ac:spMkLst>
            <pc:docMk/>
            <pc:sldMk cId="3353102403" sldId="259"/>
            <ac:spMk id="8" creationId="{FBC35F07-1550-6242-A270-C1AF50280F7E}"/>
          </ac:spMkLst>
        </pc:spChg>
        <pc:picChg chg="mod">
          <ac:chgData name="Andrea Ierardi" userId="2c1969ba-14de-4b19-9a0f-b816dd906094" providerId="ADAL" clId="{DE1AE914-1417-44F7-8AE0-6A416B7E3150}" dt="2021-03-14T10:13:18" v="117" actId="1076"/>
          <ac:picMkLst>
            <pc:docMk/>
            <pc:sldMk cId="3353102403" sldId="259"/>
            <ac:picMk id="10" creationId="{C188C98B-7C2B-AB41-BC10-16146DE7B40D}"/>
          </ac:picMkLst>
        </pc:picChg>
      </pc:sldChg>
      <pc:sldChg chg="addSp delSp modSp mod">
        <pc:chgData name="Andrea Ierardi" userId="2c1969ba-14de-4b19-9a0f-b816dd906094" providerId="ADAL" clId="{DE1AE914-1417-44F7-8AE0-6A416B7E3150}" dt="2021-03-14T10:19:33.217" v="192" actId="20577"/>
        <pc:sldMkLst>
          <pc:docMk/>
          <pc:sldMk cId="3921794007" sldId="260"/>
        </pc:sldMkLst>
        <pc:spChg chg="mod">
          <ac:chgData name="Andrea Ierardi" userId="2c1969ba-14de-4b19-9a0f-b816dd906094" providerId="ADAL" clId="{DE1AE914-1417-44F7-8AE0-6A416B7E3150}" dt="2021-03-14T10:14:21.019" v="128" actId="403"/>
          <ac:spMkLst>
            <pc:docMk/>
            <pc:sldMk cId="3921794007" sldId="260"/>
            <ac:spMk id="8" creationId="{FBC35F07-1550-6242-A270-C1AF50280F7E}"/>
          </ac:spMkLst>
        </pc:spChg>
        <pc:spChg chg="mod ord">
          <ac:chgData name="Andrea Ierardi" userId="2c1969ba-14de-4b19-9a0f-b816dd906094" providerId="ADAL" clId="{DE1AE914-1417-44F7-8AE0-6A416B7E3150}" dt="2021-03-14T10:19:33.217" v="192" actId="20577"/>
          <ac:spMkLst>
            <pc:docMk/>
            <pc:sldMk cId="3921794007" sldId="260"/>
            <ac:spMk id="11" creationId="{0D6B42AE-A361-DE43-8666-E3F504352BA9}"/>
          </ac:spMkLst>
        </pc:spChg>
        <pc:spChg chg="add del mod ord">
          <ac:chgData name="Andrea Ierardi" userId="2c1969ba-14de-4b19-9a0f-b816dd906094" providerId="ADAL" clId="{DE1AE914-1417-44F7-8AE0-6A416B7E3150}" dt="2021-03-14T10:06:49.547" v="48" actId="478"/>
          <ac:spMkLst>
            <pc:docMk/>
            <pc:sldMk cId="3921794007" sldId="260"/>
            <ac:spMk id="13" creationId="{64152E08-5957-4E9F-B934-8F40DB1B87E0}"/>
          </ac:spMkLst>
        </pc:spChg>
        <pc:graphicFrameChg chg="mod modGraphic">
          <ac:chgData name="Andrea Ierardi" userId="2c1969ba-14de-4b19-9a0f-b816dd906094" providerId="ADAL" clId="{DE1AE914-1417-44F7-8AE0-6A416B7E3150}" dt="2021-03-14T10:15:35.955" v="136" actId="12100"/>
          <ac:graphicFrameMkLst>
            <pc:docMk/>
            <pc:sldMk cId="3921794007" sldId="260"/>
            <ac:graphicFrameMk id="12" creationId="{8691431F-2BAA-9342-9AD8-BDE17F2BF1D3}"/>
          </ac:graphicFrameMkLst>
        </pc:graphicFrameChg>
      </pc:sldChg>
      <pc:sldChg chg="addSp delSp modSp mod">
        <pc:chgData name="Andrea Ierardi" userId="2c1969ba-14de-4b19-9a0f-b816dd906094" providerId="ADAL" clId="{DE1AE914-1417-44F7-8AE0-6A416B7E3150}" dt="2021-03-14T10:19:07.056" v="182" actId="207"/>
        <pc:sldMkLst>
          <pc:docMk/>
          <pc:sldMk cId="1588625986" sldId="261"/>
        </pc:sldMkLst>
        <pc:spChg chg="mod">
          <ac:chgData name="Andrea Ierardi" userId="2c1969ba-14de-4b19-9a0f-b816dd906094" providerId="ADAL" clId="{DE1AE914-1417-44F7-8AE0-6A416B7E3150}" dt="2021-03-14T10:19:07.056" v="182" actId="207"/>
          <ac:spMkLst>
            <pc:docMk/>
            <pc:sldMk cId="1588625986" sldId="261"/>
            <ac:spMk id="8" creationId="{FBC35F07-1550-6242-A270-C1AF50280F7E}"/>
          </ac:spMkLst>
        </pc:spChg>
        <pc:spChg chg="mod">
          <ac:chgData name="Andrea Ierardi" userId="2c1969ba-14de-4b19-9a0f-b816dd906094" providerId="ADAL" clId="{DE1AE914-1417-44F7-8AE0-6A416B7E3150}" dt="2021-03-14T10:06:56.770" v="50" actId="1076"/>
          <ac:spMkLst>
            <pc:docMk/>
            <pc:sldMk cId="1588625986" sldId="261"/>
            <ac:spMk id="11" creationId="{0D6B42AE-A361-DE43-8666-E3F504352BA9}"/>
          </ac:spMkLst>
        </pc:spChg>
        <pc:spChg chg="add del mod ord">
          <ac:chgData name="Andrea Ierardi" userId="2c1969ba-14de-4b19-9a0f-b816dd906094" providerId="ADAL" clId="{DE1AE914-1417-44F7-8AE0-6A416B7E3150}" dt="2021-03-14T10:07:07.097" v="53" actId="478"/>
          <ac:spMkLst>
            <pc:docMk/>
            <pc:sldMk cId="1588625986" sldId="261"/>
            <ac:spMk id="12" creationId="{DA5AAF2C-AC07-42DC-9C9A-E15C9FB4EC72}"/>
          </ac:spMkLst>
        </pc:spChg>
      </pc:sldChg>
      <pc:sldChg chg="addSp delSp modSp mod ord">
        <pc:chgData name="Andrea Ierardi" userId="2c1969ba-14de-4b19-9a0f-b816dd906094" providerId="ADAL" clId="{DE1AE914-1417-44F7-8AE0-6A416B7E3150}" dt="2021-03-14T11:55:37.607" v="1917" actId="20577"/>
        <pc:sldMkLst>
          <pc:docMk/>
          <pc:sldMk cId="1596388016" sldId="263"/>
        </pc:sldMkLst>
        <pc:spChg chg="mod">
          <ac:chgData name="Andrea Ierardi" userId="2c1969ba-14de-4b19-9a0f-b816dd906094" providerId="ADAL" clId="{DE1AE914-1417-44F7-8AE0-6A416B7E3150}" dt="2021-03-14T11:50:06.017" v="1691" actId="403"/>
          <ac:spMkLst>
            <pc:docMk/>
            <pc:sldMk cId="1596388016" sldId="263"/>
            <ac:spMk id="8" creationId="{FBC35F07-1550-6242-A270-C1AF50280F7E}"/>
          </ac:spMkLst>
        </pc:spChg>
        <pc:spChg chg="mod ord">
          <ac:chgData name="Andrea Ierardi" userId="2c1969ba-14de-4b19-9a0f-b816dd906094" providerId="ADAL" clId="{DE1AE914-1417-44F7-8AE0-6A416B7E3150}" dt="2021-03-14T11:55:37.607" v="1917" actId="20577"/>
          <ac:spMkLst>
            <pc:docMk/>
            <pc:sldMk cId="1596388016" sldId="263"/>
            <ac:spMk id="11" creationId="{0D6B42AE-A361-DE43-8666-E3F504352BA9}"/>
          </ac:spMkLst>
        </pc:spChg>
        <pc:spChg chg="add del mod">
          <ac:chgData name="Andrea Ierardi" userId="2c1969ba-14de-4b19-9a0f-b816dd906094" providerId="ADAL" clId="{DE1AE914-1417-44F7-8AE0-6A416B7E3150}" dt="2021-03-14T10:07:21.439" v="57" actId="478"/>
          <ac:spMkLst>
            <pc:docMk/>
            <pc:sldMk cId="1596388016" sldId="263"/>
            <ac:spMk id="12" creationId="{9491323D-2FE9-49A5-8E16-4DA253A08454}"/>
          </ac:spMkLst>
        </pc:spChg>
      </pc:sldChg>
      <pc:sldChg chg="addSp delSp modSp mod">
        <pc:chgData name="Andrea Ierardi" userId="2c1969ba-14de-4b19-9a0f-b816dd906094" providerId="ADAL" clId="{DE1AE914-1417-44F7-8AE0-6A416B7E3150}" dt="2021-03-14T11:57:40.997" v="2078" actId="20577"/>
        <pc:sldMkLst>
          <pc:docMk/>
          <pc:sldMk cId="361725878" sldId="264"/>
        </pc:sldMkLst>
        <pc:spChg chg="mod">
          <ac:chgData name="Andrea Ierardi" userId="2c1969ba-14de-4b19-9a0f-b816dd906094" providerId="ADAL" clId="{DE1AE914-1417-44F7-8AE0-6A416B7E3150}" dt="2021-03-14T11:57:40.997" v="2078" actId="20577"/>
          <ac:spMkLst>
            <pc:docMk/>
            <pc:sldMk cId="361725878" sldId="264"/>
            <ac:spMk id="8" creationId="{FBC35F07-1550-6242-A270-C1AF50280F7E}"/>
          </ac:spMkLst>
        </pc:spChg>
        <pc:spChg chg="mod ord">
          <ac:chgData name="Andrea Ierardi" userId="2c1969ba-14de-4b19-9a0f-b816dd906094" providerId="ADAL" clId="{DE1AE914-1417-44F7-8AE0-6A416B7E3150}" dt="2021-03-14T10:07:31.644" v="60" actId="171"/>
          <ac:spMkLst>
            <pc:docMk/>
            <pc:sldMk cId="361725878" sldId="264"/>
            <ac:spMk id="10" creationId="{15A3ACD5-D160-9E4F-BDD1-78BA1DDEADBB}"/>
          </ac:spMkLst>
        </pc:spChg>
        <pc:spChg chg="add del mod">
          <ac:chgData name="Andrea Ierardi" userId="2c1969ba-14de-4b19-9a0f-b816dd906094" providerId="ADAL" clId="{DE1AE914-1417-44F7-8AE0-6A416B7E3150}" dt="2021-03-14T10:07:34.377" v="61" actId="478"/>
          <ac:spMkLst>
            <pc:docMk/>
            <pc:sldMk cId="361725878" sldId="264"/>
            <ac:spMk id="12" creationId="{73390FB0-2489-4331-9FAE-503B2E141416}"/>
          </ac:spMkLst>
        </pc:spChg>
        <pc:picChg chg="add del mod">
          <ac:chgData name="Andrea Ierardi" userId="2c1969ba-14de-4b19-9a0f-b816dd906094" providerId="ADAL" clId="{DE1AE914-1417-44F7-8AE0-6A416B7E3150}" dt="2021-03-14T11:56:01.605" v="1921"/>
          <ac:picMkLst>
            <pc:docMk/>
            <pc:sldMk cId="361725878" sldId="264"/>
            <ac:picMk id="3" creationId="{A42E1CBF-E9EB-4381-8B07-1E18CF7BCC75}"/>
          </ac:picMkLst>
        </pc:picChg>
      </pc:sldChg>
      <pc:sldChg chg="addSp delSp modSp mod">
        <pc:chgData name="Andrea Ierardi" userId="2c1969ba-14de-4b19-9a0f-b816dd906094" providerId="ADAL" clId="{DE1AE914-1417-44F7-8AE0-6A416B7E3150}" dt="2021-03-14T11:58:29.957" v="2084" actId="1076"/>
        <pc:sldMkLst>
          <pc:docMk/>
          <pc:sldMk cId="2962824438" sldId="265"/>
        </pc:sldMkLst>
        <pc:spChg chg="mod">
          <ac:chgData name="Andrea Ierardi" userId="2c1969ba-14de-4b19-9a0f-b816dd906094" providerId="ADAL" clId="{DE1AE914-1417-44F7-8AE0-6A416B7E3150}" dt="2021-03-14T11:54:19.375" v="1758" actId="14100"/>
          <ac:spMkLst>
            <pc:docMk/>
            <pc:sldMk cId="2962824438" sldId="265"/>
            <ac:spMk id="10" creationId="{9DD4B777-A5BB-1447-9B00-2D6B6D80E025}"/>
          </ac:spMkLst>
        </pc:spChg>
        <pc:spChg chg="mod">
          <ac:chgData name="Andrea Ierardi" userId="2c1969ba-14de-4b19-9a0f-b816dd906094" providerId="ADAL" clId="{DE1AE914-1417-44F7-8AE0-6A416B7E3150}" dt="2021-03-14T11:58:29.957" v="2084" actId="1076"/>
          <ac:spMkLst>
            <pc:docMk/>
            <pc:sldMk cId="2962824438" sldId="265"/>
            <ac:spMk id="12" creationId="{7F6A4CEE-F14B-CB42-B3C6-56E604B7681E}"/>
          </ac:spMkLst>
        </pc:spChg>
        <pc:spChg chg="mod">
          <ac:chgData name="Andrea Ierardi" userId="2c1969ba-14de-4b19-9a0f-b816dd906094" providerId="ADAL" clId="{DE1AE914-1417-44F7-8AE0-6A416B7E3150}" dt="2021-03-14T10:07:42.083" v="63" actId="1076"/>
          <ac:spMkLst>
            <pc:docMk/>
            <pc:sldMk cId="2962824438" sldId="265"/>
            <ac:spMk id="15" creationId="{AA26EF29-82B2-624F-A124-0002F10FBDEA}"/>
          </ac:spMkLst>
        </pc:spChg>
        <pc:spChg chg="mod">
          <ac:chgData name="Andrea Ierardi" userId="2c1969ba-14de-4b19-9a0f-b816dd906094" providerId="ADAL" clId="{DE1AE914-1417-44F7-8AE0-6A416B7E3150}" dt="2021-03-14T11:53:58.027" v="1756" actId="1037"/>
          <ac:spMkLst>
            <pc:docMk/>
            <pc:sldMk cId="2962824438" sldId="265"/>
            <ac:spMk id="16" creationId="{4A490176-7DE3-0147-A61E-476EDABEAD6C}"/>
          </ac:spMkLst>
        </pc:spChg>
        <pc:spChg chg="mod">
          <ac:chgData name="Andrea Ierardi" userId="2c1969ba-14de-4b19-9a0f-b816dd906094" providerId="ADAL" clId="{DE1AE914-1417-44F7-8AE0-6A416B7E3150}" dt="2021-03-14T11:54:28.719" v="1820" actId="1038"/>
          <ac:spMkLst>
            <pc:docMk/>
            <pc:sldMk cId="2962824438" sldId="265"/>
            <ac:spMk id="17" creationId="{864703B2-ACD9-BA40-AD4D-1861C339E1E7}"/>
          </ac:spMkLst>
        </pc:spChg>
        <pc:spChg chg="mod">
          <ac:chgData name="Andrea Ierardi" userId="2c1969ba-14de-4b19-9a0f-b816dd906094" providerId="ADAL" clId="{DE1AE914-1417-44F7-8AE0-6A416B7E3150}" dt="2021-03-14T11:53:58.027" v="1756" actId="1037"/>
          <ac:spMkLst>
            <pc:docMk/>
            <pc:sldMk cId="2962824438" sldId="265"/>
            <ac:spMk id="18" creationId="{917064EC-507F-E544-9CA9-ABE11267462B}"/>
          </ac:spMkLst>
        </pc:spChg>
        <pc:spChg chg="mod">
          <ac:chgData name="Andrea Ierardi" userId="2c1969ba-14de-4b19-9a0f-b816dd906094" providerId="ADAL" clId="{DE1AE914-1417-44F7-8AE0-6A416B7E3150}" dt="2021-03-14T11:54:42.847" v="1905" actId="1038"/>
          <ac:spMkLst>
            <pc:docMk/>
            <pc:sldMk cId="2962824438" sldId="265"/>
            <ac:spMk id="19" creationId="{08DAA17D-87A5-394F-90C5-A6E4E126E1FF}"/>
          </ac:spMkLst>
        </pc:spChg>
        <pc:spChg chg="add del mod">
          <ac:chgData name="Andrea Ierardi" userId="2c1969ba-14de-4b19-9a0f-b816dd906094" providerId="ADAL" clId="{DE1AE914-1417-44F7-8AE0-6A416B7E3150}" dt="2021-03-14T10:07:44.644" v="64" actId="478"/>
          <ac:spMkLst>
            <pc:docMk/>
            <pc:sldMk cId="2962824438" sldId="265"/>
            <ac:spMk id="20" creationId="{4A3A513E-26DF-4767-B663-93FE7415E6F3}"/>
          </ac:spMkLst>
        </pc:spChg>
        <pc:spChg chg="add del mod">
          <ac:chgData name="Andrea Ierardi" userId="2c1969ba-14de-4b19-9a0f-b816dd906094" providerId="ADAL" clId="{DE1AE914-1417-44F7-8AE0-6A416B7E3150}" dt="2021-03-14T11:58:19.070" v="2083" actId="478"/>
          <ac:spMkLst>
            <pc:docMk/>
            <pc:sldMk cId="2962824438" sldId="265"/>
            <ac:spMk id="26" creationId="{9A215334-FF3B-40A2-95BE-217C32C26BCB}"/>
          </ac:spMkLst>
        </pc:spChg>
        <pc:picChg chg="add mod">
          <ac:chgData name="Andrea Ierardi" userId="2c1969ba-14de-4b19-9a0f-b816dd906094" providerId="ADAL" clId="{DE1AE914-1417-44F7-8AE0-6A416B7E3150}" dt="2021-03-14T11:53:15.975" v="1723" actId="1076"/>
          <ac:picMkLst>
            <pc:docMk/>
            <pc:sldMk cId="2962824438" sldId="265"/>
            <ac:picMk id="3" creationId="{B21FDF57-2E1F-489B-8F4D-0C7D023FC1E6}"/>
          </ac:picMkLst>
        </pc:picChg>
        <pc:picChg chg="add del mod">
          <ac:chgData name="Andrea Ierardi" userId="2c1969ba-14de-4b19-9a0f-b816dd906094" providerId="ADAL" clId="{DE1AE914-1417-44F7-8AE0-6A416B7E3150}" dt="2021-03-14T11:54:56.116" v="1908" actId="478"/>
          <ac:picMkLst>
            <pc:docMk/>
            <pc:sldMk cId="2962824438" sldId="265"/>
            <ac:picMk id="5" creationId="{CEB048C4-F92E-49E9-AC03-0CB78CC3D9B0}"/>
          </ac:picMkLst>
        </pc:picChg>
        <pc:picChg chg="add mod ord">
          <ac:chgData name="Andrea Ierardi" userId="2c1969ba-14de-4b19-9a0f-b816dd906094" providerId="ADAL" clId="{DE1AE914-1417-44F7-8AE0-6A416B7E3150}" dt="2021-03-14T11:54:54.658" v="1907" actId="171"/>
          <ac:picMkLst>
            <pc:docMk/>
            <pc:sldMk cId="2962824438" sldId="265"/>
            <ac:picMk id="7" creationId="{9931A9D8-5A94-4603-AB11-E7F315FEFCB4}"/>
          </ac:picMkLst>
        </pc:picChg>
        <pc:picChg chg="add del mod">
          <ac:chgData name="Andrea Ierardi" userId="2c1969ba-14de-4b19-9a0f-b816dd906094" providerId="ADAL" clId="{DE1AE914-1417-44F7-8AE0-6A416B7E3150}" dt="2021-03-14T11:54:00.633" v="1757" actId="478"/>
          <ac:picMkLst>
            <pc:docMk/>
            <pc:sldMk cId="2962824438" sldId="265"/>
            <ac:picMk id="21" creationId="{1255BCA4-1B04-452F-BC90-B612B15E7AA6}"/>
          </ac:picMkLst>
        </pc:picChg>
      </pc:sldChg>
      <pc:sldChg chg="addSp delSp modSp mod">
        <pc:chgData name="Andrea Ierardi" userId="2c1969ba-14de-4b19-9a0f-b816dd906094" providerId="ADAL" clId="{DE1AE914-1417-44F7-8AE0-6A416B7E3150}" dt="2021-03-14T12:03:17.757" v="2110" actId="1076"/>
        <pc:sldMkLst>
          <pc:docMk/>
          <pc:sldMk cId="1290456263" sldId="314"/>
        </pc:sldMkLst>
        <pc:spChg chg="add del mod">
          <ac:chgData name="Andrea Ierardi" userId="2c1969ba-14de-4b19-9a0f-b816dd906094" providerId="ADAL" clId="{DE1AE914-1417-44F7-8AE0-6A416B7E3150}" dt="2021-03-14T10:07:49.974" v="67" actId="478"/>
          <ac:spMkLst>
            <pc:docMk/>
            <pc:sldMk cId="1290456263" sldId="314"/>
            <ac:spMk id="12" creationId="{B2455928-199D-4240-BBA9-A120935CCE8F}"/>
          </ac:spMkLst>
        </pc:spChg>
        <pc:spChg chg="add mod">
          <ac:chgData name="Andrea Ierardi" userId="2c1969ba-14de-4b19-9a0f-b816dd906094" providerId="ADAL" clId="{DE1AE914-1417-44F7-8AE0-6A416B7E3150}" dt="2021-03-14T12:03:17.757" v="2110" actId="1076"/>
          <ac:spMkLst>
            <pc:docMk/>
            <pc:sldMk cId="1290456263" sldId="314"/>
            <ac:spMk id="14" creationId="{5FC0FD4B-4673-4AB5-A5DB-A49A9A5A0A23}"/>
          </ac:spMkLst>
        </pc:spChg>
        <pc:spChg chg="mod">
          <ac:chgData name="Andrea Ierardi" userId="2c1969ba-14de-4b19-9a0f-b816dd906094" providerId="ADAL" clId="{DE1AE914-1417-44F7-8AE0-6A416B7E3150}" dt="2021-03-14T10:09:00.961" v="82" actId="790"/>
          <ac:spMkLst>
            <pc:docMk/>
            <pc:sldMk cId="1290456263" sldId="314"/>
            <ac:spMk id="15" creationId="{AA26EF29-82B2-624F-A124-0002F10FBDEA}"/>
          </ac:spMkLst>
        </pc:spChg>
        <pc:spChg chg="mod">
          <ac:chgData name="Andrea Ierardi" userId="2c1969ba-14de-4b19-9a0f-b816dd906094" providerId="ADAL" clId="{DE1AE914-1417-44F7-8AE0-6A416B7E3150}" dt="2021-03-14T11:58:50.212" v="2104" actId="20577"/>
          <ac:spMkLst>
            <pc:docMk/>
            <pc:sldMk cId="1290456263" sldId="314"/>
            <ac:spMk id="21" creationId="{CA543AC8-0CA8-6542-8247-178C846D1161}"/>
          </ac:spMkLst>
        </pc:spChg>
      </pc:sldChg>
      <pc:sldChg chg="addSp delSp modSp mod">
        <pc:chgData name="Andrea Ierardi" userId="2c1969ba-14de-4b19-9a0f-b816dd906094" providerId="ADAL" clId="{DE1AE914-1417-44F7-8AE0-6A416B7E3150}" dt="2021-03-14T12:03:26.148" v="2111" actId="20577"/>
        <pc:sldMkLst>
          <pc:docMk/>
          <pc:sldMk cId="776884973" sldId="315"/>
        </pc:sldMkLst>
        <pc:spChg chg="mod">
          <ac:chgData name="Andrea Ierardi" userId="2c1969ba-14de-4b19-9a0f-b816dd906094" providerId="ADAL" clId="{DE1AE914-1417-44F7-8AE0-6A416B7E3150}" dt="2021-03-14T10:08:55.060" v="81" actId="790"/>
          <ac:spMkLst>
            <pc:docMk/>
            <pc:sldMk cId="776884973" sldId="315"/>
            <ac:spMk id="6" creationId="{E134CDCC-67B2-D942-86B7-DE20C46B88DD}"/>
          </ac:spMkLst>
        </pc:spChg>
        <pc:spChg chg="mod">
          <ac:chgData name="Andrea Ierardi" userId="2c1969ba-14de-4b19-9a0f-b816dd906094" providerId="ADAL" clId="{DE1AE914-1417-44F7-8AE0-6A416B7E3150}" dt="2021-03-14T12:03:26.148" v="2111" actId="20577"/>
          <ac:spMkLst>
            <pc:docMk/>
            <pc:sldMk cId="776884973" sldId="315"/>
            <ac:spMk id="7" creationId="{EBCF0642-22EF-E745-A2F8-D9CD872152CC}"/>
          </ac:spMkLst>
        </pc:spChg>
        <pc:spChg chg="add del mod">
          <ac:chgData name="Andrea Ierardi" userId="2c1969ba-14de-4b19-9a0f-b816dd906094" providerId="ADAL" clId="{DE1AE914-1417-44F7-8AE0-6A416B7E3150}" dt="2021-03-14T10:08:04.180" v="72" actId="478"/>
          <ac:spMkLst>
            <pc:docMk/>
            <pc:sldMk cId="776884973" sldId="315"/>
            <ac:spMk id="14" creationId="{072F94A4-5374-4376-87CD-830FE5823A09}"/>
          </ac:spMkLst>
        </pc:spChg>
        <pc:spChg chg="mod">
          <ac:chgData name="Andrea Ierardi" userId="2c1969ba-14de-4b19-9a0f-b816dd906094" providerId="ADAL" clId="{DE1AE914-1417-44F7-8AE0-6A416B7E3150}" dt="2021-03-14T10:08:01.688" v="71" actId="1076"/>
          <ac:spMkLst>
            <pc:docMk/>
            <pc:sldMk cId="776884973" sldId="315"/>
            <ac:spMk id="15" creationId="{AA26EF29-82B2-624F-A124-0002F10FBDEA}"/>
          </ac:spMkLst>
        </pc:spChg>
      </pc:sldChg>
      <pc:sldChg chg="addSp delSp modSp mod">
        <pc:chgData name="Andrea Ierardi" userId="2c1969ba-14de-4b19-9a0f-b816dd906094" providerId="ADAL" clId="{DE1AE914-1417-44F7-8AE0-6A416B7E3150}" dt="2021-03-14T12:03:44.367" v="2112" actId="20577"/>
        <pc:sldMkLst>
          <pc:docMk/>
          <pc:sldMk cId="1956239981" sldId="316"/>
        </pc:sldMkLst>
        <pc:spChg chg="mod">
          <ac:chgData name="Andrea Ierardi" userId="2c1969ba-14de-4b19-9a0f-b816dd906094" providerId="ADAL" clId="{DE1AE914-1417-44F7-8AE0-6A416B7E3150}" dt="2021-03-14T12:03:44.367" v="2112" actId="20577"/>
          <ac:spMkLst>
            <pc:docMk/>
            <pc:sldMk cId="1956239981" sldId="316"/>
            <ac:spMk id="8" creationId="{C7379374-01F0-C141-81B9-3C4E424A1E70}"/>
          </ac:spMkLst>
        </pc:spChg>
        <pc:spChg chg="add del mod">
          <ac:chgData name="Andrea Ierardi" userId="2c1969ba-14de-4b19-9a0f-b816dd906094" providerId="ADAL" clId="{DE1AE914-1417-44F7-8AE0-6A416B7E3150}" dt="2021-03-14T10:08:10.298" v="75" actId="478"/>
          <ac:spMkLst>
            <pc:docMk/>
            <pc:sldMk cId="1956239981" sldId="316"/>
            <ac:spMk id="11" creationId="{64D94CA6-088F-4CDF-8FA8-6595227D3631}"/>
          </ac:spMkLst>
        </pc:spChg>
        <pc:spChg chg="mod">
          <ac:chgData name="Andrea Ierardi" userId="2c1969ba-14de-4b19-9a0f-b816dd906094" providerId="ADAL" clId="{DE1AE914-1417-44F7-8AE0-6A416B7E3150}" dt="2021-03-14T10:08:47.941" v="80" actId="790"/>
          <ac:spMkLst>
            <pc:docMk/>
            <pc:sldMk cId="1956239981" sldId="316"/>
            <ac:spMk id="15" creationId="{AA26EF29-82B2-624F-A124-0002F10FBDEA}"/>
          </ac:spMkLst>
        </pc:spChg>
      </pc:sldChg>
      <pc:sldChg chg="addSp delSp modSp mod">
        <pc:chgData name="Andrea Ierardi" userId="2c1969ba-14de-4b19-9a0f-b816dd906094" providerId="ADAL" clId="{DE1AE914-1417-44F7-8AE0-6A416B7E3150}" dt="2021-03-14T10:08:30.608" v="79" actId="790"/>
        <pc:sldMkLst>
          <pc:docMk/>
          <pc:sldMk cId="3359729282" sldId="317"/>
        </pc:sldMkLst>
        <pc:spChg chg="add del mod">
          <ac:chgData name="Andrea Ierardi" userId="2c1969ba-14de-4b19-9a0f-b816dd906094" providerId="ADAL" clId="{DE1AE914-1417-44F7-8AE0-6A416B7E3150}" dt="2021-03-14T10:05:06.147" v="29" actId="478"/>
          <ac:spMkLst>
            <pc:docMk/>
            <pc:sldMk cId="3359729282" sldId="317"/>
            <ac:spMk id="4" creationId="{9C85082D-568B-4A4F-B1FD-596BF55E5FBB}"/>
          </ac:spMkLst>
        </pc:spChg>
        <pc:spChg chg="mod">
          <ac:chgData name="Andrea Ierardi" userId="2c1969ba-14de-4b19-9a0f-b816dd906094" providerId="ADAL" clId="{DE1AE914-1417-44F7-8AE0-6A416B7E3150}" dt="2021-03-14T10:08:30.608" v="79" actId="790"/>
          <ac:spMkLst>
            <pc:docMk/>
            <pc:sldMk cId="3359729282" sldId="317"/>
            <ac:spMk id="15" creationId="{AA26EF29-82B2-624F-A124-0002F10FBDEA}"/>
          </ac:spMkLst>
        </pc:spChg>
        <pc:spChg chg="add del mod">
          <ac:chgData name="Andrea Ierardi" userId="2c1969ba-14de-4b19-9a0f-b816dd906094" providerId="ADAL" clId="{DE1AE914-1417-44F7-8AE0-6A416B7E3150}" dt="2021-03-14T10:08:24.240" v="78" actId="478"/>
          <ac:spMkLst>
            <pc:docMk/>
            <pc:sldMk cId="3359729282" sldId="317"/>
            <ac:spMk id="18" creationId="{64E71431-5F50-4E03-9591-30FDA316106E}"/>
          </ac:spMkLst>
        </pc:spChg>
        <pc:picChg chg="add mod">
          <ac:chgData name="Andrea Ierardi" userId="2c1969ba-14de-4b19-9a0f-b816dd906094" providerId="ADAL" clId="{DE1AE914-1417-44F7-8AE0-6A416B7E3150}" dt="2021-03-14T10:05:03.176" v="28" actId="1076"/>
          <ac:picMkLst>
            <pc:docMk/>
            <pc:sldMk cId="3359729282" sldId="317"/>
            <ac:picMk id="3" creationId="{B715D981-0035-422B-971E-426DA1F25433}"/>
          </ac:picMkLst>
        </pc:picChg>
      </pc:sldChg>
      <pc:sldChg chg="delSp modSp add mod">
        <pc:chgData name="Andrea Ierardi" userId="2c1969ba-14de-4b19-9a0f-b816dd906094" providerId="ADAL" clId="{DE1AE914-1417-44F7-8AE0-6A416B7E3150}" dt="2021-03-14T10:36:24.388" v="257" actId="1076"/>
        <pc:sldMkLst>
          <pc:docMk/>
          <pc:sldMk cId="271219519" sldId="318"/>
        </pc:sldMkLst>
        <pc:spChg chg="mod">
          <ac:chgData name="Andrea Ierardi" userId="2c1969ba-14de-4b19-9a0f-b816dd906094" providerId="ADAL" clId="{DE1AE914-1417-44F7-8AE0-6A416B7E3150}" dt="2021-03-14T10:19:44.303" v="209" actId="20577"/>
          <ac:spMkLst>
            <pc:docMk/>
            <pc:sldMk cId="271219519" sldId="318"/>
            <ac:spMk id="7" creationId="{8BE75341-7580-F14B-8FAE-FF93701CA766}"/>
          </ac:spMkLst>
        </pc:spChg>
        <pc:spChg chg="mod">
          <ac:chgData name="Andrea Ierardi" userId="2c1969ba-14de-4b19-9a0f-b816dd906094" providerId="ADAL" clId="{DE1AE914-1417-44F7-8AE0-6A416B7E3150}" dt="2021-03-14T10:36:24.388" v="257" actId="1076"/>
          <ac:spMkLst>
            <pc:docMk/>
            <pc:sldMk cId="271219519" sldId="318"/>
            <ac:spMk id="8" creationId="{FBC35F07-1550-6242-A270-C1AF50280F7E}"/>
          </ac:spMkLst>
        </pc:spChg>
        <pc:picChg chg="del">
          <ac:chgData name="Andrea Ierardi" userId="2c1969ba-14de-4b19-9a0f-b816dd906094" providerId="ADAL" clId="{DE1AE914-1417-44F7-8AE0-6A416B7E3150}" dt="2021-03-14T10:20:19.028" v="217" actId="478"/>
          <ac:picMkLst>
            <pc:docMk/>
            <pc:sldMk cId="271219519" sldId="318"/>
            <ac:picMk id="10" creationId="{C188C98B-7C2B-AB41-BC10-16146DE7B40D}"/>
          </ac:picMkLst>
        </pc:picChg>
      </pc:sldChg>
      <pc:sldChg chg="addSp delSp modSp add mod ord">
        <pc:chgData name="Andrea Ierardi" userId="2c1969ba-14de-4b19-9a0f-b816dd906094" providerId="ADAL" clId="{DE1AE914-1417-44F7-8AE0-6A416B7E3150}" dt="2021-03-14T12:10:10.333" v="2169" actId="13822"/>
        <pc:sldMkLst>
          <pc:docMk/>
          <pc:sldMk cId="506812139" sldId="319"/>
        </pc:sldMkLst>
        <pc:spChg chg="del">
          <ac:chgData name="Andrea Ierardi" userId="2c1969ba-14de-4b19-9a0f-b816dd906094" providerId="ADAL" clId="{DE1AE914-1417-44F7-8AE0-6A416B7E3150}" dt="2021-03-14T10:37:00.399" v="260" actId="478"/>
          <ac:spMkLst>
            <pc:docMk/>
            <pc:sldMk cId="506812139" sldId="319"/>
            <ac:spMk id="6" creationId="{DAC3893D-E2D8-A048-AAB9-8FF445F6CDBF}"/>
          </ac:spMkLst>
        </pc:spChg>
        <pc:spChg chg="del">
          <ac:chgData name="Andrea Ierardi" userId="2c1969ba-14de-4b19-9a0f-b816dd906094" providerId="ADAL" clId="{DE1AE914-1417-44F7-8AE0-6A416B7E3150}" dt="2021-03-14T10:36:57.905" v="259" actId="478"/>
          <ac:spMkLst>
            <pc:docMk/>
            <pc:sldMk cId="506812139" sldId="319"/>
            <ac:spMk id="7" creationId="{8BE75341-7580-F14B-8FAE-FF93701CA766}"/>
          </ac:spMkLst>
        </pc:spChg>
        <pc:spChg chg="del">
          <ac:chgData name="Andrea Ierardi" userId="2c1969ba-14de-4b19-9a0f-b816dd906094" providerId="ADAL" clId="{DE1AE914-1417-44F7-8AE0-6A416B7E3150}" dt="2021-03-14T10:37:00.399" v="260" actId="478"/>
          <ac:spMkLst>
            <pc:docMk/>
            <pc:sldMk cId="506812139" sldId="319"/>
            <ac:spMk id="8" creationId="{FBC35F07-1550-6242-A270-C1AF50280F7E}"/>
          </ac:spMkLst>
        </pc:spChg>
        <pc:spChg chg="add mod">
          <ac:chgData name="Andrea Ierardi" userId="2c1969ba-14de-4b19-9a0f-b816dd906094" providerId="ADAL" clId="{DE1AE914-1417-44F7-8AE0-6A416B7E3150}" dt="2021-03-14T10:49:10.650" v="715"/>
          <ac:spMkLst>
            <pc:docMk/>
            <pc:sldMk cId="506812139" sldId="319"/>
            <ac:spMk id="23" creationId="{3772DC6F-0175-42EC-BCEE-70A470064B8C}"/>
          </ac:spMkLst>
        </pc:spChg>
        <pc:spChg chg="add mod">
          <ac:chgData name="Andrea Ierardi" userId="2c1969ba-14de-4b19-9a0f-b816dd906094" providerId="ADAL" clId="{DE1AE914-1417-44F7-8AE0-6A416B7E3150}" dt="2021-03-14T10:50:02.194" v="731" actId="21"/>
          <ac:spMkLst>
            <pc:docMk/>
            <pc:sldMk cId="506812139" sldId="319"/>
            <ac:spMk id="24" creationId="{2349A9BC-DD31-47DD-A04C-31DC51F14D57}"/>
          </ac:spMkLst>
        </pc:spChg>
        <pc:spChg chg="add mod">
          <ac:chgData name="Andrea Ierardi" userId="2c1969ba-14de-4b19-9a0f-b816dd906094" providerId="ADAL" clId="{DE1AE914-1417-44F7-8AE0-6A416B7E3150}" dt="2021-03-14T10:49:10.650" v="715"/>
          <ac:spMkLst>
            <pc:docMk/>
            <pc:sldMk cId="506812139" sldId="319"/>
            <ac:spMk id="25" creationId="{91AF4279-BC8F-4734-AB7E-D231B9F11392}"/>
          </ac:spMkLst>
        </pc:spChg>
        <pc:spChg chg="add mod">
          <ac:chgData name="Andrea Ierardi" userId="2c1969ba-14de-4b19-9a0f-b816dd906094" providerId="ADAL" clId="{DE1AE914-1417-44F7-8AE0-6A416B7E3150}" dt="2021-03-14T10:49:10.650" v="715"/>
          <ac:spMkLst>
            <pc:docMk/>
            <pc:sldMk cId="506812139" sldId="319"/>
            <ac:spMk id="26" creationId="{DBB2BF73-84F9-4A46-B42A-3EC080083C15}"/>
          </ac:spMkLst>
        </pc:spChg>
        <pc:spChg chg="add mod">
          <ac:chgData name="Andrea Ierardi" userId="2c1969ba-14de-4b19-9a0f-b816dd906094" providerId="ADAL" clId="{DE1AE914-1417-44F7-8AE0-6A416B7E3150}" dt="2021-03-14T10:49:10.650" v="715"/>
          <ac:spMkLst>
            <pc:docMk/>
            <pc:sldMk cId="506812139" sldId="319"/>
            <ac:spMk id="27" creationId="{5EE2B718-D726-4925-B18E-42140F14EDCF}"/>
          </ac:spMkLst>
        </pc:spChg>
        <pc:spChg chg="add mod">
          <ac:chgData name="Andrea Ierardi" userId="2c1969ba-14de-4b19-9a0f-b816dd906094" providerId="ADAL" clId="{DE1AE914-1417-44F7-8AE0-6A416B7E3150}" dt="2021-03-14T10:49:10.650" v="715"/>
          <ac:spMkLst>
            <pc:docMk/>
            <pc:sldMk cId="506812139" sldId="319"/>
            <ac:spMk id="28" creationId="{E97C56AC-75AB-46B0-889B-589629565B7D}"/>
          </ac:spMkLst>
        </pc:spChg>
        <pc:spChg chg="add mod">
          <ac:chgData name="Andrea Ierardi" userId="2c1969ba-14de-4b19-9a0f-b816dd906094" providerId="ADAL" clId="{DE1AE914-1417-44F7-8AE0-6A416B7E3150}" dt="2021-03-14T10:49:10.650" v="715"/>
          <ac:spMkLst>
            <pc:docMk/>
            <pc:sldMk cId="506812139" sldId="319"/>
            <ac:spMk id="29" creationId="{F90A560A-E333-4BB1-929F-65041A39DB6B}"/>
          </ac:spMkLst>
        </pc:spChg>
        <pc:spChg chg="add mod">
          <ac:chgData name="Andrea Ierardi" userId="2c1969ba-14de-4b19-9a0f-b816dd906094" providerId="ADAL" clId="{DE1AE914-1417-44F7-8AE0-6A416B7E3150}" dt="2021-03-14T10:49:10.650" v="715"/>
          <ac:spMkLst>
            <pc:docMk/>
            <pc:sldMk cId="506812139" sldId="319"/>
            <ac:spMk id="30" creationId="{8550B28B-C051-463F-8F83-17CB218BB0D4}"/>
          </ac:spMkLst>
        </pc:spChg>
        <pc:spChg chg="mod">
          <ac:chgData name="Andrea Ierardi" userId="2c1969ba-14de-4b19-9a0f-b816dd906094" providerId="ADAL" clId="{DE1AE914-1417-44F7-8AE0-6A416B7E3150}" dt="2021-03-14T10:49:27.419" v="718" actId="571"/>
          <ac:spMkLst>
            <pc:docMk/>
            <pc:sldMk cId="506812139" sldId="319"/>
            <ac:spMk id="32" creationId="{5893A3F9-C5AB-4C6A-8281-E781757A6B25}"/>
          </ac:spMkLst>
        </pc:spChg>
        <pc:spChg chg="mod">
          <ac:chgData name="Andrea Ierardi" userId="2c1969ba-14de-4b19-9a0f-b816dd906094" providerId="ADAL" clId="{DE1AE914-1417-44F7-8AE0-6A416B7E3150}" dt="2021-03-14T10:49:27.419" v="718" actId="571"/>
          <ac:spMkLst>
            <pc:docMk/>
            <pc:sldMk cId="506812139" sldId="319"/>
            <ac:spMk id="33" creationId="{B8CAFC16-1495-4E17-8EB2-73D807FD10FC}"/>
          </ac:spMkLst>
        </pc:spChg>
        <pc:spChg chg="mod">
          <ac:chgData name="Andrea Ierardi" userId="2c1969ba-14de-4b19-9a0f-b816dd906094" providerId="ADAL" clId="{DE1AE914-1417-44F7-8AE0-6A416B7E3150}" dt="2021-03-14T10:49:27.419" v="718" actId="571"/>
          <ac:spMkLst>
            <pc:docMk/>
            <pc:sldMk cId="506812139" sldId="319"/>
            <ac:spMk id="35" creationId="{86CD9231-C0D9-4B07-B196-E4CFB5F96E52}"/>
          </ac:spMkLst>
        </pc:spChg>
        <pc:spChg chg="mod">
          <ac:chgData name="Andrea Ierardi" userId="2c1969ba-14de-4b19-9a0f-b816dd906094" providerId="ADAL" clId="{DE1AE914-1417-44F7-8AE0-6A416B7E3150}" dt="2021-03-14T10:49:27.419" v="718" actId="571"/>
          <ac:spMkLst>
            <pc:docMk/>
            <pc:sldMk cId="506812139" sldId="319"/>
            <ac:spMk id="36" creationId="{0C67154B-5769-4AD9-821A-854E991B36DF}"/>
          </ac:spMkLst>
        </pc:spChg>
        <pc:spChg chg="mod">
          <ac:chgData name="Andrea Ierardi" userId="2c1969ba-14de-4b19-9a0f-b816dd906094" providerId="ADAL" clId="{DE1AE914-1417-44F7-8AE0-6A416B7E3150}" dt="2021-03-14T10:49:33.236" v="722" actId="571"/>
          <ac:spMkLst>
            <pc:docMk/>
            <pc:sldMk cId="506812139" sldId="319"/>
            <ac:spMk id="38" creationId="{0F450F67-AE1E-4517-AF31-1EB4AAAC17E9}"/>
          </ac:spMkLst>
        </pc:spChg>
        <pc:spChg chg="mod">
          <ac:chgData name="Andrea Ierardi" userId="2c1969ba-14de-4b19-9a0f-b816dd906094" providerId="ADAL" clId="{DE1AE914-1417-44F7-8AE0-6A416B7E3150}" dt="2021-03-14T10:49:33.236" v="722" actId="571"/>
          <ac:spMkLst>
            <pc:docMk/>
            <pc:sldMk cId="506812139" sldId="319"/>
            <ac:spMk id="39" creationId="{00310F41-4073-4821-8E77-8AE084C9FE63}"/>
          </ac:spMkLst>
        </pc:spChg>
        <pc:spChg chg="mod">
          <ac:chgData name="Andrea Ierardi" userId="2c1969ba-14de-4b19-9a0f-b816dd906094" providerId="ADAL" clId="{DE1AE914-1417-44F7-8AE0-6A416B7E3150}" dt="2021-03-14T10:49:33.236" v="722" actId="571"/>
          <ac:spMkLst>
            <pc:docMk/>
            <pc:sldMk cId="506812139" sldId="319"/>
            <ac:spMk id="41" creationId="{C0B74F46-DF73-43A0-B261-A2DA677535C5}"/>
          </ac:spMkLst>
        </pc:spChg>
        <pc:spChg chg="mod">
          <ac:chgData name="Andrea Ierardi" userId="2c1969ba-14de-4b19-9a0f-b816dd906094" providerId="ADAL" clId="{DE1AE914-1417-44F7-8AE0-6A416B7E3150}" dt="2021-03-14T10:49:33.236" v="722" actId="571"/>
          <ac:spMkLst>
            <pc:docMk/>
            <pc:sldMk cId="506812139" sldId="319"/>
            <ac:spMk id="42" creationId="{DC4A0D75-BB44-4EAE-9165-5EE6A2124BA3}"/>
          </ac:spMkLst>
        </pc:spChg>
        <pc:spChg chg="mod">
          <ac:chgData name="Andrea Ierardi" userId="2c1969ba-14de-4b19-9a0f-b816dd906094" providerId="ADAL" clId="{DE1AE914-1417-44F7-8AE0-6A416B7E3150}" dt="2021-03-14T10:49:33.236" v="722" actId="571"/>
          <ac:spMkLst>
            <pc:docMk/>
            <pc:sldMk cId="506812139" sldId="319"/>
            <ac:spMk id="44" creationId="{D11435D8-1837-46C3-8101-B34262762FBF}"/>
          </ac:spMkLst>
        </pc:spChg>
        <pc:spChg chg="mod">
          <ac:chgData name="Andrea Ierardi" userId="2c1969ba-14de-4b19-9a0f-b816dd906094" providerId="ADAL" clId="{DE1AE914-1417-44F7-8AE0-6A416B7E3150}" dt="2021-03-14T10:49:33.236" v="722" actId="571"/>
          <ac:spMkLst>
            <pc:docMk/>
            <pc:sldMk cId="506812139" sldId="319"/>
            <ac:spMk id="45" creationId="{B3EAED50-7B95-48C2-9048-4CD39F0163B7}"/>
          </ac:spMkLst>
        </pc:spChg>
        <pc:spChg chg="mod">
          <ac:chgData name="Andrea Ierardi" userId="2c1969ba-14de-4b19-9a0f-b816dd906094" providerId="ADAL" clId="{DE1AE914-1417-44F7-8AE0-6A416B7E3150}" dt="2021-03-14T10:49:36.523" v="723" actId="571"/>
          <ac:spMkLst>
            <pc:docMk/>
            <pc:sldMk cId="506812139" sldId="319"/>
            <ac:spMk id="48" creationId="{926943F9-25AF-4D23-9382-85E0EA6E8BDC}"/>
          </ac:spMkLst>
        </pc:spChg>
        <pc:spChg chg="mod">
          <ac:chgData name="Andrea Ierardi" userId="2c1969ba-14de-4b19-9a0f-b816dd906094" providerId="ADAL" clId="{DE1AE914-1417-44F7-8AE0-6A416B7E3150}" dt="2021-03-14T10:49:44.267" v="725" actId="21"/>
          <ac:spMkLst>
            <pc:docMk/>
            <pc:sldMk cId="506812139" sldId="319"/>
            <ac:spMk id="49" creationId="{1B9121F3-5743-43F3-A54A-2DC66B7AFCA8}"/>
          </ac:spMkLst>
        </pc:spChg>
        <pc:spChg chg="mod">
          <ac:chgData name="Andrea Ierardi" userId="2c1969ba-14de-4b19-9a0f-b816dd906094" providerId="ADAL" clId="{DE1AE914-1417-44F7-8AE0-6A416B7E3150}" dt="2021-03-14T10:49:36.523" v="723" actId="571"/>
          <ac:spMkLst>
            <pc:docMk/>
            <pc:sldMk cId="506812139" sldId="319"/>
            <ac:spMk id="51" creationId="{4C012CCE-ABAE-45C6-B2CB-4C1308494C11}"/>
          </ac:spMkLst>
        </pc:spChg>
        <pc:spChg chg="mod">
          <ac:chgData name="Andrea Ierardi" userId="2c1969ba-14de-4b19-9a0f-b816dd906094" providerId="ADAL" clId="{DE1AE914-1417-44F7-8AE0-6A416B7E3150}" dt="2021-03-14T10:49:48.657" v="727" actId="21"/>
          <ac:spMkLst>
            <pc:docMk/>
            <pc:sldMk cId="506812139" sldId="319"/>
            <ac:spMk id="52" creationId="{B1AE444A-6D44-45C7-A1F3-2212093007D8}"/>
          </ac:spMkLst>
        </pc:spChg>
        <pc:spChg chg="mod">
          <ac:chgData name="Andrea Ierardi" userId="2c1969ba-14de-4b19-9a0f-b816dd906094" providerId="ADAL" clId="{DE1AE914-1417-44F7-8AE0-6A416B7E3150}" dt="2021-03-14T10:49:36.523" v="723" actId="571"/>
          <ac:spMkLst>
            <pc:docMk/>
            <pc:sldMk cId="506812139" sldId="319"/>
            <ac:spMk id="54" creationId="{3C3FEDE3-07D1-40B3-8CA8-94F7CB62DEC9}"/>
          </ac:spMkLst>
        </pc:spChg>
        <pc:spChg chg="mod">
          <ac:chgData name="Andrea Ierardi" userId="2c1969ba-14de-4b19-9a0f-b816dd906094" providerId="ADAL" clId="{DE1AE914-1417-44F7-8AE0-6A416B7E3150}" dt="2021-03-14T10:50:09.798" v="737" actId="6549"/>
          <ac:spMkLst>
            <pc:docMk/>
            <pc:sldMk cId="506812139" sldId="319"/>
            <ac:spMk id="55" creationId="{536722DD-4B60-446C-AFF2-7339029ED393}"/>
          </ac:spMkLst>
        </pc:spChg>
        <pc:spChg chg="add del">
          <ac:chgData name="Andrea Ierardi" userId="2c1969ba-14de-4b19-9a0f-b816dd906094" providerId="ADAL" clId="{DE1AE914-1417-44F7-8AE0-6A416B7E3150}" dt="2021-03-14T10:52:27.631" v="757" actId="22"/>
          <ac:spMkLst>
            <pc:docMk/>
            <pc:sldMk cId="506812139" sldId="319"/>
            <ac:spMk id="56" creationId="{F9667890-8DAF-41E1-908E-161D21032340}"/>
          </ac:spMkLst>
        </pc:spChg>
        <pc:spChg chg="add del">
          <ac:chgData name="Andrea Ierardi" userId="2c1969ba-14de-4b19-9a0f-b816dd906094" providerId="ADAL" clId="{DE1AE914-1417-44F7-8AE0-6A416B7E3150}" dt="2021-03-14T10:53:03.862" v="763" actId="22"/>
          <ac:spMkLst>
            <pc:docMk/>
            <pc:sldMk cId="506812139" sldId="319"/>
            <ac:spMk id="57" creationId="{03634D48-1ACB-4F69-A3E9-90DBC6435EBD}"/>
          </ac:spMkLst>
        </pc:spChg>
        <pc:spChg chg="add del mod">
          <ac:chgData name="Andrea Ierardi" userId="2c1969ba-14de-4b19-9a0f-b816dd906094" providerId="ADAL" clId="{DE1AE914-1417-44F7-8AE0-6A416B7E3150}" dt="2021-03-14T11:08:53.645" v="1050" actId="478"/>
          <ac:spMkLst>
            <pc:docMk/>
            <pc:sldMk cId="506812139" sldId="319"/>
            <ac:spMk id="67" creationId="{EEC01BF8-6543-4FB5-9FD2-99C632FEFE94}"/>
          </ac:spMkLst>
        </pc:spChg>
        <pc:spChg chg="add del mod">
          <ac:chgData name="Andrea Ierardi" userId="2c1969ba-14de-4b19-9a0f-b816dd906094" providerId="ADAL" clId="{DE1AE914-1417-44F7-8AE0-6A416B7E3150}" dt="2021-03-14T11:09:44.064" v="1067" actId="478"/>
          <ac:spMkLst>
            <pc:docMk/>
            <pc:sldMk cId="506812139" sldId="319"/>
            <ac:spMk id="72" creationId="{8FEAD75A-EC2E-440B-9B17-D7F227B10BE6}"/>
          </ac:spMkLst>
        </pc:spChg>
        <pc:spChg chg="add del mod">
          <ac:chgData name="Andrea Ierardi" userId="2c1969ba-14de-4b19-9a0f-b816dd906094" providerId="ADAL" clId="{DE1AE914-1417-44F7-8AE0-6A416B7E3150}" dt="2021-03-14T11:10:10.401" v="1076" actId="478"/>
          <ac:spMkLst>
            <pc:docMk/>
            <pc:sldMk cId="506812139" sldId="319"/>
            <ac:spMk id="75" creationId="{6113F8E8-A498-420F-9506-AD31FD29A210}"/>
          </ac:spMkLst>
        </pc:spChg>
        <pc:spChg chg="add del mod">
          <ac:chgData name="Andrea Ierardi" userId="2c1969ba-14de-4b19-9a0f-b816dd906094" providerId="ADAL" clId="{DE1AE914-1417-44F7-8AE0-6A416B7E3150}" dt="2021-03-14T11:11:23.271" v="1116" actId="478"/>
          <ac:spMkLst>
            <pc:docMk/>
            <pc:sldMk cId="506812139" sldId="319"/>
            <ac:spMk id="78" creationId="{278ADC50-8125-4209-B282-A0E347029389}"/>
          </ac:spMkLst>
        </pc:spChg>
        <pc:spChg chg="add del mod">
          <ac:chgData name="Andrea Ierardi" userId="2c1969ba-14de-4b19-9a0f-b816dd906094" providerId="ADAL" clId="{DE1AE914-1417-44F7-8AE0-6A416B7E3150}" dt="2021-03-14T11:11:44.112" v="1122" actId="478"/>
          <ac:spMkLst>
            <pc:docMk/>
            <pc:sldMk cId="506812139" sldId="319"/>
            <ac:spMk id="81" creationId="{282D33BA-5EF2-46AE-A18A-320280C781A7}"/>
          </ac:spMkLst>
        </pc:spChg>
        <pc:spChg chg="add del mod">
          <ac:chgData name="Andrea Ierardi" userId="2c1969ba-14de-4b19-9a0f-b816dd906094" providerId="ADAL" clId="{DE1AE914-1417-44F7-8AE0-6A416B7E3150}" dt="2021-03-14T11:12:33.136" v="1138" actId="478"/>
          <ac:spMkLst>
            <pc:docMk/>
            <pc:sldMk cId="506812139" sldId="319"/>
            <ac:spMk id="85" creationId="{4D24F25E-6283-4F17-BACD-A22A6C7ECC17}"/>
          </ac:spMkLst>
        </pc:spChg>
        <pc:spChg chg="add del mod">
          <ac:chgData name="Andrea Ierardi" userId="2c1969ba-14de-4b19-9a0f-b816dd906094" providerId="ADAL" clId="{DE1AE914-1417-44F7-8AE0-6A416B7E3150}" dt="2021-03-14T11:13:28.123" v="1152" actId="478"/>
          <ac:spMkLst>
            <pc:docMk/>
            <pc:sldMk cId="506812139" sldId="319"/>
            <ac:spMk id="88" creationId="{B301C256-31C4-4936-B177-5843282E3DE9}"/>
          </ac:spMkLst>
        </pc:spChg>
        <pc:spChg chg="add mod">
          <ac:chgData name="Andrea Ierardi" userId="2c1969ba-14de-4b19-9a0f-b816dd906094" providerId="ADAL" clId="{DE1AE914-1417-44F7-8AE0-6A416B7E3150}" dt="2021-03-14T11:13:46.424" v="1157" actId="14100"/>
          <ac:spMkLst>
            <pc:docMk/>
            <pc:sldMk cId="506812139" sldId="319"/>
            <ac:spMk id="91" creationId="{484313BB-CFE4-4FEF-8FCC-9CAD9C092C28}"/>
          </ac:spMkLst>
        </pc:spChg>
        <pc:spChg chg="add del mod">
          <ac:chgData name="Andrea Ierardi" userId="2c1969ba-14de-4b19-9a0f-b816dd906094" providerId="ADAL" clId="{DE1AE914-1417-44F7-8AE0-6A416B7E3150}" dt="2021-03-14T11:14:21.606" v="1174" actId="931"/>
          <ac:spMkLst>
            <pc:docMk/>
            <pc:sldMk cId="506812139" sldId="319"/>
            <ac:spMk id="94" creationId="{53ABC649-E041-4A9F-84D0-916CD6D0222C}"/>
          </ac:spMkLst>
        </pc:spChg>
        <pc:spChg chg="add del mod">
          <ac:chgData name="Andrea Ierardi" userId="2c1969ba-14de-4b19-9a0f-b816dd906094" providerId="ADAL" clId="{DE1AE914-1417-44F7-8AE0-6A416B7E3150}" dt="2021-03-14T11:14:55.059" v="1184" actId="478"/>
          <ac:spMkLst>
            <pc:docMk/>
            <pc:sldMk cId="506812139" sldId="319"/>
            <ac:spMk id="97" creationId="{6E32C587-4F1A-4FC3-969B-0915EFBE37A9}"/>
          </ac:spMkLst>
        </pc:spChg>
        <pc:spChg chg="add del mod">
          <ac:chgData name="Andrea Ierardi" userId="2c1969ba-14de-4b19-9a0f-b816dd906094" providerId="ADAL" clId="{DE1AE914-1417-44F7-8AE0-6A416B7E3150}" dt="2021-03-14T11:16:06.165" v="1200" actId="478"/>
          <ac:spMkLst>
            <pc:docMk/>
            <pc:sldMk cId="506812139" sldId="319"/>
            <ac:spMk id="101" creationId="{908191E0-BA55-4D19-8EA8-96213AD88917}"/>
          </ac:spMkLst>
        </pc:spChg>
        <pc:spChg chg="add del mod">
          <ac:chgData name="Andrea Ierardi" userId="2c1969ba-14de-4b19-9a0f-b816dd906094" providerId="ADAL" clId="{DE1AE914-1417-44F7-8AE0-6A416B7E3150}" dt="2021-03-14T11:16:52.852" v="1206" actId="478"/>
          <ac:spMkLst>
            <pc:docMk/>
            <pc:sldMk cId="506812139" sldId="319"/>
            <ac:spMk id="104" creationId="{0D01606B-43A8-4CD4-B7D3-8AB23B558A11}"/>
          </ac:spMkLst>
        </pc:spChg>
        <pc:spChg chg="add mod">
          <ac:chgData name="Andrea Ierardi" userId="2c1969ba-14de-4b19-9a0f-b816dd906094" providerId="ADAL" clId="{DE1AE914-1417-44F7-8AE0-6A416B7E3150}" dt="2021-03-14T11:18:36.827" v="1234"/>
          <ac:spMkLst>
            <pc:docMk/>
            <pc:sldMk cId="506812139" sldId="319"/>
            <ac:spMk id="107" creationId="{EAD90FB8-1297-4339-874D-2085B0D82A81}"/>
          </ac:spMkLst>
        </pc:spChg>
        <pc:spChg chg="add mod">
          <ac:chgData name="Andrea Ierardi" userId="2c1969ba-14de-4b19-9a0f-b816dd906094" providerId="ADAL" clId="{DE1AE914-1417-44F7-8AE0-6A416B7E3150}" dt="2021-03-14T11:46:36.819" v="1638" actId="14100"/>
          <ac:spMkLst>
            <pc:docMk/>
            <pc:sldMk cId="506812139" sldId="319"/>
            <ac:spMk id="108" creationId="{2E7305D1-021E-450B-B27E-4DF85B560AEC}"/>
          </ac:spMkLst>
        </pc:spChg>
        <pc:spChg chg="add del mod topLvl">
          <ac:chgData name="Andrea Ierardi" userId="2c1969ba-14de-4b19-9a0f-b816dd906094" providerId="ADAL" clId="{DE1AE914-1417-44F7-8AE0-6A416B7E3150}" dt="2021-03-14T12:08:03.983" v="2161" actId="478"/>
          <ac:spMkLst>
            <pc:docMk/>
            <pc:sldMk cId="506812139" sldId="319"/>
            <ac:spMk id="109" creationId="{4642BF88-592C-45D9-96D5-3E46AED40343}"/>
          </ac:spMkLst>
        </pc:spChg>
        <pc:spChg chg="add del mod topLvl">
          <ac:chgData name="Andrea Ierardi" userId="2c1969ba-14de-4b19-9a0f-b816dd906094" providerId="ADAL" clId="{DE1AE914-1417-44F7-8AE0-6A416B7E3150}" dt="2021-03-14T12:08:03.081" v="2160" actId="478"/>
          <ac:spMkLst>
            <pc:docMk/>
            <pc:sldMk cId="506812139" sldId="319"/>
            <ac:spMk id="110" creationId="{165B60B5-BA78-4182-8ADB-E4608333D980}"/>
          </ac:spMkLst>
        </pc:spChg>
        <pc:spChg chg="add mod">
          <ac:chgData name="Andrea Ierardi" userId="2c1969ba-14de-4b19-9a0f-b816dd906094" providerId="ADAL" clId="{DE1AE914-1417-44F7-8AE0-6A416B7E3150}" dt="2021-03-14T12:07:32.478" v="2122" actId="13822"/>
          <ac:spMkLst>
            <pc:docMk/>
            <pc:sldMk cId="506812139" sldId="319"/>
            <ac:spMk id="112" creationId="{C910BD39-F780-417C-BB01-A0F6530F155D}"/>
          </ac:spMkLst>
        </pc:spChg>
        <pc:spChg chg="add mod">
          <ac:chgData name="Andrea Ierardi" userId="2c1969ba-14de-4b19-9a0f-b816dd906094" providerId="ADAL" clId="{DE1AE914-1417-44F7-8AE0-6A416B7E3150}" dt="2021-03-14T12:07:32.478" v="2122" actId="13822"/>
          <ac:spMkLst>
            <pc:docMk/>
            <pc:sldMk cId="506812139" sldId="319"/>
            <ac:spMk id="113" creationId="{CA3FFB2F-9E5D-4E1B-A205-AA0DEC0BCCFD}"/>
          </ac:spMkLst>
        </pc:spChg>
        <pc:spChg chg="add mod">
          <ac:chgData name="Andrea Ierardi" userId="2c1969ba-14de-4b19-9a0f-b816dd906094" providerId="ADAL" clId="{DE1AE914-1417-44F7-8AE0-6A416B7E3150}" dt="2021-03-14T11:22:29.407" v="1284"/>
          <ac:spMkLst>
            <pc:docMk/>
            <pc:sldMk cId="506812139" sldId="319"/>
            <ac:spMk id="117" creationId="{DFC4BAD3-3F10-480E-9B90-A15B3F7799C2}"/>
          </ac:spMkLst>
        </pc:spChg>
        <pc:spChg chg="add mod">
          <ac:chgData name="Andrea Ierardi" userId="2c1969ba-14de-4b19-9a0f-b816dd906094" providerId="ADAL" clId="{DE1AE914-1417-44F7-8AE0-6A416B7E3150}" dt="2021-03-14T11:45:09.745" v="1619" actId="6549"/>
          <ac:spMkLst>
            <pc:docMk/>
            <pc:sldMk cId="506812139" sldId="319"/>
            <ac:spMk id="118" creationId="{369710F9-7F6C-4690-BC2C-F179183AD852}"/>
          </ac:spMkLst>
        </pc:spChg>
        <pc:spChg chg="add mod">
          <ac:chgData name="Andrea Ierardi" userId="2c1969ba-14de-4b19-9a0f-b816dd906094" providerId="ADAL" clId="{DE1AE914-1417-44F7-8AE0-6A416B7E3150}" dt="2021-03-14T11:22:29.407" v="1284"/>
          <ac:spMkLst>
            <pc:docMk/>
            <pc:sldMk cId="506812139" sldId="319"/>
            <ac:spMk id="119" creationId="{FA66BCA3-B00C-49B8-A65F-07989CD3ACFE}"/>
          </ac:spMkLst>
        </pc:spChg>
        <pc:spChg chg="add mod">
          <ac:chgData name="Andrea Ierardi" userId="2c1969ba-14de-4b19-9a0f-b816dd906094" providerId="ADAL" clId="{DE1AE914-1417-44F7-8AE0-6A416B7E3150}" dt="2021-03-14T11:22:29.407" v="1284"/>
          <ac:spMkLst>
            <pc:docMk/>
            <pc:sldMk cId="506812139" sldId="319"/>
            <ac:spMk id="120" creationId="{48CDE8C5-6E51-4FE1-9DF7-74656E99DC8B}"/>
          </ac:spMkLst>
        </pc:spChg>
        <pc:spChg chg="add mod">
          <ac:chgData name="Andrea Ierardi" userId="2c1969ba-14de-4b19-9a0f-b816dd906094" providerId="ADAL" clId="{DE1AE914-1417-44F7-8AE0-6A416B7E3150}" dt="2021-03-14T11:22:29.407" v="1284"/>
          <ac:spMkLst>
            <pc:docMk/>
            <pc:sldMk cId="506812139" sldId="319"/>
            <ac:spMk id="121" creationId="{4980C1F0-CB6E-43F4-B271-F06D4D02BD40}"/>
          </ac:spMkLst>
        </pc:spChg>
        <pc:spChg chg="add mod">
          <ac:chgData name="Andrea Ierardi" userId="2c1969ba-14de-4b19-9a0f-b816dd906094" providerId="ADAL" clId="{DE1AE914-1417-44F7-8AE0-6A416B7E3150}" dt="2021-03-14T11:45:16.411" v="1625" actId="20577"/>
          <ac:spMkLst>
            <pc:docMk/>
            <pc:sldMk cId="506812139" sldId="319"/>
            <ac:spMk id="122" creationId="{D1A58C66-A645-434F-8132-58C5F365D48B}"/>
          </ac:spMkLst>
        </pc:spChg>
        <pc:spChg chg="add mod">
          <ac:chgData name="Andrea Ierardi" userId="2c1969ba-14de-4b19-9a0f-b816dd906094" providerId="ADAL" clId="{DE1AE914-1417-44F7-8AE0-6A416B7E3150}" dt="2021-03-14T11:24:39.783" v="1308" actId="13822"/>
          <ac:spMkLst>
            <pc:docMk/>
            <pc:sldMk cId="506812139" sldId="319"/>
            <ac:spMk id="124" creationId="{C3E54FAA-A9A1-40CA-A74F-0C08CB52C2A2}"/>
          </ac:spMkLst>
        </pc:spChg>
        <pc:spChg chg="add mod">
          <ac:chgData name="Andrea Ierardi" userId="2c1969ba-14de-4b19-9a0f-b816dd906094" providerId="ADAL" clId="{DE1AE914-1417-44F7-8AE0-6A416B7E3150}" dt="2021-03-14T11:24:39.783" v="1308" actId="13822"/>
          <ac:spMkLst>
            <pc:docMk/>
            <pc:sldMk cId="506812139" sldId="319"/>
            <ac:spMk id="125" creationId="{BA0E0067-BB4A-45B3-9BBF-99094826F119}"/>
          </ac:spMkLst>
        </pc:spChg>
        <pc:spChg chg="add mod">
          <ac:chgData name="Andrea Ierardi" userId="2c1969ba-14de-4b19-9a0f-b816dd906094" providerId="ADAL" clId="{DE1AE914-1417-44F7-8AE0-6A416B7E3150}" dt="2021-03-14T11:31:10.401" v="1385" actId="1036"/>
          <ac:spMkLst>
            <pc:docMk/>
            <pc:sldMk cId="506812139" sldId="319"/>
            <ac:spMk id="128" creationId="{8491BB96-F500-489B-A904-CD33FE3C421A}"/>
          </ac:spMkLst>
        </pc:spChg>
        <pc:spChg chg="add mod">
          <ac:chgData name="Andrea Ierardi" userId="2c1969ba-14de-4b19-9a0f-b816dd906094" providerId="ADAL" clId="{DE1AE914-1417-44F7-8AE0-6A416B7E3150}" dt="2021-03-14T11:26:51.921" v="1362" actId="1076"/>
          <ac:spMkLst>
            <pc:docMk/>
            <pc:sldMk cId="506812139" sldId="319"/>
            <ac:spMk id="129" creationId="{A6CA45BF-0B0E-434D-B6E4-B3A6685D772F}"/>
          </ac:spMkLst>
        </pc:spChg>
        <pc:spChg chg="add mod">
          <ac:chgData name="Andrea Ierardi" userId="2c1969ba-14de-4b19-9a0f-b816dd906094" providerId="ADAL" clId="{DE1AE914-1417-44F7-8AE0-6A416B7E3150}" dt="2021-03-14T12:09:56.024" v="2168" actId="13822"/>
          <ac:spMkLst>
            <pc:docMk/>
            <pc:sldMk cId="506812139" sldId="319"/>
            <ac:spMk id="132" creationId="{45983938-163D-4389-B0F2-2901CB859A23}"/>
          </ac:spMkLst>
        </pc:spChg>
        <pc:spChg chg="add mod">
          <ac:chgData name="Andrea Ierardi" userId="2c1969ba-14de-4b19-9a0f-b816dd906094" providerId="ADAL" clId="{DE1AE914-1417-44F7-8AE0-6A416B7E3150}" dt="2021-03-14T12:10:10.333" v="2169" actId="13822"/>
          <ac:spMkLst>
            <pc:docMk/>
            <pc:sldMk cId="506812139" sldId="319"/>
            <ac:spMk id="147" creationId="{EFE4E8E9-B645-44EF-945D-B9A5C35EE38B}"/>
          </ac:spMkLst>
        </pc:spChg>
        <pc:spChg chg="add mod">
          <ac:chgData name="Andrea Ierardi" userId="2c1969ba-14de-4b19-9a0f-b816dd906094" providerId="ADAL" clId="{DE1AE914-1417-44F7-8AE0-6A416B7E3150}" dt="2021-03-14T12:10:10.333" v="2169" actId="13822"/>
          <ac:spMkLst>
            <pc:docMk/>
            <pc:sldMk cId="506812139" sldId="319"/>
            <ac:spMk id="148" creationId="{636A94DC-4350-47FC-A223-A5A4875D00EB}"/>
          </ac:spMkLst>
        </pc:spChg>
        <pc:spChg chg="add mod">
          <ac:chgData name="Andrea Ierardi" userId="2c1969ba-14de-4b19-9a0f-b816dd906094" providerId="ADAL" clId="{DE1AE914-1417-44F7-8AE0-6A416B7E3150}" dt="2021-03-14T12:10:10.333" v="2169" actId="13822"/>
          <ac:spMkLst>
            <pc:docMk/>
            <pc:sldMk cId="506812139" sldId="319"/>
            <ac:spMk id="149" creationId="{41822F1B-3FDB-4A5B-94B4-A632852A5E88}"/>
          </ac:spMkLst>
        </pc:spChg>
        <pc:spChg chg="add mod">
          <ac:chgData name="Andrea Ierardi" userId="2c1969ba-14de-4b19-9a0f-b816dd906094" providerId="ADAL" clId="{DE1AE914-1417-44F7-8AE0-6A416B7E3150}" dt="2021-03-14T12:10:10.333" v="2169" actId="13822"/>
          <ac:spMkLst>
            <pc:docMk/>
            <pc:sldMk cId="506812139" sldId="319"/>
            <ac:spMk id="150" creationId="{93F988A8-8734-44A4-93AF-236FCF32C9F6}"/>
          </ac:spMkLst>
        </pc:spChg>
        <pc:spChg chg="add mod">
          <ac:chgData name="Andrea Ierardi" userId="2c1969ba-14de-4b19-9a0f-b816dd906094" providerId="ADAL" clId="{DE1AE914-1417-44F7-8AE0-6A416B7E3150}" dt="2021-03-14T12:08:26.079" v="2163" actId="13822"/>
          <ac:spMkLst>
            <pc:docMk/>
            <pc:sldMk cId="506812139" sldId="319"/>
            <ac:spMk id="163" creationId="{C1A36EE8-0348-460B-891E-3356FF6CF2E8}"/>
          </ac:spMkLst>
        </pc:spChg>
        <pc:spChg chg="add mod">
          <ac:chgData name="Andrea Ierardi" userId="2c1969ba-14de-4b19-9a0f-b816dd906094" providerId="ADAL" clId="{DE1AE914-1417-44F7-8AE0-6A416B7E3150}" dt="2021-03-14T12:08:26.079" v="2163" actId="13822"/>
          <ac:spMkLst>
            <pc:docMk/>
            <pc:sldMk cId="506812139" sldId="319"/>
            <ac:spMk id="164" creationId="{8B79B9F3-3023-4B9C-A5A5-4B22D0884260}"/>
          </ac:spMkLst>
        </pc:spChg>
        <pc:spChg chg="add mod">
          <ac:chgData name="Andrea Ierardi" userId="2c1969ba-14de-4b19-9a0f-b816dd906094" providerId="ADAL" clId="{DE1AE914-1417-44F7-8AE0-6A416B7E3150}" dt="2021-03-14T12:07:44.274" v="2124"/>
          <ac:spMkLst>
            <pc:docMk/>
            <pc:sldMk cId="506812139" sldId="319"/>
            <ac:spMk id="167" creationId="{D1229EFF-44F0-4F2C-B104-A5FA0C672C84}"/>
          </ac:spMkLst>
        </pc:spChg>
        <pc:spChg chg="add mod">
          <ac:chgData name="Andrea Ierardi" userId="2c1969ba-14de-4b19-9a0f-b816dd906094" providerId="ADAL" clId="{DE1AE914-1417-44F7-8AE0-6A416B7E3150}" dt="2021-03-14T12:07:57.913" v="2157" actId="20577"/>
          <ac:spMkLst>
            <pc:docMk/>
            <pc:sldMk cId="506812139" sldId="319"/>
            <ac:spMk id="168" creationId="{E904274C-3492-4AD1-8DF5-2F61F43625E8}"/>
          </ac:spMkLst>
        </pc:spChg>
        <pc:spChg chg="add mod">
          <ac:chgData name="Andrea Ierardi" userId="2c1969ba-14de-4b19-9a0f-b816dd906094" providerId="ADAL" clId="{DE1AE914-1417-44F7-8AE0-6A416B7E3150}" dt="2021-03-14T12:07:44.274" v="2124"/>
          <ac:spMkLst>
            <pc:docMk/>
            <pc:sldMk cId="506812139" sldId="319"/>
            <ac:spMk id="169" creationId="{8EEAC468-50FD-481A-AB10-90FE4936F992}"/>
          </ac:spMkLst>
        </pc:spChg>
        <pc:spChg chg="add mod">
          <ac:chgData name="Andrea Ierardi" userId="2c1969ba-14de-4b19-9a0f-b816dd906094" providerId="ADAL" clId="{DE1AE914-1417-44F7-8AE0-6A416B7E3150}" dt="2021-03-14T12:07:50.051" v="2138" actId="20577"/>
          <ac:spMkLst>
            <pc:docMk/>
            <pc:sldMk cId="506812139" sldId="319"/>
            <ac:spMk id="170" creationId="{BC8E8925-5415-420B-B759-E3B98622E410}"/>
          </ac:spMkLst>
        </pc:spChg>
        <pc:spChg chg="add mod">
          <ac:chgData name="Andrea Ierardi" userId="2c1969ba-14de-4b19-9a0f-b816dd906094" providerId="ADAL" clId="{DE1AE914-1417-44F7-8AE0-6A416B7E3150}" dt="2021-03-14T12:08:29.701" v="2164"/>
          <ac:spMkLst>
            <pc:docMk/>
            <pc:sldMk cId="506812139" sldId="319"/>
            <ac:spMk id="172" creationId="{D14FC3A1-50DC-4E0D-914F-3E5EC21ECE2C}"/>
          </ac:spMkLst>
        </pc:spChg>
        <pc:spChg chg="add mod">
          <ac:chgData name="Andrea Ierardi" userId="2c1969ba-14de-4b19-9a0f-b816dd906094" providerId="ADAL" clId="{DE1AE914-1417-44F7-8AE0-6A416B7E3150}" dt="2021-03-14T12:08:29.701" v="2164"/>
          <ac:spMkLst>
            <pc:docMk/>
            <pc:sldMk cId="506812139" sldId="319"/>
            <ac:spMk id="173" creationId="{0683E79A-738F-4EA8-80EF-1EB2A6491DB1}"/>
          </ac:spMkLst>
        </pc:spChg>
        <pc:grpChg chg="add del mod">
          <ac:chgData name="Andrea Ierardi" userId="2c1969ba-14de-4b19-9a0f-b816dd906094" providerId="ADAL" clId="{DE1AE914-1417-44F7-8AE0-6A416B7E3150}" dt="2021-03-14T10:50:11.610" v="739" actId="478"/>
          <ac:grpSpMkLst>
            <pc:docMk/>
            <pc:sldMk cId="506812139" sldId="319"/>
            <ac:grpSpMk id="13" creationId="{D74C668C-A939-499A-97D8-55E554B4D2DF}"/>
          </ac:grpSpMkLst>
        </pc:grpChg>
        <pc:grpChg chg="add del mod">
          <ac:chgData name="Andrea Ierardi" userId="2c1969ba-14de-4b19-9a0f-b816dd906094" providerId="ADAL" clId="{DE1AE914-1417-44F7-8AE0-6A416B7E3150}" dt="2021-03-14T10:50:12.104" v="740" actId="478"/>
          <ac:grpSpMkLst>
            <pc:docMk/>
            <pc:sldMk cId="506812139" sldId="319"/>
            <ac:grpSpMk id="20" creationId="{17887417-454A-4345-B494-7528876EDEED}"/>
          </ac:grpSpMkLst>
        </pc:grpChg>
        <pc:grpChg chg="add del mod">
          <ac:chgData name="Andrea Ierardi" userId="2c1969ba-14de-4b19-9a0f-b816dd906094" providerId="ADAL" clId="{DE1AE914-1417-44F7-8AE0-6A416B7E3150}" dt="2021-03-14T10:50:12.658" v="741" actId="478"/>
          <ac:grpSpMkLst>
            <pc:docMk/>
            <pc:sldMk cId="506812139" sldId="319"/>
            <ac:grpSpMk id="21" creationId="{5D770DD1-88C4-4D21-995F-64D57668FB9F}"/>
          </ac:grpSpMkLst>
        </pc:grpChg>
        <pc:grpChg chg="add del mod">
          <ac:chgData name="Andrea Ierardi" userId="2c1969ba-14de-4b19-9a0f-b816dd906094" providerId="ADAL" clId="{DE1AE914-1417-44F7-8AE0-6A416B7E3150}" dt="2021-03-14T10:50:13.075" v="742" actId="478"/>
          <ac:grpSpMkLst>
            <pc:docMk/>
            <pc:sldMk cId="506812139" sldId="319"/>
            <ac:grpSpMk id="22" creationId="{9151F719-2585-4013-87F2-CAC03B599B66}"/>
          </ac:grpSpMkLst>
        </pc:grpChg>
        <pc:grpChg chg="add mod">
          <ac:chgData name="Andrea Ierardi" userId="2c1969ba-14de-4b19-9a0f-b816dd906094" providerId="ADAL" clId="{DE1AE914-1417-44F7-8AE0-6A416B7E3150}" dt="2021-03-14T10:49:27.419" v="718" actId="571"/>
          <ac:grpSpMkLst>
            <pc:docMk/>
            <pc:sldMk cId="506812139" sldId="319"/>
            <ac:grpSpMk id="31" creationId="{B6F45E94-46CA-41FA-A621-46CE2281EEC9}"/>
          </ac:grpSpMkLst>
        </pc:grpChg>
        <pc:grpChg chg="add mod">
          <ac:chgData name="Andrea Ierardi" userId="2c1969ba-14de-4b19-9a0f-b816dd906094" providerId="ADAL" clId="{DE1AE914-1417-44F7-8AE0-6A416B7E3150}" dt="2021-03-14T10:49:27.419" v="718" actId="571"/>
          <ac:grpSpMkLst>
            <pc:docMk/>
            <pc:sldMk cId="506812139" sldId="319"/>
            <ac:grpSpMk id="34" creationId="{89DF368F-B509-478A-8E2E-9E1CB575722E}"/>
          </ac:grpSpMkLst>
        </pc:grpChg>
        <pc:grpChg chg="add mod">
          <ac:chgData name="Andrea Ierardi" userId="2c1969ba-14de-4b19-9a0f-b816dd906094" providerId="ADAL" clId="{DE1AE914-1417-44F7-8AE0-6A416B7E3150}" dt="2021-03-14T10:49:33.236" v="722" actId="571"/>
          <ac:grpSpMkLst>
            <pc:docMk/>
            <pc:sldMk cId="506812139" sldId="319"/>
            <ac:grpSpMk id="37" creationId="{2EA68E90-ECD9-49EF-9771-D49924FE4E7A}"/>
          </ac:grpSpMkLst>
        </pc:grpChg>
        <pc:grpChg chg="add mod">
          <ac:chgData name="Andrea Ierardi" userId="2c1969ba-14de-4b19-9a0f-b816dd906094" providerId="ADAL" clId="{DE1AE914-1417-44F7-8AE0-6A416B7E3150}" dt="2021-03-14T10:49:33.236" v="722" actId="571"/>
          <ac:grpSpMkLst>
            <pc:docMk/>
            <pc:sldMk cId="506812139" sldId="319"/>
            <ac:grpSpMk id="40" creationId="{B690480E-B628-4315-8279-DD71B1AAA622}"/>
          </ac:grpSpMkLst>
        </pc:grpChg>
        <pc:grpChg chg="add mod">
          <ac:chgData name="Andrea Ierardi" userId="2c1969ba-14de-4b19-9a0f-b816dd906094" providerId="ADAL" clId="{DE1AE914-1417-44F7-8AE0-6A416B7E3150}" dt="2021-03-14T10:49:33.236" v="722" actId="571"/>
          <ac:grpSpMkLst>
            <pc:docMk/>
            <pc:sldMk cId="506812139" sldId="319"/>
            <ac:grpSpMk id="43" creationId="{1EAA1942-59D1-4A85-8EF9-E023E540EFA3}"/>
          </ac:grpSpMkLst>
        </pc:grpChg>
        <pc:grpChg chg="add del mod">
          <ac:chgData name="Andrea Ierardi" userId="2c1969ba-14de-4b19-9a0f-b816dd906094" providerId="ADAL" clId="{DE1AE914-1417-44F7-8AE0-6A416B7E3150}" dt="2021-03-14T10:50:08.448" v="734" actId="478"/>
          <ac:grpSpMkLst>
            <pc:docMk/>
            <pc:sldMk cId="506812139" sldId="319"/>
            <ac:grpSpMk id="47" creationId="{EF724153-22A8-4ECB-A5C1-139B22097C35}"/>
          </ac:grpSpMkLst>
        </pc:grpChg>
        <pc:grpChg chg="add del mod">
          <ac:chgData name="Andrea Ierardi" userId="2c1969ba-14de-4b19-9a0f-b816dd906094" providerId="ADAL" clId="{DE1AE914-1417-44F7-8AE0-6A416B7E3150}" dt="2021-03-14T10:50:08.815" v="735" actId="478"/>
          <ac:grpSpMkLst>
            <pc:docMk/>
            <pc:sldMk cId="506812139" sldId="319"/>
            <ac:grpSpMk id="50" creationId="{564DD76F-24D4-402A-B64C-F3CECD5A4393}"/>
          </ac:grpSpMkLst>
        </pc:grpChg>
        <pc:grpChg chg="add del mod">
          <ac:chgData name="Andrea Ierardi" userId="2c1969ba-14de-4b19-9a0f-b816dd906094" providerId="ADAL" clId="{DE1AE914-1417-44F7-8AE0-6A416B7E3150}" dt="2021-03-14T10:50:11.101" v="738" actId="478"/>
          <ac:grpSpMkLst>
            <pc:docMk/>
            <pc:sldMk cId="506812139" sldId="319"/>
            <ac:grpSpMk id="53" creationId="{78E8E914-906A-415B-A189-AC7E3BAF1E21}"/>
          </ac:grpSpMkLst>
        </pc:grpChg>
        <pc:grpChg chg="add del mod">
          <ac:chgData name="Andrea Ierardi" userId="2c1969ba-14de-4b19-9a0f-b816dd906094" providerId="ADAL" clId="{DE1AE914-1417-44F7-8AE0-6A416B7E3150}" dt="2021-03-14T12:08:03.081" v="2160" actId="478"/>
          <ac:grpSpMkLst>
            <pc:docMk/>
            <pc:sldMk cId="506812139" sldId="319"/>
            <ac:grpSpMk id="105" creationId="{D651DBF6-14EC-47C0-9961-54F7E0E789A3}"/>
          </ac:grpSpMkLst>
        </pc:grpChg>
        <pc:grpChg chg="add del mod">
          <ac:chgData name="Andrea Ierardi" userId="2c1969ba-14de-4b19-9a0f-b816dd906094" providerId="ADAL" clId="{DE1AE914-1417-44F7-8AE0-6A416B7E3150}" dt="2021-03-14T12:08:00.891" v="2158" actId="478"/>
          <ac:grpSpMkLst>
            <pc:docMk/>
            <pc:sldMk cId="506812139" sldId="319"/>
            <ac:grpSpMk id="106" creationId="{6EE62E5F-E921-4D9D-9F83-C63166839E8F}"/>
          </ac:grpSpMkLst>
        </pc:grpChg>
        <pc:grpChg chg="add mod">
          <ac:chgData name="Andrea Ierardi" userId="2c1969ba-14de-4b19-9a0f-b816dd906094" providerId="ADAL" clId="{DE1AE914-1417-44F7-8AE0-6A416B7E3150}" dt="2021-03-14T11:40:35.251" v="1576" actId="1036"/>
          <ac:grpSpMkLst>
            <pc:docMk/>
            <pc:sldMk cId="506812139" sldId="319"/>
            <ac:grpSpMk id="111" creationId="{C4A1A9D0-53C1-4B67-96F8-08DE09D587B5}"/>
          </ac:grpSpMkLst>
        </pc:grpChg>
        <pc:grpChg chg="add mod">
          <ac:chgData name="Andrea Ierardi" userId="2c1969ba-14de-4b19-9a0f-b816dd906094" providerId="ADAL" clId="{DE1AE914-1417-44F7-8AE0-6A416B7E3150}" dt="2021-03-14T11:47:10.475" v="1644" actId="1076"/>
          <ac:grpSpMkLst>
            <pc:docMk/>
            <pc:sldMk cId="506812139" sldId="319"/>
            <ac:grpSpMk id="114" creationId="{9DA5EE22-76E3-40AF-BC80-D191A6CD3C12}"/>
          </ac:grpSpMkLst>
        </pc:grpChg>
        <pc:grpChg chg="add mod">
          <ac:chgData name="Andrea Ierardi" userId="2c1969ba-14de-4b19-9a0f-b816dd906094" providerId="ADAL" clId="{DE1AE914-1417-44F7-8AE0-6A416B7E3150}" dt="2021-03-14T11:39:35.714" v="1546" actId="1036"/>
          <ac:grpSpMkLst>
            <pc:docMk/>
            <pc:sldMk cId="506812139" sldId="319"/>
            <ac:grpSpMk id="115" creationId="{689126C3-9545-4EE1-ACC0-4BE901236A64}"/>
          </ac:grpSpMkLst>
        </pc:grpChg>
        <pc:grpChg chg="add mod">
          <ac:chgData name="Andrea Ierardi" userId="2c1969ba-14de-4b19-9a0f-b816dd906094" providerId="ADAL" clId="{DE1AE914-1417-44F7-8AE0-6A416B7E3150}" dt="2021-03-14T11:47:38.939" v="1658" actId="1038"/>
          <ac:grpSpMkLst>
            <pc:docMk/>
            <pc:sldMk cId="506812139" sldId="319"/>
            <ac:grpSpMk id="116" creationId="{4CEE0BAB-134D-41C3-968E-91F6496DE596}"/>
          </ac:grpSpMkLst>
        </pc:grpChg>
        <pc:grpChg chg="add mod">
          <ac:chgData name="Andrea Ierardi" userId="2c1969ba-14de-4b19-9a0f-b816dd906094" providerId="ADAL" clId="{DE1AE914-1417-44F7-8AE0-6A416B7E3150}" dt="2021-03-14T11:39:35.714" v="1546" actId="1036"/>
          <ac:grpSpMkLst>
            <pc:docMk/>
            <pc:sldMk cId="506812139" sldId="319"/>
            <ac:grpSpMk id="123" creationId="{05217242-EDFD-46C9-B015-845A26AD8BAD}"/>
          </ac:grpSpMkLst>
        </pc:grpChg>
        <pc:grpChg chg="add del mod">
          <ac:chgData name="Andrea Ierardi" userId="2c1969ba-14de-4b19-9a0f-b816dd906094" providerId="ADAL" clId="{DE1AE914-1417-44F7-8AE0-6A416B7E3150}" dt="2021-03-14T12:08:30.957" v="2165" actId="478"/>
          <ac:grpSpMkLst>
            <pc:docMk/>
            <pc:sldMk cId="506812139" sldId="319"/>
            <ac:grpSpMk id="162" creationId="{D686EB5C-890A-4C8C-A3C5-3586F77BCAE0}"/>
          </ac:grpSpMkLst>
        </pc:grpChg>
        <pc:grpChg chg="add mod">
          <ac:chgData name="Andrea Ierardi" userId="2c1969ba-14de-4b19-9a0f-b816dd906094" providerId="ADAL" clId="{DE1AE914-1417-44F7-8AE0-6A416B7E3150}" dt="2021-03-14T12:08:09.415" v="2162" actId="1076"/>
          <ac:grpSpMkLst>
            <pc:docMk/>
            <pc:sldMk cId="506812139" sldId="319"/>
            <ac:grpSpMk id="165" creationId="{2803C75F-9F0F-47EE-8F1E-BEEB83A1D9E7}"/>
          </ac:grpSpMkLst>
        </pc:grpChg>
        <pc:grpChg chg="add mod">
          <ac:chgData name="Andrea Ierardi" userId="2c1969ba-14de-4b19-9a0f-b816dd906094" providerId="ADAL" clId="{DE1AE914-1417-44F7-8AE0-6A416B7E3150}" dt="2021-03-14T12:08:09.415" v="2162" actId="1076"/>
          <ac:grpSpMkLst>
            <pc:docMk/>
            <pc:sldMk cId="506812139" sldId="319"/>
            <ac:grpSpMk id="166" creationId="{F36D2046-15C7-4792-903D-8B2721E271F2}"/>
          </ac:grpSpMkLst>
        </pc:grpChg>
        <pc:grpChg chg="add mod">
          <ac:chgData name="Andrea Ierardi" userId="2c1969ba-14de-4b19-9a0f-b816dd906094" providerId="ADAL" clId="{DE1AE914-1417-44F7-8AE0-6A416B7E3150}" dt="2021-03-14T12:08:36.558" v="2166" actId="1076"/>
          <ac:grpSpMkLst>
            <pc:docMk/>
            <pc:sldMk cId="506812139" sldId="319"/>
            <ac:grpSpMk id="171" creationId="{0BC86328-2ABD-4EAC-8225-B2E21DC33DE5}"/>
          </ac:grpSpMkLst>
        </pc:grpChg>
        <pc:graphicFrameChg chg="add mod modGraphic">
          <ac:chgData name="Andrea Ierardi" userId="2c1969ba-14de-4b19-9a0f-b816dd906094" providerId="ADAL" clId="{DE1AE914-1417-44F7-8AE0-6A416B7E3150}" dt="2021-03-14T12:07:42.107" v="2123"/>
          <ac:graphicFrameMkLst>
            <pc:docMk/>
            <pc:sldMk cId="506812139" sldId="319"/>
            <ac:graphicFrameMk id="2" creationId="{57D66B79-6695-408A-8663-F17AC2499971}"/>
          </ac:graphicFrameMkLst>
        </pc:graphicFrameChg>
        <pc:graphicFrameChg chg="add del mod">
          <ac:chgData name="Andrea Ierardi" userId="2c1969ba-14de-4b19-9a0f-b816dd906094" providerId="ADAL" clId="{DE1AE914-1417-44F7-8AE0-6A416B7E3150}" dt="2021-03-14T10:52:34.866" v="759"/>
          <ac:graphicFrameMkLst>
            <pc:docMk/>
            <pc:sldMk cId="506812139" sldId="319"/>
            <ac:graphicFrameMk id="5" creationId="{C770FF06-6DD5-46F4-9705-7517E252E3AC}"/>
          </ac:graphicFrameMkLst>
        </pc:graphicFrameChg>
        <pc:graphicFrameChg chg="add del mod">
          <ac:chgData name="Andrea Ierardi" userId="2c1969ba-14de-4b19-9a0f-b816dd906094" providerId="ADAL" clId="{DE1AE914-1417-44F7-8AE0-6A416B7E3150}" dt="2021-03-14T10:52:44.408" v="761"/>
          <ac:graphicFrameMkLst>
            <pc:docMk/>
            <pc:sldMk cId="506812139" sldId="319"/>
            <ac:graphicFrameMk id="9" creationId="{8A9F5C7C-95E3-4343-A3A9-FBC70849462A}"/>
          </ac:graphicFrameMkLst>
        </pc:graphicFrameChg>
        <pc:graphicFrameChg chg="add del mod">
          <ac:chgData name="Andrea Ierardi" userId="2c1969ba-14de-4b19-9a0f-b816dd906094" providerId="ADAL" clId="{DE1AE914-1417-44F7-8AE0-6A416B7E3150}" dt="2021-03-14T11:03:30.625" v="998" actId="478"/>
          <ac:graphicFrameMkLst>
            <pc:docMk/>
            <pc:sldMk cId="506812139" sldId="319"/>
            <ac:graphicFrameMk id="46" creationId="{1C3A6858-D45C-4B09-83E5-AD0EA077A066}"/>
          </ac:graphicFrameMkLst>
        </pc:graphicFrameChg>
        <pc:graphicFrameChg chg="add mod">
          <ac:chgData name="Andrea Ierardi" userId="2c1969ba-14de-4b19-9a0f-b816dd906094" providerId="ADAL" clId="{DE1AE914-1417-44F7-8AE0-6A416B7E3150}" dt="2021-03-14T11:45:01.722" v="1615" actId="20577"/>
          <ac:graphicFrameMkLst>
            <pc:docMk/>
            <pc:sldMk cId="506812139" sldId="319"/>
            <ac:graphicFrameMk id="60" creationId="{803D99C9-0A6A-46B0-8904-EC98721C68E4}"/>
          </ac:graphicFrameMkLst>
        </pc:graphicFrameChg>
        <pc:graphicFrameChg chg="add del mod">
          <ac:chgData name="Andrea Ierardi" userId="2c1969ba-14de-4b19-9a0f-b816dd906094" providerId="ADAL" clId="{DE1AE914-1417-44F7-8AE0-6A416B7E3150}" dt="2021-03-14T11:33:09.605" v="1455"/>
          <ac:graphicFrameMkLst>
            <pc:docMk/>
            <pc:sldMk cId="506812139" sldId="319"/>
            <ac:graphicFrameMk id="133" creationId="{BF147E9D-D456-42A7-B3C4-5AA104526500}"/>
          </ac:graphicFrameMkLst>
        </pc:graphicFrameChg>
        <pc:picChg chg="add mod">
          <ac:chgData name="Andrea Ierardi" userId="2c1969ba-14de-4b19-9a0f-b816dd906094" providerId="ADAL" clId="{DE1AE914-1417-44F7-8AE0-6A416B7E3150}" dt="2021-03-14T11:26:05.063" v="1331" actId="1076"/>
          <ac:picMkLst>
            <pc:docMk/>
            <pc:sldMk cId="506812139" sldId="319"/>
            <ac:picMk id="12" creationId="{15868D47-6055-4B8C-AD62-DD31CED91CEF}"/>
          </ac:picMkLst>
        </pc:picChg>
        <pc:picChg chg="add mod">
          <ac:chgData name="Andrea Ierardi" userId="2c1969ba-14de-4b19-9a0f-b816dd906094" providerId="ADAL" clId="{DE1AE914-1417-44F7-8AE0-6A416B7E3150}" dt="2021-03-14T11:31:10.401" v="1385" actId="1036"/>
          <ac:picMkLst>
            <pc:docMk/>
            <pc:sldMk cId="506812139" sldId="319"/>
            <ac:picMk id="59" creationId="{13E23A72-3252-45E3-AD50-1D04FB196829}"/>
          </ac:picMkLst>
        </pc:picChg>
        <pc:picChg chg="add del mod">
          <ac:chgData name="Andrea Ierardi" userId="2c1969ba-14de-4b19-9a0f-b816dd906094" providerId="ADAL" clId="{DE1AE914-1417-44F7-8AE0-6A416B7E3150}" dt="2021-03-14T11:09:17.779" v="1059" actId="478"/>
          <ac:picMkLst>
            <pc:docMk/>
            <pc:sldMk cId="506812139" sldId="319"/>
            <ac:picMk id="62" creationId="{69220631-A964-4A40-992A-890DECA5B0CA}"/>
          </ac:picMkLst>
        </pc:picChg>
        <pc:picChg chg="add del mod">
          <ac:chgData name="Andrea Ierardi" userId="2c1969ba-14de-4b19-9a0f-b816dd906094" providerId="ADAL" clId="{DE1AE914-1417-44F7-8AE0-6A416B7E3150}" dt="2021-03-14T11:08:48.730" v="1048" actId="478"/>
          <ac:picMkLst>
            <pc:docMk/>
            <pc:sldMk cId="506812139" sldId="319"/>
            <ac:picMk id="64" creationId="{DE68821C-8ACD-4173-8AED-FAA06063A047}"/>
          </ac:picMkLst>
        </pc:picChg>
        <pc:picChg chg="add mod">
          <ac:chgData name="Andrea Ierardi" userId="2c1969ba-14de-4b19-9a0f-b816dd906094" providerId="ADAL" clId="{DE1AE914-1417-44F7-8AE0-6A416B7E3150}" dt="2021-03-14T11:39:35.714" v="1546" actId="1036"/>
          <ac:picMkLst>
            <pc:docMk/>
            <pc:sldMk cId="506812139" sldId="319"/>
            <ac:picMk id="66" creationId="{D2ABB9CF-29F3-4744-8605-3DDE54EAB364}"/>
          </ac:picMkLst>
        </pc:picChg>
        <pc:picChg chg="add mod">
          <ac:chgData name="Andrea Ierardi" userId="2c1969ba-14de-4b19-9a0f-b816dd906094" providerId="ADAL" clId="{DE1AE914-1417-44F7-8AE0-6A416B7E3150}" dt="2021-03-14T11:40:35.251" v="1576" actId="1036"/>
          <ac:picMkLst>
            <pc:docMk/>
            <pc:sldMk cId="506812139" sldId="319"/>
            <ac:picMk id="69" creationId="{66B70CBE-2275-4A32-BAFC-7094F72BF7B7}"/>
          </ac:picMkLst>
        </pc:picChg>
        <pc:picChg chg="add mod">
          <ac:chgData name="Andrea Ierardi" userId="2c1969ba-14de-4b19-9a0f-b816dd906094" providerId="ADAL" clId="{DE1AE914-1417-44F7-8AE0-6A416B7E3150}" dt="2021-03-14T11:40:35.251" v="1576" actId="1036"/>
          <ac:picMkLst>
            <pc:docMk/>
            <pc:sldMk cId="506812139" sldId="319"/>
            <ac:picMk id="71" creationId="{0D6397F5-A86B-4F8D-96C9-1CD1F4C60E3E}"/>
          </ac:picMkLst>
        </pc:picChg>
        <pc:picChg chg="add mod">
          <ac:chgData name="Andrea Ierardi" userId="2c1969ba-14de-4b19-9a0f-b816dd906094" providerId="ADAL" clId="{DE1AE914-1417-44F7-8AE0-6A416B7E3150}" dt="2021-03-14T11:40:35.251" v="1576" actId="1036"/>
          <ac:picMkLst>
            <pc:docMk/>
            <pc:sldMk cId="506812139" sldId="319"/>
            <ac:picMk id="74" creationId="{F86C7C71-D5FE-42D0-B6BD-93B1960B6952}"/>
          </ac:picMkLst>
        </pc:picChg>
        <pc:picChg chg="add del mod">
          <ac:chgData name="Andrea Ierardi" userId="2c1969ba-14de-4b19-9a0f-b816dd906094" providerId="ADAL" clId="{DE1AE914-1417-44F7-8AE0-6A416B7E3150}" dt="2021-03-14T11:11:23.271" v="1116" actId="478"/>
          <ac:picMkLst>
            <pc:docMk/>
            <pc:sldMk cId="506812139" sldId="319"/>
            <ac:picMk id="77" creationId="{ED84EF9E-6E87-436A-A61B-2B64F586C76D}"/>
          </ac:picMkLst>
        </pc:picChg>
        <pc:picChg chg="add mod">
          <ac:chgData name="Andrea Ierardi" userId="2c1969ba-14de-4b19-9a0f-b816dd906094" providerId="ADAL" clId="{DE1AE914-1417-44F7-8AE0-6A416B7E3150}" dt="2021-03-14T11:40:35.251" v="1576" actId="1036"/>
          <ac:picMkLst>
            <pc:docMk/>
            <pc:sldMk cId="506812139" sldId="319"/>
            <ac:picMk id="80" creationId="{92C0DBE9-3311-4E04-87B3-9EE1BE9E00A6}"/>
          </ac:picMkLst>
        </pc:picChg>
        <pc:picChg chg="add mod">
          <ac:chgData name="Andrea Ierardi" userId="2c1969ba-14de-4b19-9a0f-b816dd906094" providerId="ADAL" clId="{DE1AE914-1417-44F7-8AE0-6A416B7E3150}" dt="2021-03-14T11:40:35.251" v="1576" actId="1036"/>
          <ac:picMkLst>
            <pc:docMk/>
            <pc:sldMk cId="506812139" sldId="319"/>
            <ac:picMk id="82" creationId="{AFEBFA6B-0721-4C3A-9B98-2A7F743B0BAB}"/>
          </ac:picMkLst>
        </pc:picChg>
        <pc:picChg chg="add del mod">
          <ac:chgData name="Andrea Ierardi" userId="2c1969ba-14de-4b19-9a0f-b816dd906094" providerId="ADAL" clId="{DE1AE914-1417-44F7-8AE0-6A416B7E3150}" dt="2021-03-14T11:45:40.714" v="1629" actId="1036"/>
          <ac:picMkLst>
            <pc:docMk/>
            <pc:sldMk cId="506812139" sldId="319"/>
            <ac:picMk id="84" creationId="{93773EC4-73B3-49E8-842E-D5B6D26DBB15}"/>
          </ac:picMkLst>
        </pc:picChg>
        <pc:picChg chg="add mod">
          <ac:chgData name="Andrea Ierardi" userId="2c1969ba-14de-4b19-9a0f-b816dd906094" providerId="ADAL" clId="{DE1AE914-1417-44F7-8AE0-6A416B7E3150}" dt="2021-03-14T11:39:35.714" v="1546" actId="1036"/>
          <ac:picMkLst>
            <pc:docMk/>
            <pc:sldMk cId="506812139" sldId="319"/>
            <ac:picMk id="87" creationId="{AABA605F-8785-461A-B030-4C4815BA81EE}"/>
          </ac:picMkLst>
        </pc:picChg>
        <pc:picChg chg="add mod">
          <ac:chgData name="Andrea Ierardi" userId="2c1969ba-14de-4b19-9a0f-b816dd906094" providerId="ADAL" clId="{DE1AE914-1417-44F7-8AE0-6A416B7E3150}" dt="2021-03-14T11:40:35.251" v="1576" actId="1036"/>
          <ac:picMkLst>
            <pc:docMk/>
            <pc:sldMk cId="506812139" sldId="319"/>
            <ac:picMk id="90" creationId="{5927FC38-709E-49EE-B990-E9D2093B7DB7}"/>
          </ac:picMkLst>
        </pc:picChg>
        <pc:picChg chg="add del mod">
          <ac:chgData name="Andrea Ierardi" userId="2c1969ba-14de-4b19-9a0f-b816dd906094" providerId="ADAL" clId="{DE1AE914-1417-44F7-8AE0-6A416B7E3150}" dt="2021-03-14T11:14:21.606" v="1174" actId="931"/>
          <ac:picMkLst>
            <pc:docMk/>
            <pc:sldMk cId="506812139" sldId="319"/>
            <ac:picMk id="93" creationId="{F93409B3-DDFB-4FF4-8D98-B20979018DC7}"/>
          </ac:picMkLst>
        </pc:picChg>
        <pc:picChg chg="add mod">
          <ac:chgData name="Andrea Ierardi" userId="2c1969ba-14de-4b19-9a0f-b816dd906094" providerId="ADAL" clId="{DE1AE914-1417-44F7-8AE0-6A416B7E3150}" dt="2021-03-14T11:40:35.251" v="1576" actId="1036"/>
          <ac:picMkLst>
            <pc:docMk/>
            <pc:sldMk cId="506812139" sldId="319"/>
            <ac:picMk id="96" creationId="{9315D915-E352-469C-B799-04A15F9AB4B0}"/>
          </ac:picMkLst>
        </pc:picChg>
        <pc:picChg chg="add mod">
          <ac:chgData name="Andrea Ierardi" userId="2c1969ba-14de-4b19-9a0f-b816dd906094" providerId="ADAL" clId="{DE1AE914-1417-44F7-8AE0-6A416B7E3150}" dt="2021-03-14T11:41:02.686" v="1585" actId="1076"/>
          <ac:picMkLst>
            <pc:docMk/>
            <pc:sldMk cId="506812139" sldId="319"/>
            <ac:picMk id="98" creationId="{706F3539-59FF-43C8-88C3-86B7E7517489}"/>
          </ac:picMkLst>
        </pc:picChg>
        <pc:picChg chg="add mod">
          <ac:chgData name="Andrea Ierardi" userId="2c1969ba-14de-4b19-9a0f-b816dd906094" providerId="ADAL" clId="{DE1AE914-1417-44F7-8AE0-6A416B7E3150}" dt="2021-03-14T11:39:35.714" v="1546" actId="1036"/>
          <ac:picMkLst>
            <pc:docMk/>
            <pc:sldMk cId="506812139" sldId="319"/>
            <ac:picMk id="100" creationId="{E33CBFC5-365C-484C-8166-46EB0E7D615A}"/>
          </ac:picMkLst>
        </pc:picChg>
        <pc:picChg chg="add mod">
          <ac:chgData name="Andrea Ierardi" userId="2c1969ba-14de-4b19-9a0f-b816dd906094" providerId="ADAL" clId="{DE1AE914-1417-44F7-8AE0-6A416B7E3150}" dt="2021-03-14T11:40:35.251" v="1576" actId="1036"/>
          <ac:picMkLst>
            <pc:docMk/>
            <pc:sldMk cId="506812139" sldId="319"/>
            <ac:picMk id="103" creationId="{176BF75C-C09D-4D15-B8E8-9C5A07776AC5}"/>
          </ac:picMkLst>
        </pc:picChg>
        <pc:picChg chg="add mod">
          <ac:chgData name="Andrea Ierardi" userId="2c1969ba-14de-4b19-9a0f-b816dd906094" providerId="ADAL" clId="{DE1AE914-1417-44F7-8AE0-6A416B7E3150}" dt="2021-03-14T11:39:46.491" v="1548" actId="14100"/>
          <ac:picMkLst>
            <pc:docMk/>
            <pc:sldMk cId="506812139" sldId="319"/>
            <ac:picMk id="135" creationId="{94CE9242-8944-4372-968E-C063CD780741}"/>
          </ac:picMkLst>
        </pc:picChg>
        <pc:cxnChg chg="add del">
          <ac:chgData name="Andrea Ierardi" userId="2c1969ba-14de-4b19-9a0f-b816dd906094" providerId="ADAL" clId="{DE1AE914-1417-44F7-8AE0-6A416B7E3150}" dt="2021-03-14T11:24:36.707" v="1305" actId="11529"/>
          <ac:cxnSpMkLst>
            <pc:docMk/>
            <pc:sldMk cId="506812139" sldId="319"/>
            <ac:cxnSpMk id="127" creationId="{815A165D-F670-4A4B-963C-43B88E6983DB}"/>
          </ac:cxnSpMkLst>
        </pc:cxnChg>
        <pc:cxnChg chg="add del mod">
          <ac:chgData name="Andrea Ierardi" userId="2c1969ba-14de-4b19-9a0f-b816dd906094" providerId="ADAL" clId="{DE1AE914-1417-44F7-8AE0-6A416B7E3150}" dt="2021-03-14T11:32:09.749" v="1428" actId="478"/>
          <ac:cxnSpMkLst>
            <pc:docMk/>
            <pc:sldMk cId="506812139" sldId="319"/>
            <ac:cxnSpMk id="131" creationId="{7385144B-07A9-4215-9669-AFEB2EAD93CF}"/>
          </ac:cxnSpMkLst>
        </pc:cxnChg>
        <pc:cxnChg chg="add mod">
          <ac:chgData name="Andrea Ierardi" userId="2c1969ba-14de-4b19-9a0f-b816dd906094" providerId="ADAL" clId="{DE1AE914-1417-44F7-8AE0-6A416B7E3150}" dt="2021-03-14T12:10:10.333" v="2169" actId="13822"/>
          <ac:cxnSpMkLst>
            <pc:docMk/>
            <pc:sldMk cId="506812139" sldId="319"/>
            <ac:cxnSpMk id="137" creationId="{505F0CBA-2BDE-47E3-BD36-8D98C365B444}"/>
          </ac:cxnSpMkLst>
        </pc:cxnChg>
        <pc:cxnChg chg="add mod">
          <ac:chgData name="Andrea Ierardi" userId="2c1969ba-14de-4b19-9a0f-b816dd906094" providerId="ADAL" clId="{DE1AE914-1417-44F7-8AE0-6A416B7E3150}" dt="2021-03-14T12:10:10.333" v="2169" actId="13822"/>
          <ac:cxnSpMkLst>
            <pc:docMk/>
            <pc:sldMk cId="506812139" sldId="319"/>
            <ac:cxnSpMk id="138" creationId="{C2C78C57-552F-4155-B8F1-029F25875AA0}"/>
          </ac:cxnSpMkLst>
        </pc:cxnChg>
        <pc:cxnChg chg="add del mod">
          <ac:chgData name="Andrea Ierardi" userId="2c1969ba-14de-4b19-9a0f-b816dd906094" providerId="ADAL" clId="{DE1AE914-1417-44F7-8AE0-6A416B7E3150}" dt="2021-03-14T11:40:50.085" v="1582" actId="478"/>
          <ac:cxnSpMkLst>
            <pc:docMk/>
            <pc:sldMk cId="506812139" sldId="319"/>
            <ac:cxnSpMk id="141" creationId="{1BF04A96-637C-43BC-BDCB-59819946BDDA}"/>
          </ac:cxnSpMkLst>
        </pc:cxnChg>
        <pc:cxnChg chg="add del mod">
          <ac:chgData name="Andrea Ierardi" userId="2c1969ba-14de-4b19-9a0f-b816dd906094" providerId="ADAL" clId="{DE1AE914-1417-44F7-8AE0-6A416B7E3150}" dt="2021-03-14T11:40:45.070" v="1580" actId="478"/>
          <ac:cxnSpMkLst>
            <pc:docMk/>
            <pc:sldMk cId="506812139" sldId="319"/>
            <ac:cxnSpMk id="142" creationId="{9A313DBC-8E80-48FC-B540-DB3137DAF78C}"/>
          </ac:cxnSpMkLst>
        </pc:cxnChg>
        <pc:cxnChg chg="add mod">
          <ac:chgData name="Andrea Ierardi" userId="2c1969ba-14de-4b19-9a0f-b816dd906094" providerId="ADAL" clId="{DE1AE914-1417-44F7-8AE0-6A416B7E3150}" dt="2021-03-14T12:10:10.333" v="2169" actId="13822"/>
          <ac:cxnSpMkLst>
            <pc:docMk/>
            <pc:sldMk cId="506812139" sldId="319"/>
            <ac:cxnSpMk id="143" creationId="{B47EC95C-5830-4571-829D-FC27E6B95D85}"/>
          </ac:cxnSpMkLst>
        </pc:cxnChg>
        <pc:cxnChg chg="add del mod">
          <ac:chgData name="Andrea Ierardi" userId="2c1969ba-14de-4b19-9a0f-b816dd906094" providerId="ADAL" clId="{DE1AE914-1417-44F7-8AE0-6A416B7E3150}" dt="2021-03-14T11:34:46.371" v="1479" actId="478"/>
          <ac:cxnSpMkLst>
            <pc:docMk/>
            <pc:sldMk cId="506812139" sldId="319"/>
            <ac:cxnSpMk id="144" creationId="{9C2E56BB-361C-43EE-8DD8-497D3D13816B}"/>
          </ac:cxnSpMkLst>
        </pc:cxnChg>
        <pc:cxnChg chg="add del mod">
          <ac:chgData name="Andrea Ierardi" userId="2c1969ba-14de-4b19-9a0f-b816dd906094" providerId="ADAL" clId="{DE1AE914-1417-44F7-8AE0-6A416B7E3150}" dt="2021-03-14T11:41:07.753" v="1587" actId="478"/>
          <ac:cxnSpMkLst>
            <pc:docMk/>
            <pc:sldMk cId="506812139" sldId="319"/>
            <ac:cxnSpMk id="145" creationId="{6E7DFC6F-8139-42F4-B149-3F37A55F8956}"/>
          </ac:cxnSpMkLst>
        </pc:cxnChg>
        <pc:cxnChg chg="add del mod">
          <ac:chgData name="Andrea Ierardi" userId="2c1969ba-14de-4b19-9a0f-b816dd906094" providerId="ADAL" clId="{DE1AE914-1417-44F7-8AE0-6A416B7E3150}" dt="2021-03-14T11:41:16.634" v="1589" actId="478"/>
          <ac:cxnSpMkLst>
            <pc:docMk/>
            <pc:sldMk cId="506812139" sldId="319"/>
            <ac:cxnSpMk id="146" creationId="{83E467F4-AF0C-42AD-99E5-43CC4EBB427D}"/>
          </ac:cxnSpMkLst>
        </pc:cxnChg>
        <pc:cxnChg chg="add mod">
          <ac:chgData name="Andrea Ierardi" userId="2c1969ba-14de-4b19-9a0f-b816dd906094" providerId="ADAL" clId="{DE1AE914-1417-44F7-8AE0-6A416B7E3150}" dt="2021-03-14T12:10:10.333" v="2169" actId="13822"/>
          <ac:cxnSpMkLst>
            <pc:docMk/>
            <pc:sldMk cId="506812139" sldId="319"/>
            <ac:cxnSpMk id="158" creationId="{FACB71C8-1B51-412D-BD1F-942B84AF9AB2}"/>
          </ac:cxnSpMkLst>
        </pc:cxnChg>
        <pc:cxnChg chg="add mod">
          <ac:chgData name="Andrea Ierardi" userId="2c1969ba-14de-4b19-9a0f-b816dd906094" providerId="ADAL" clId="{DE1AE914-1417-44F7-8AE0-6A416B7E3150}" dt="2021-03-14T12:08:09.415" v="2162" actId="1076"/>
          <ac:cxnSpMkLst>
            <pc:docMk/>
            <pc:sldMk cId="506812139" sldId="319"/>
            <ac:cxnSpMk id="159" creationId="{E2FB6B33-CDC9-4324-B37D-800923954F95}"/>
          </ac:cxnSpMkLst>
        </pc:cxnChg>
        <pc:cxnChg chg="add mod">
          <ac:chgData name="Andrea Ierardi" userId="2c1969ba-14de-4b19-9a0f-b816dd906094" providerId="ADAL" clId="{DE1AE914-1417-44F7-8AE0-6A416B7E3150}" dt="2021-03-14T11:41:14.707" v="1588" actId="1076"/>
          <ac:cxnSpMkLst>
            <pc:docMk/>
            <pc:sldMk cId="506812139" sldId="319"/>
            <ac:cxnSpMk id="160" creationId="{18A58DB9-7A0A-4CED-BA1C-57B2DCA4A295}"/>
          </ac:cxnSpMkLst>
        </pc:cxnChg>
        <pc:cxnChg chg="add mod">
          <ac:chgData name="Andrea Ierardi" userId="2c1969ba-14de-4b19-9a0f-b816dd906094" providerId="ADAL" clId="{DE1AE914-1417-44F7-8AE0-6A416B7E3150}" dt="2021-03-14T12:10:10.333" v="2169" actId="13822"/>
          <ac:cxnSpMkLst>
            <pc:docMk/>
            <pc:sldMk cId="506812139" sldId="319"/>
            <ac:cxnSpMk id="161" creationId="{29C5F43E-D6EF-446D-A983-16A6F6786FC5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EE93C1-0C2A-E141-BBC3-EC0E0632D8C0}" type="doc">
      <dgm:prSet loTypeId="urn:microsoft.com/office/officeart/2005/8/layout/defaul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it-IT"/>
        </a:p>
      </dgm:t>
    </dgm:pt>
    <dgm:pt modelId="{AE07EC4C-840F-7049-B2C0-8E4788434854}">
      <dgm:prSet custT="1"/>
      <dgm:spPr/>
      <dgm:t>
        <a:bodyPr/>
        <a:lstStyle/>
        <a:p>
          <a:pPr algn="ctr"/>
          <a:r>
            <a:rPr lang="it-IT" sz="2000" b="0" i="0"/>
            <a:t>Art</a:t>
          </a:r>
          <a:endParaRPr lang="it-IT" sz="2000" dirty="0"/>
        </a:p>
      </dgm:t>
    </dgm:pt>
    <dgm:pt modelId="{29738398-1400-6645-A1B1-C80D98D58058}" type="parTrans" cxnId="{C59E554E-9C89-CC45-8B70-80E48D4B2304}">
      <dgm:prSet/>
      <dgm:spPr/>
      <dgm:t>
        <a:bodyPr/>
        <a:lstStyle/>
        <a:p>
          <a:pPr algn="ctr"/>
          <a:endParaRPr lang="it-IT" sz="2800"/>
        </a:p>
      </dgm:t>
    </dgm:pt>
    <dgm:pt modelId="{E1FECF22-A6CE-FC42-A900-4C2C2F059513}" type="sibTrans" cxnId="{C59E554E-9C89-CC45-8B70-80E48D4B2304}">
      <dgm:prSet/>
      <dgm:spPr/>
      <dgm:t>
        <a:bodyPr/>
        <a:lstStyle/>
        <a:p>
          <a:pPr algn="ctr"/>
          <a:endParaRPr lang="it-IT" sz="2800"/>
        </a:p>
      </dgm:t>
    </dgm:pt>
    <dgm:pt modelId="{FC4FC5D6-25B0-0649-9100-35B0BE80B637}">
      <dgm:prSet custT="1"/>
      <dgm:spPr/>
      <dgm:t>
        <a:bodyPr/>
        <a:lstStyle/>
        <a:p>
          <a:pPr algn="ctr"/>
          <a:r>
            <a:rPr lang="it-IT" sz="2000" b="0" i="0"/>
            <a:t>Comics </a:t>
          </a:r>
          <a:endParaRPr lang="it-IT" sz="2000" dirty="0"/>
        </a:p>
      </dgm:t>
    </dgm:pt>
    <dgm:pt modelId="{A721C364-B8E8-9F4F-A6D9-933F8A6BB5E8}" type="parTrans" cxnId="{28344333-2B93-B84B-88E7-143EFCE0A8E7}">
      <dgm:prSet/>
      <dgm:spPr/>
      <dgm:t>
        <a:bodyPr/>
        <a:lstStyle/>
        <a:p>
          <a:pPr algn="ctr"/>
          <a:endParaRPr lang="it-IT" sz="2800"/>
        </a:p>
      </dgm:t>
    </dgm:pt>
    <dgm:pt modelId="{5C961650-AC4D-C74C-B5DD-A1E1F475E7BE}" type="sibTrans" cxnId="{28344333-2B93-B84B-88E7-143EFCE0A8E7}">
      <dgm:prSet/>
      <dgm:spPr/>
      <dgm:t>
        <a:bodyPr/>
        <a:lstStyle/>
        <a:p>
          <a:pPr algn="ctr"/>
          <a:endParaRPr lang="it-IT" sz="2800"/>
        </a:p>
      </dgm:t>
    </dgm:pt>
    <dgm:pt modelId="{8C50C52D-E166-D446-85C2-94AB6FA6FF98}">
      <dgm:prSet custT="1"/>
      <dgm:spPr/>
      <dgm:t>
        <a:bodyPr/>
        <a:lstStyle/>
        <a:p>
          <a:pPr algn="ctr"/>
          <a:r>
            <a:rPr lang="it-IT" sz="2000" b="0" i="0"/>
            <a:t>Dance</a:t>
          </a:r>
          <a:endParaRPr lang="it-IT" sz="2000" dirty="0"/>
        </a:p>
      </dgm:t>
    </dgm:pt>
    <dgm:pt modelId="{05EC89ED-0B53-3E4F-9C78-C22BCF0699F9}" type="parTrans" cxnId="{88B9627C-3A89-E342-A60A-254281CCEA3D}">
      <dgm:prSet/>
      <dgm:spPr/>
      <dgm:t>
        <a:bodyPr/>
        <a:lstStyle/>
        <a:p>
          <a:pPr algn="ctr"/>
          <a:endParaRPr lang="it-IT" sz="2800"/>
        </a:p>
      </dgm:t>
    </dgm:pt>
    <dgm:pt modelId="{CB9FAE2B-F355-9B40-B3C4-CC884091AD42}" type="sibTrans" cxnId="{88B9627C-3A89-E342-A60A-254281CCEA3D}">
      <dgm:prSet/>
      <dgm:spPr/>
      <dgm:t>
        <a:bodyPr/>
        <a:lstStyle/>
        <a:p>
          <a:pPr algn="ctr"/>
          <a:endParaRPr lang="it-IT" sz="2800"/>
        </a:p>
      </dgm:t>
    </dgm:pt>
    <dgm:pt modelId="{7FC97C48-7FCC-D443-9605-A57D2437D6AA}">
      <dgm:prSet custT="1"/>
      <dgm:spPr/>
      <dgm:t>
        <a:bodyPr/>
        <a:lstStyle/>
        <a:p>
          <a:pPr algn="ctr"/>
          <a:r>
            <a:rPr lang="it-IT" sz="2000" b="0" i="0"/>
            <a:t>Design </a:t>
          </a:r>
          <a:endParaRPr lang="it-IT" sz="2000" dirty="0"/>
        </a:p>
      </dgm:t>
    </dgm:pt>
    <dgm:pt modelId="{8D2CEFE2-2E1C-2C4D-B0B4-8714B70212C1}" type="parTrans" cxnId="{0A41E953-3E29-4A49-8BBE-FE93EBDEA7AC}">
      <dgm:prSet/>
      <dgm:spPr/>
      <dgm:t>
        <a:bodyPr/>
        <a:lstStyle/>
        <a:p>
          <a:pPr algn="ctr"/>
          <a:endParaRPr lang="it-IT" sz="2800"/>
        </a:p>
      </dgm:t>
    </dgm:pt>
    <dgm:pt modelId="{DA5318A1-1B34-2248-8E80-FFFB9A258ABF}" type="sibTrans" cxnId="{0A41E953-3E29-4A49-8BBE-FE93EBDEA7AC}">
      <dgm:prSet/>
      <dgm:spPr/>
      <dgm:t>
        <a:bodyPr/>
        <a:lstStyle/>
        <a:p>
          <a:pPr algn="ctr"/>
          <a:endParaRPr lang="it-IT" sz="2800"/>
        </a:p>
      </dgm:t>
    </dgm:pt>
    <dgm:pt modelId="{7BA33598-7B72-5F40-BB71-2410EE23F50C}">
      <dgm:prSet custT="1"/>
      <dgm:spPr/>
      <dgm:t>
        <a:bodyPr/>
        <a:lstStyle/>
        <a:p>
          <a:pPr algn="ctr"/>
          <a:r>
            <a:rPr lang="it-IT" sz="2000" b="0" i="0"/>
            <a:t>Film/Video</a:t>
          </a:r>
          <a:endParaRPr lang="it-IT" sz="2000" dirty="0"/>
        </a:p>
      </dgm:t>
    </dgm:pt>
    <dgm:pt modelId="{0741730F-C0F8-DC40-8505-7ED1136DA3B4}" type="parTrans" cxnId="{A63C1989-3D77-444C-AA3B-AAA9B516035C}">
      <dgm:prSet/>
      <dgm:spPr/>
      <dgm:t>
        <a:bodyPr/>
        <a:lstStyle/>
        <a:p>
          <a:pPr algn="ctr"/>
          <a:endParaRPr lang="it-IT" sz="2800"/>
        </a:p>
      </dgm:t>
    </dgm:pt>
    <dgm:pt modelId="{A09FACAB-9C3A-E14E-8F7D-02E5378D8753}" type="sibTrans" cxnId="{A63C1989-3D77-444C-AA3B-AAA9B516035C}">
      <dgm:prSet/>
      <dgm:spPr/>
      <dgm:t>
        <a:bodyPr/>
        <a:lstStyle/>
        <a:p>
          <a:pPr algn="ctr"/>
          <a:endParaRPr lang="it-IT" sz="2800"/>
        </a:p>
      </dgm:t>
    </dgm:pt>
    <dgm:pt modelId="{B87E6865-B8F3-2E44-8923-9A98077A5526}">
      <dgm:prSet custT="1"/>
      <dgm:spPr/>
      <dgm:t>
        <a:bodyPr/>
        <a:lstStyle/>
        <a:p>
          <a:pPr algn="ctr"/>
          <a:r>
            <a:rPr lang="it-IT" sz="2000" b="0" i="0"/>
            <a:t>Food</a:t>
          </a:r>
          <a:endParaRPr lang="it-IT" sz="2000" dirty="0"/>
        </a:p>
      </dgm:t>
    </dgm:pt>
    <dgm:pt modelId="{CCCEDD73-ADEB-D34B-AA25-EAF47658BEA5}" type="parTrans" cxnId="{E72D7F85-1D8D-C64B-BDA5-745C999A7B4A}">
      <dgm:prSet/>
      <dgm:spPr/>
      <dgm:t>
        <a:bodyPr/>
        <a:lstStyle/>
        <a:p>
          <a:pPr algn="ctr"/>
          <a:endParaRPr lang="it-IT" sz="2800"/>
        </a:p>
      </dgm:t>
    </dgm:pt>
    <dgm:pt modelId="{A6EBA054-0B2D-C340-B457-B849E45DA98F}" type="sibTrans" cxnId="{E72D7F85-1D8D-C64B-BDA5-745C999A7B4A}">
      <dgm:prSet/>
      <dgm:spPr/>
      <dgm:t>
        <a:bodyPr/>
        <a:lstStyle/>
        <a:p>
          <a:pPr algn="ctr"/>
          <a:endParaRPr lang="it-IT" sz="2800"/>
        </a:p>
      </dgm:t>
    </dgm:pt>
    <dgm:pt modelId="{54F2195D-2A06-214C-9103-5F39F22AD468}">
      <dgm:prSet custT="1"/>
      <dgm:spPr/>
      <dgm:t>
        <a:bodyPr/>
        <a:lstStyle/>
        <a:p>
          <a:pPr algn="ctr"/>
          <a:r>
            <a:rPr lang="it-IT" sz="2000" b="0" i="0"/>
            <a:t>Games </a:t>
          </a:r>
          <a:endParaRPr lang="it-IT" sz="2000" dirty="0"/>
        </a:p>
      </dgm:t>
    </dgm:pt>
    <dgm:pt modelId="{0B25DA28-79A9-AC49-9FB3-7A7781CB36F0}" type="parTrans" cxnId="{FF7C0DE4-1207-F048-A77D-2CC4040A738C}">
      <dgm:prSet/>
      <dgm:spPr/>
      <dgm:t>
        <a:bodyPr/>
        <a:lstStyle/>
        <a:p>
          <a:pPr algn="ctr"/>
          <a:endParaRPr lang="it-IT" sz="2800"/>
        </a:p>
      </dgm:t>
    </dgm:pt>
    <dgm:pt modelId="{56D9BB7A-884A-0848-AFED-AD8DC3150112}" type="sibTrans" cxnId="{FF7C0DE4-1207-F048-A77D-2CC4040A738C}">
      <dgm:prSet/>
      <dgm:spPr/>
      <dgm:t>
        <a:bodyPr/>
        <a:lstStyle/>
        <a:p>
          <a:pPr algn="ctr"/>
          <a:endParaRPr lang="it-IT" sz="2800"/>
        </a:p>
      </dgm:t>
    </dgm:pt>
    <dgm:pt modelId="{5A3BA11B-1F86-8C43-AA08-A82808107E16}">
      <dgm:prSet custT="1"/>
      <dgm:spPr/>
      <dgm:t>
        <a:bodyPr/>
        <a:lstStyle/>
        <a:p>
          <a:pPr algn="ctr"/>
          <a:r>
            <a:rPr lang="it-IT" sz="2000" b="0" i="0"/>
            <a:t>Journalism</a:t>
          </a:r>
          <a:endParaRPr lang="it-IT" sz="2000" dirty="0"/>
        </a:p>
      </dgm:t>
    </dgm:pt>
    <dgm:pt modelId="{61E7ED50-47EB-E34C-9BBE-177FFD10CE73}" type="parTrans" cxnId="{7CC5497A-769F-C640-A208-812A3DAB8E33}">
      <dgm:prSet/>
      <dgm:spPr/>
      <dgm:t>
        <a:bodyPr/>
        <a:lstStyle/>
        <a:p>
          <a:pPr algn="ctr"/>
          <a:endParaRPr lang="it-IT" sz="2800"/>
        </a:p>
      </dgm:t>
    </dgm:pt>
    <dgm:pt modelId="{14A1648F-87D5-AB4C-B184-25DDE8973FBE}" type="sibTrans" cxnId="{7CC5497A-769F-C640-A208-812A3DAB8E33}">
      <dgm:prSet/>
      <dgm:spPr/>
      <dgm:t>
        <a:bodyPr/>
        <a:lstStyle/>
        <a:p>
          <a:pPr algn="ctr"/>
          <a:endParaRPr lang="it-IT" sz="2800"/>
        </a:p>
      </dgm:t>
    </dgm:pt>
    <dgm:pt modelId="{92E40856-5F70-1F4A-9F39-A1A24620635B}">
      <dgm:prSet custT="1"/>
      <dgm:spPr/>
      <dgm:t>
        <a:bodyPr/>
        <a:lstStyle/>
        <a:p>
          <a:pPr algn="ctr"/>
          <a:r>
            <a:rPr lang="it-IT" sz="2000" b="0" i="0"/>
            <a:t>Music</a:t>
          </a:r>
          <a:endParaRPr lang="it-IT" sz="2000" dirty="0"/>
        </a:p>
      </dgm:t>
    </dgm:pt>
    <dgm:pt modelId="{B1AB2A05-8B41-4847-9A37-37C006CE869B}" type="parTrans" cxnId="{C358F449-D61F-F442-8560-2CE4EE8484E2}">
      <dgm:prSet/>
      <dgm:spPr/>
      <dgm:t>
        <a:bodyPr/>
        <a:lstStyle/>
        <a:p>
          <a:pPr algn="ctr"/>
          <a:endParaRPr lang="it-IT" sz="2800"/>
        </a:p>
      </dgm:t>
    </dgm:pt>
    <dgm:pt modelId="{19D91C29-D457-F841-8563-975245806746}" type="sibTrans" cxnId="{C358F449-D61F-F442-8560-2CE4EE8484E2}">
      <dgm:prSet/>
      <dgm:spPr/>
      <dgm:t>
        <a:bodyPr/>
        <a:lstStyle/>
        <a:p>
          <a:pPr algn="ctr"/>
          <a:endParaRPr lang="it-IT" sz="2800"/>
        </a:p>
      </dgm:t>
    </dgm:pt>
    <dgm:pt modelId="{874200F6-979A-1A4C-8575-1034A09CBC8C}">
      <dgm:prSet custT="1"/>
      <dgm:spPr/>
      <dgm:t>
        <a:bodyPr/>
        <a:lstStyle/>
        <a:p>
          <a:pPr algn="ctr"/>
          <a:r>
            <a:rPr lang="it-IT" sz="2000" b="0" i="0"/>
            <a:t>Photography </a:t>
          </a:r>
          <a:endParaRPr lang="it-IT" sz="2000" dirty="0"/>
        </a:p>
      </dgm:t>
    </dgm:pt>
    <dgm:pt modelId="{B1FF9D08-0FCE-3442-A73D-C9935CA57D9C}" type="parTrans" cxnId="{345F0AA2-F4AC-3342-8E60-E9CEDDFEA36B}">
      <dgm:prSet/>
      <dgm:spPr/>
      <dgm:t>
        <a:bodyPr/>
        <a:lstStyle/>
        <a:p>
          <a:pPr algn="ctr"/>
          <a:endParaRPr lang="it-IT" sz="2800"/>
        </a:p>
      </dgm:t>
    </dgm:pt>
    <dgm:pt modelId="{B2222FC7-503A-A14B-89A5-8FE95E0B6E29}" type="sibTrans" cxnId="{345F0AA2-F4AC-3342-8E60-E9CEDDFEA36B}">
      <dgm:prSet/>
      <dgm:spPr/>
      <dgm:t>
        <a:bodyPr/>
        <a:lstStyle/>
        <a:p>
          <a:pPr algn="ctr"/>
          <a:endParaRPr lang="it-IT" sz="2800"/>
        </a:p>
      </dgm:t>
    </dgm:pt>
    <dgm:pt modelId="{E2D36BB3-77F0-4249-BFF6-EF185C7B17E9}">
      <dgm:prSet custT="1"/>
      <dgm:spPr/>
      <dgm:t>
        <a:bodyPr/>
        <a:lstStyle/>
        <a:p>
          <a:pPr algn="ctr"/>
          <a:r>
            <a:rPr lang="it-IT" sz="2000" b="0" i="0"/>
            <a:t>Technology</a:t>
          </a:r>
          <a:endParaRPr lang="it-IT" sz="2000" dirty="0"/>
        </a:p>
      </dgm:t>
    </dgm:pt>
    <dgm:pt modelId="{879C2D08-B90E-C646-9E7B-7356FC5CDA93}" type="parTrans" cxnId="{40ADBCEC-335D-564C-B05C-31F534AD3BA5}">
      <dgm:prSet/>
      <dgm:spPr/>
      <dgm:t>
        <a:bodyPr/>
        <a:lstStyle/>
        <a:p>
          <a:pPr algn="ctr"/>
          <a:endParaRPr lang="it-IT" sz="2800"/>
        </a:p>
      </dgm:t>
    </dgm:pt>
    <dgm:pt modelId="{F9AA5E0C-EC14-9341-B9C4-664F2CBB441A}" type="sibTrans" cxnId="{40ADBCEC-335D-564C-B05C-31F534AD3BA5}">
      <dgm:prSet/>
      <dgm:spPr/>
      <dgm:t>
        <a:bodyPr/>
        <a:lstStyle/>
        <a:p>
          <a:pPr algn="ctr"/>
          <a:endParaRPr lang="it-IT" sz="2800"/>
        </a:p>
      </dgm:t>
    </dgm:pt>
    <dgm:pt modelId="{F9698F8C-93FA-2546-8822-30D30A0FC992}">
      <dgm:prSet custT="1"/>
      <dgm:spPr/>
      <dgm:t>
        <a:bodyPr/>
        <a:lstStyle/>
        <a:p>
          <a:pPr algn="ctr"/>
          <a:r>
            <a:rPr lang="it-IT" sz="2000" b="0" i="0"/>
            <a:t>Theater </a:t>
          </a:r>
          <a:endParaRPr lang="it-IT" sz="2000" dirty="0"/>
        </a:p>
      </dgm:t>
    </dgm:pt>
    <dgm:pt modelId="{044425DD-C42D-8C4F-9FB4-2C3802D12C0B}" type="parTrans" cxnId="{4EE33A3D-612F-8E45-9B9F-96F602FF6387}">
      <dgm:prSet/>
      <dgm:spPr/>
      <dgm:t>
        <a:bodyPr/>
        <a:lstStyle/>
        <a:p>
          <a:pPr algn="ctr"/>
          <a:endParaRPr lang="it-IT" sz="2800"/>
        </a:p>
      </dgm:t>
    </dgm:pt>
    <dgm:pt modelId="{8014DB53-603C-6C48-A1A5-B7A13426267D}" type="sibTrans" cxnId="{4EE33A3D-612F-8E45-9B9F-96F602FF6387}">
      <dgm:prSet/>
      <dgm:spPr/>
      <dgm:t>
        <a:bodyPr/>
        <a:lstStyle/>
        <a:p>
          <a:pPr algn="ctr"/>
          <a:endParaRPr lang="it-IT" sz="2800"/>
        </a:p>
      </dgm:t>
    </dgm:pt>
    <dgm:pt modelId="{031FF28F-3980-EF49-BF5C-B15F0DC74999}" type="pres">
      <dgm:prSet presAssocID="{96EE93C1-0C2A-E141-BBC3-EC0E0632D8C0}" presName="diagram" presStyleCnt="0">
        <dgm:presLayoutVars>
          <dgm:dir/>
          <dgm:resizeHandles val="exact"/>
        </dgm:presLayoutVars>
      </dgm:prSet>
      <dgm:spPr/>
    </dgm:pt>
    <dgm:pt modelId="{B50977FE-63E9-3547-BB5C-E0648E34B8B3}" type="pres">
      <dgm:prSet presAssocID="{AE07EC4C-840F-7049-B2C0-8E4788434854}" presName="node" presStyleLbl="node1" presStyleIdx="0" presStyleCnt="12">
        <dgm:presLayoutVars>
          <dgm:bulletEnabled val="1"/>
        </dgm:presLayoutVars>
      </dgm:prSet>
      <dgm:spPr/>
    </dgm:pt>
    <dgm:pt modelId="{EA3223CA-0737-4341-83BE-208E19A30625}" type="pres">
      <dgm:prSet presAssocID="{E1FECF22-A6CE-FC42-A900-4C2C2F059513}" presName="sibTrans" presStyleCnt="0"/>
      <dgm:spPr/>
    </dgm:pt>
    <dgm:pt modelId="{F89934B5-EB68-5940-9E78-B567A3E1694C}" type="pres">
      <dgm:prSet presAssocID="{FC4FC5D6-25B0-0649-9100-35B0BE80B637}" presName="node" presStyleLbl="node1" presStyleIdx="1" presStyleCnt="12">
        <dgm:presLayoutVars>
          <dgm:bulletEnabled val="1"/>
        </dgm:presLayoutVars>
      </dgm:prSet>
      <dgm:spPr/>
    </dgm:pt>
    <dgm:pt modelId="{C9689D89-3F70-184B-BD8A-A2B71164C0D1}" type="pres">
      <dgm:prSet presAssocID="{5C961650-AC4D-C74C-B5DD-A1E1F475E7BE}" presName="sibTrans" presStyleCnt="0"/>
      <dgm:spPr/>
    </dgm:pt>
    <dgm:pt modelId="{49B5D56C-848C-8644-97A9-24A4664B410B}" type="pres">
      <dgm:prSet presAssocID="{8C50C52D-E166-D446-85C2-94AB6FA6FF98}" presName="node" presStyleLbl="node1" presStyleIdx="2" presStyleCnt="12">
        <dgm:presLayoutVars>
          <dgm:bulletEnabled val="1"/>
        </dgm:presLayoutVars>
      </dgm:prSet>
      <dgm:spPr/>
    </dgm:pt>
    <dgm:pt modelId="{09CA0A57-CEEF-3A4D-A5B4-82154927FF85}" type="pres">
      <dgm:prSet presAssocID="{CB9FAE2B-F355-9B40-B3C4-CC884091AD42}" presName="sibTrans" presStyleCnt="0"/>
      <dgm:spPr/>
    </dgm:pt>
    <dgm:pt modelId="{77D22FB1-A289-8C46-A9C5-6B00164A82C7}" type="pres">
      <dgm:prSet presAssocID="{7FC97C48-7FCC-D443-9605-A57D2437D6AA}" presName="node" presStyleLbl="node1" presStyleIdx="3" presStyleCnt="12">
        <dgm:presLayoutVars>
          <dgm:bulletEnabled val="1"/>
        </dgm:presLayoutVars>
      </dgm:prSet>
      <dgm:spPr/>
    </dgm:pt>
    <dgm:pt modelId="{77D612CF-E44F-1545-8DD8-6A9F520F8139}" type="pres">
      <dgm:prSet presAssocID="{DA5318A1-1B34-2248-8E80-FFFB9A258ABF}" presName="sibTrans" presStyleCnt="0"/>
      <dgm:spPr/>
    </dgm:pt>
    <dgm:pt modelId="{04D8995D-AD94-1A49-B932-48E6BD737D1D}" type="pres">
      <dgm:prSet presAssocID="{7BA33598-7B72-5F40-BB71-2410EE23F50C}" presName="node" presStyleLbl="node1" presStyleIdx="4" presStyleCnt="12">
        <dgm:presLayoutVars>
          <dgm:bulletEnabled val="1"/>
        </dgm:presLayoutVars>
      </dgm:prSet>
      <dgm:spPr/>
    </dgm:pt>
    <dgm:pt modelId="{960493FA-8951-DF48-B6E5-1EEEA175B309}" type="pres">
      <dgm:prSet presAssocID="{A09FACAB-9C3A-E14E-8F7D-02E5378D8753}" presName="sibTrans" presStyleCnt="0"/>
      <dgm:spPr/>
    </dgm:pt>
    <dgm:pt modelId="{18A41659-5739-4943-8EA3-95C5A5177939}" type="pres">
      <dgm:prSet presAssocID="{B87E6865-B8F3-2E44-8923-9A98077A5526}" presName="node" presStyleLbl="node1" presStyleIdx="5" presStyleCnt="12">
        <dgm:presLayoutVars>
          <dgm:bulletEnabled val="1"/>
        </dgm:presLayoutVars>
      </dgm:prSet>
      <dgm:spPr/>
    </dgm:pt>
    <dgm:pt modelId="{BFA76BBC-4007-C248-BB4B-397CD9B2D080}" type="pres">
      <dgm:prSet presAssocID="{A6EBA054-0B2D-C340-B457-B849E45DA98F}" presName="sibTrans" presStyleCnt="0"/>
      <dgm:spPr/>
    </dgm:pt>
    <dgm:pt modelId="{472ADB3C-F8A3-104D-86F4-70D5DFA35C35}" type="pres">
      <dgm:prSet presAssocID="{54F2195D-2A06-214C-9103-5F39F22AD468}" presName="node" presStyleLbl="node1" presStyleIdx="6" presStyleCnt="12">
        <dgm:presLayoutVars>
          <dgm:bulletEnabled val="1"/>
        </dgm:presLayoutVars>
      </dgm:prSet>
      <dgm:spPr/>
    </dgm:pt>
    <dgm:pt modelId="{D055933B-934B-2E4F-B9BB-D54248333CD4}" type="pres">
      <dgm:prSet presAssocID="{56D9BB7A-884A-0848-AFED-AD8DC3150112}" presName="sibTrans" presStyleCnt="0"/>
      <dgm:spPr/>
    </dgm:pt>
    <dgm:pt modelId="{6F125388-EA08-E746-943E-2DC43AF76204}" type="pres">
      <dgm:prSet presAssocID="{5A3BA11B-1F86-8C43-AA08-A82808107E16}" presName="node" presStyleLbl="node1" presStyleIdx="7" presStyleCnt="12">
        <dgm:presLayoutVars>
          <dgm:bulletEnabled val="1"/>
        </dgm:presLayoutVars>
      </dgm:prSet>
      <dgm:spPr/>
    </dgm:pt>
    <dgm:pt modelId="{A2B02DF5-7FE6-8F47-A3DA-26C9A06D1981}" type="pres">
      <dgm:prSet presAssocID="{14A1648F-87D5-AB4C-B184-25DDE8973FBE}" presName="sibTrans" presStyleCnt="0"/>
      <dgm:spPr/>
    </dgm:pt>
    <dgm:pt modelId="{044D48F4-3728-F947-A773-7A7C54B2D224}" type="pres">
      <dgm:prSet presAssocID="{92E40856-5F70-1F4A-9F39-A1A24620635B}" presName="node" presStyleLbl="node1" presStyleIdx="8" presStyleCnt="12">
        <dgm:presLayoutVars>
          <dgm:bulletEnabled val="1"/>
        </dgm:presLayoutVars>
      </dgm:prSet>
      <dgm:spPr/>
    </dgm:pt>
    <dgm:pt modelId="{68FFF25A-F373-F54C-84A6-EAF4BC553582}" type="pres">
      <dgm:prSet presAssocID="{19D91C29-D457-F841-8563-975245806746}" presName="sibTrans" presStyleCnt="0"/>
      <dgm:spPr/>
    </dgm:pt>
    <dgm:pt modelId="{0BDAA33D-61E7-1A41-B3DA-267A61BE170F}" type="pres">
      <dgm:prSet presAssocID="{874200F6-979A-1A4C-8575-1034A09CBC8C}" presName="node" presStyleLbl="node1" presStyleIdx="9" presStyleCnt="12">
        <dgm:presLayoutVars>
          <dgm:bulletEnabled val="1"/>
        </dgm:presLayoutVars>
      </dgm:prSet>
      <dgm:spPr/>
    </dgm:pt>
    <dgm:pt modelId="{051EF22D-7E84-C94F-A064-B07637BDFDA2}" type="pres">
      <dgm:prSet presAssocID="{B2222FC7-503A-A14B-89A5-8FE95E0B6E29}" presName="sibTrans" presStyleCnt="0"/>
      <dgm:spPr/>
    </dgm:pt>
    <dgm:pt modelId="{7EA0EB85-2A2A-184D-BBD5-E7E5F7A073BD}" type="pres">
      <dgm:prSet presAssocID="{E2D36BB3-77F0-4249-BFF6-EF185C7B17E9}" presName="node" presStyleLbl="node1" presStyleIdx="10" presStyleCnt="12">
        <dgm:presLayoutVars>
          <dgm:bulletEnabled val="1"/>
        </dgm:presLayoutVars>
      </dgm:prSet>
      <dgm:spPr/>
    </dgm:pt>
    <dgm:pt modelId="{BEAF7798-DEF7-514B-AB3C-7790EAA505E5}" type="pres">
      <dgm:prSet presAssocID="{F9AA5E0C-EC14-9341-B9C4-664F2CBB441A}" presName="sibTrans" presStyleCnt="0"/>
      <dgm:spPr/>
    </dgm:pt>
    <dgm:pt modelId="{F109036B-5CE9-7F4D-8D6C-AA0D625E3712}" type="pres">
      <dgm:prSet presAssocID="{F9698F8C-93FA-2546-8822-30D30A0FC992}" presName="node" presStyleLbl="node1" presStyleIdx="11" presStyleCnt="12">
        <dgm:presLayoutVars>
          <dgm:bulletEnabled val="1"/>
        </dgm:presLayoutVars>
      </dgm:prSet>
      <dgm:spPr/>
    </dgm:pt>
  </dgm:ptLst>
  <dgm:cxnLst>
    <dgm:cxn modelId="{28344333-2B93-B84B-88E7-143EFCE0A8E7}" srcId="{96EE93C1-0C2A-E141-BBC3-EC0E0632D8C0}" destId="{FC4FC5D6-25B0-0649-9100-35B0BE80B637}" srcOrd="1" destOrd="0" parTransId="{A721C364-B8E8-9F4F-A6D9-933F8A6BB5E8}" sibTransId="{5C961650-AC4D-C74C-B5DD-A1E1F475E7BE}"/>
    <dgm:cxn modelId="{4EE33A3D-612F-8E45-9B9F-96F602FF6387}" srcId="{96EE93C1-0C2A-E141-BBC3-EC0E0632D8C0}" destId="{F9698F8C-93FA-2546-8822-30D30A0FC992}" srcOrd="11" destOrd="0" parTransId="{044425DD-C42D-8C4F-9FB4-2C3802D12C0B}" sibTransId="{8014DB53-603C-6C48-A1A5-B7A13426267D}"/>
    <dgm:cxn modelId="{CCB38F49-E401-DC41-B9F0-7F175B8324D7}" type="presOf" srcId="{AE07EC4C-840F-7049-B2C0-8E4788434854}" destId="{B50977FE-63E9-3547-BB5C-E0648E34B8B3}" srcOrd="0" destOrd="0" presId="urn:microsoft.com/office/officeart/2005/8/layout/default"/>
    <dgm:cxn modelId="{C358F449-D61F-F442-8560-2CE4EE8484E2}" srcId="{96EE93C1-0C2A-E141-BBC3-EC0E0632D8C0}" destId="{92E40856-5F70-1F4A-9F39-A1A24620635B}" srcOrd="8" destOrd="0" parTransId="{B1AB2A05-8B41-4847-9A37-37C006CE869B}" sibTransId="{19D91C29-D457-F841-8563-975245806746}"/>
    <dgm:cxn modelId="{0E76394D-ABD5-724B-9CE4-3D177124D73D}" type="presOf" srcId="{8C50C52D-E166-D446-85C2-94AB6FA6FF98}" destId="{49B5D56C-848C-8644-97A9-24A4664B410B}" srcOrd="0" destOrd="0" presId="urn:microsoft.com/office/officeart/2005/8/layout/default"/>
    <dgm:cxn modelId="{3177424D-EFDB-2D4C-BA4D-7774E3CBD5D9}" type="presOf" srcId="{FC4FC5D6-25B0-0649-9100-35B0BE80B637}" destId="{F89934B5-EB68-5940-9E78-B567A3E1694C}" srcOrd="0" destOrd="0" presId="urn:microsoft.com/office/officeart/2005/8/layout/default"/>
    <dgm:cxn modelId="{C59E554E-9C89-CC45-8B70-80E48D4B2304}" srcId="{96EE93C1-0C2A-E141-BBC3-EC0E0632D8C0}" destId="{AE07EC4C-840F-7049-B2C0-8E4788434854}" srcOrd="0" destOrd="0" parTransId="{29738398-1400-6645-A1B1-C80D98D58058}" sibTransId="{E1FECF22-A6CE-FC42-A900-4C2C2F059513}"/>
    <dgm:cxn modelId="{0A41E953-3E29-4A49-8BBE-FE93EBDEA7AC}" srcId="{96EE93C1-0C2A-E141-BBC3-EC0E0632D8C0}" destId="{7FC97C48-7FCC-D443-9605-A57D2437D6AA}" srcOrd="3" destOrd="0" parTransId="{8D2CEFE2-2E1C-2C4D-B0B4-8714B70212C1}" sibTransId="{DA5318A1-1B34-2248-8E80-FFFB9A258ABF}"/>
    <dgm:cxn modelId="{A71C9869-51D7-1046-B83E-47AECCE68080}" type="presOf" srcId="{54F2195D-2A06-214C-9103-5F39F22AD468}" destId="{472ADB3C-F8A3-104D-86F4-70D5DFA35C35}" srcOrd="0" destOrd="0" presId="urn:microsoft.com/office/officeart/2005/8/layout/default"/>
    <dgm:cxn modelId="{D1D7566B-1139-BC4E-96C0-2D101938A774}" type="presOf" srcId="{7BA33598-7B72-5F40-BB71-2410EE23F50C}" destId="{04D8995D-AD94-1A49-B932-48E6BD737D1D}" srcOrd="0" destOrd="0" presId="urn:microsoft.com/office/officeart/2005/8/layout/default"/>
    <dgm:cxn modelId="{7CC5497A-769F-C640-A208-812A3DAB8E33}" srcId="{96EE93C1-0C2A-E141-BBC3-EC0E0632D8C0}" destId="{5A3BA11B-1F86-8C43-AA08-A82808107E16}" srcOrd="7" destOrd="0" parTransId="{61E7ED50-47EB-E34C-9BBE-177FFD10CE73}" sibTransId="{14A1648F-87D5-AB4C-B184-25DDE8973FBE}"/>
    <dgm:cxn modelId="{88B9627C-3A89-E342-A60A-254281CCEA3D}" srcId="{96EE93C1-0C2A-E141-BBC3-EC0E0632D8C0}" destId="{8C50C52D-E166-D446-85C2-94AB6FA6FF98}" srcOrd="2" destOrd="0" parTransId="{05EC89ED-0B53-3E4F-9C78-C22BCF0699F9}" sibTransId="{CB9FAE2B-F355-9B40-B3C4-CC884091AD42}"/>
    <dgm:cxn modelId="{E72D7F85-1D8D-C64B-BDA5-745C999A7B4A}" srcId="{96EE93C1-0C2A-E141-BBC3-EC0E0632D8C0}" destId="{B87E6865-B8F3-2E44-8923-9A98077A5526}" srcOrd="5" destOrd="0" parTransId="{CCCEDD73-ADEB-D34B-AA25-EAF47658BEA5}" sibTransId="{A6EBA054-0B2D-C340-B457-B849E45DA98F}"/>
    <dgm:cxn modelId="{A63C1989-3D77-444C-AA3B-AAA9B516035C}" srcId="{96EE93C1-0C2A-E141-BBC3-EC0E0632D8C0}" destId="{7BA33598-7B72-5F40-BB71-2410EE23F50C}" srcOrd="4" destOrd="0" parTransId="{0741730F-C0F8-DC40-8505-7ED1136DA3B4}" sibTransId="{A09FACAB-9C3A-E14E-8F7D-02E5378D8753}"/>
    <dgm:cxn modelId="{05F2E68E-2FED-0F40-9CBE-C2B010854A3B}" type="presOf" srcId="{5A3BA11B-1F86-8C43-AA08-A82808107E16}" destId="{6F125388-EA08-E746-943E-2DC43AF76204}" srcOrd="0" destOrd="0" presId="urn:microsoft.com/office/officeart/2005/8/layout/default"/>
    <dgm:cxn modelId="{19562091-DD41-BF47-AF8C-47B6D1A3FD9C}" type="presOf" srcId="{7FC97C48-7FCC-D443-9605-A57D2437D6AA}" destId="{77D22FB1-A289-8C46-A9C5-6B00164A82C7}" srcOrd="0" destOrd="0" presId="urn:microsoft.com/office/officeart/2005/8/layout/default"/>
    <dgm:cxn modelId="{345F0AA2-F4AC-3342-8E60-E9CEDDFEA36B}" srcId="{96EE93C1-0C2A-E141-BBC3-EC0E0632D8C0}" destId="{874200F6-979A-1A4C-8575-1034A09CBC8C}" srcOrd="9" destOrd="0" parTransId="{B1FF9D08-0FCE-3442-A73D-C9935CA57D9C}" sibTransId="{B2222FC7-503A-A14B-89A5-8FE95E0B6E29}"/>
    <dgm:cxn modelId="{472692A5-E6E8-704C-979A-4179540DFA6D}" type="presOf" srcId="{B87E6865-B8F3-2E44-8923-9A98077A5526}" destId="{18A41659-5739-4943-8EA3-95C5A5177939}" srcOrd="0" destOrd="0" presId="urn:microsoft.com/office/officeart/2005/8/layout/default"/>
    <dgm:cxn modelId="{E6E336B3-DAAB-9F4C-9B0A-9C15AC37724B}" type="presOf" srcId="{92E40856-5F70-1F4A-9F39-A1A24620635B}" destId="{044D48F4-3728-F947-A773-7A7C54B2D224}" srcOrd="0" destOrd="0" presId="urn:microsoft.com/office/officeart/2005/8/layout/default"/>
    <dgm:cxn modelId="{7B74A8B9-3D9A-2E44-9242-0E49EE2AD38F}" type="presOf" srcId="{E2D36BB3-77F0-4249-BFF6-EF185C7B17E9}" destId="{7EA0EB85-2A2A-184D-BBD5-E7E5F7A073BD}" srcOrd="0" destOrd="0" presId="urn:microsoft.com/office/officeart/2005/8/layout/default"/>
    <dgm:cxn modelId="{E1A316D6-A91B-F448-8002-ACE3D2DA0669}" type="presOf" srcId="{F9698F8C-93FA-2546-8822-30D30A0FC992}" destId="{F109036B-5CE9-7F4D-8D6C-AA0D625E3712}" srcOrd="0" destOrd="0" presId="urn:microsoft.com/office/officeart/2005/8/layout/default"/>
    <dgm:cxn modelId="{FF7C0DE4-1207-F048-A77D-2CC4040A738C}" srcId="{96EE93C1-0C2A-E141-BBC3-EC0E0632D8C0}" destId="{54F2195D-2A06-214C-9103-5F39F22AD468}" srcOrd="6" destOrd="0" parTransId="{0B25DA28-79A9-AC49-9FB3-7A7781CB36F0}" sibTransId="{56D9BB7A-884A-0848-AFED-AD8DC3150112}"/>
    <dgm:cxn modelId="{40ADBCEC-335D-564C-B05C-31F534AD3BA5}" srcId="{96EE93C1-0C2A-E141-BBC3-EC0E0632D8C0}" destId="{E2D36BB3-77F0-4249-BFF6-EF185C7B17E9}" srcOrd="10" destOrd="0" parTransId="{879C2D08-B90E-C646-9E7B-7356FC5CDA93}" sibTransId="{F9AA5E0C-EC14-9341-B9C4-664F2CBB441A}"/>
    <dgm:cxn modelId="{72D452F0-6DE5-3D40-A396-9744FA55FD6B}" type="presOf" srcId="{874200F6-979A-1A4C-8575-1034A09CBC8C}" destId="{0BDAA33D-61E7-1A41-B3DA-267A61BE170F}" srcOrd="0" destOrd="0" presId="urn:microsoft.com/office/officeart/2005/8/layout/default"/>
    <dgm:cxn modelId="{9EFF80F4-DE52-6A4C-8C15-DE2994BFD2DF}" type="presOf" srcId="{96EE93C1-0C2A-E141-BBC3-EC0E0632D8C0}" destId="{031FF28F-3980-EF49-BF5C-B15F0DC74999}" srcOrd="0" destOrd="0" presId="urn:microsoft.com/office/officeart/2005/8/layout/default"/>
    <dgm:cxn modelId="{946BCE6C-3BC1-DE4B-A677-5B3660B530FD}" type="presParOf" srcId="{031FF28F-3980-EF49-BF5C-B15F0DC74999}" destId="{B50977FE-63E9-3547-BB5C-E0648E34B8B3}" srcOrd="0" destOrd="0" presId="urn:microsoft.com/office/officeart/2005/8/layout/default"/>
    <dgm:cxn modelId="{DEB2B6C3-3EC4-9E4D-B12E-76A7C5F00C57}" type="presParOf" srcId="{031FF28F-3980-EF49-BF5C-B15F0DC74999}" destId="{EA3223CA-0737-4341-83BE-208E19A30625}" srcOrd="1" destOrd="0" presId="urn:microsoft.com/office/officeart/2005/8/layout/default"/>
    <dgm:cxn modelId="{649CC1C6-02F0-C24C-9BAC-906A34104C6D}" type="presParOf" srcId="{031FF28F-3980-EF49-BF5C-B15F0DC74999}" destId="{F89934B5-EB68-5940-9E78-B567A3E1694C}" srcOrd="2" destOrd="0" presId="urn:microsoft.com/office/officeart/2005/8/layout/default"/>
    <dgm:cxn modelId="{B3E29E7D-F988-A94F-915A-C7B7F45E11C5}" type="presParOf" srcId="{031FF28F-3980-EF49-BF5C-B15F0DC74999}" destId="{C9689D89-3F70-184B-BD8A-A2B71164C0D1}" srcOrd="3" destOrd="0" presId="urn:microsoft.com/office/officeart/2005/8/layout/default"/>
    <dgm:cxn modelId="{B9BE849A-D7EA-3841-8668-714C99BCB48A}" type="presParOf" srcId="{031FF28F-3980-EF49-BF5C-B15F0DC74999}" destId="{49B5D56C-848C-8644-97A9-24A4664B410B}" srcOrd="4" destOrd="0" presId="urn:microsoft.com/office/officeart/2005/8/layout/default"/>
    <dgm:cxn modelId="{437A86D6-7CAF-D046-B1B6-3C57D32AEF3E}" type="presParOf" srcId="{031FF28F-3980-EF49-BF5C-B15F0DC74999}" destId="{09CA0A57-CEEF-3A4D-A5B4-82154927FF85}" srcOrd="5" destOrd="0" presId="urn:microsoft.com/office/officeart/2005/8/layout/default"/>
    <dgm:cxn modelId="{2A55FE72-8A1D-2440-A592-CE13055F1670}" type="presParOf" srcId="{031FF28F-3980-EF49-BF5C-B15F0DC74999}" destId="{77D22FB1-A289-8C46-A9C5-6B00164A82C7}" srcOrd="6" destOrd="0" presId="urn:microsoft.com/office/officeart/2005/8/layout/default"/>
    <dgm:cxn modelId="{080B9B58-27C8-0A4F-B646-E18EAC73FA2A}" type="presParOf" srcId="{031FF28F-3980-EF49-BF5C-B15F0DC74999}" destId="{77D612CF-E44F-1545-8DD8-6A9F520F8139}" srcOrd="7" destOrd="0" presId="urn:microsoft.com/office/officeart/2005/8/layout/default"/>
    <dgm:cxn modelId="{7564246F-3ADA-0740-9530-40412B99CA4B}" type="presParOf" srcId="{031FF28F-3980-EF49-BF5C-B15F0DC74999}" destId="{04D8995D-AD94-1A49-B932-48E6BD737D1D}" srcOrd="8" destOrd="0" presId="urn:microsoft.com/office/officeart/2005/8/layout/default"/>
    <dgm:cxn modelId="{BF39BCA7-6D84-EB4A-B8C0-B70A02F39ABC}" type="presParOf" srcId="{031FF28F-3980-EF49-BF5C-B15F0DC74999}" destId="{960493FA-8951-DF48-B6E5-1EEEA175B309}" srcOrd="9" destOrd="0" presId="urn:microsoft.com/office/officeart/2005/8/layout/default"/>
    <dgm:cxn modelId="{FCC2846E-BDD8-7140-B44F-86B93D0B0619}" type="presParOf" srcId="{031FF28F-3980-EF49-BF5C-B15F0DC74999}" destId="{18A41659-5739-4943-8EA3-95C5A5177939}" srcOrd="10" destOrd="0" presId="urn:microsoft.com/office/officeart/2005/8/layout/default"/>
    <dgm:cxn modelId="{4D7E73D7-4013-4240-AF8C-DF1670C06950}" type="presParOf" srcId="{031FF28F-3980-EF49-BF5C-B15F0DC74999}" destId="{BFA76BBC-4007-C248-BB4B-397CD9B2D080}" srcOrd="11" destOrd="0" presId="urn:microsoft.com/office/officeart/2005/8/layout/default"/>
    <dgm:cxn modelId="{BAE07C4E-3D9B-B94B-9620-2218E7D47616}" type="presParOf" srcId="{031FF28F-3980-EF49-BF5C-B15F0DC74999}" destId="{472ADB3C-F8A3-104D-86F4-70D5DFA35C35}" srcOrd="12" destOrd="0" presId="urn:microsoft.com/office/officeart/2005/8/layout/default"/>
    <dgm:cxn modelId="{C369BF38-ABA2-DE4D-A45F-98643EF2603D}" type="presParOf" srcId="{031FF28F-3980-EF49-BF5C-B15F0DC74999}" destId="{D055933B-934B-2E4F-B9BB-D54248333CD4}" srcOrd="13" destOrd="0" presId="urn:microsoft.com/office/officeart/2005/8/layout/default"/>
    <dgm:cxn modelId="{C621D569-F978-A84F-9BBF-F9266E230435}" type="presParOf" srcId="{031FF28F-3980-EF49-BF5C-B15F0DC74999}" destId="{6F125388-EA08-E746-943E-2DC43AF76204}" srcOrd="14" destOrd="0" presId="urn:microsoft.com/office/officeart/2005/8/layout/default"/>
    <dgm:cxn modelId="{A7E047A3-05E9-7E48-974A-7B4D7FDDEA85}" type="presParOf" srcId="{031FF28F-3980-EF49-BF5C-B15F0DC74999}" destId="{A2B02DF5-7FE6-8F47-A3DA-26C9A06D1981}" srcOrd="15" destOrd="0" presId="urn:microsoft.com/office/officeart/2005/8/layout/default"/>
    <dgm:cxn modelId="{DCE66F80-655D-6E4C-81F5-3BED8A855F30}" type="presParOf" srcId="{031FF28F-3980-EF49-BF5C-B15F0DC74999}" destId="{044D48F4-3728-F947-A773-7A7C54B2D224}" srcOrd="16" destOrd="0" presId="urn:microsoft.com/office/officeart/2005/8/layout/default"/>
    <dgm:cxn modelId="{BA0F8354-9132-6349-B76A-EFD669F4F1C4}" type="presParOf" srcId="{031FF28F-3980-EF49-BF5C-B15F0DC74999}" destId="{68FFF25A-F373-F54C-84A6-EAF4BC553582}" srcOrd="17" destOrd="0" presId="urn:microsoft.com/office/officeart/2005/8/layout/default"/>
    <dgm:cxn modelId="{DC77EC2C-5DD6-6E48-BC7E-4B42A5E52F0F}" type="presParOf" srcId="{031FF28F-3980-EF49-BF5C-B15F0DC74999}" destId="{0BDAA33D-61E7-1A41-B3DA-267A61BE170F}" srcOrd="18" destOrd="0" presId="urn:microsoft.com/office/officeart/2005/8/layout/default"/>
    <dgm:cxn modelId="{4AA39299-ABCD-D847-BAD0-06B0A295B3CE}" type="presParOf" srcId="{031FF28F-3980-EF49-BF5C-B15F0DC74999}" destId="{051EF22D-7E84-C94F-A064-B07637BDFDA2}" srcOrd="19" destOrd="0" presId="urn:microsoft.com/office/officeart/2005/8/layout/default"/>
    <dgm:cxn modelId="{3CCC2022-654A-E743-B9CB-AFF6F11DCCCF}" type="presParOf" srcId="{031FF28F-3980-EF49-BF5C-B15F0DC74999}" destId="{7EA0EB85-2A2A-184D-BBD5-E7E5F7A073BD}" srcOrd="20" destOrd="0" presId="urn:microsoft.com/office/officeart/2005/8/layout/default"/>
    <dgm:cxn modelId="{DDAB1A0A-6593-CE40-9E83-D53493DC00E9}" type="presParOf" srcId="{031FF28F-3980-EF49-BF5C-B15F0DC74999}" destId="{BEAF7798-DEF7-514B-AB3C-7790EAA505E5}" srcOrd="21" destOrd="0" presId="urn:microsoft.com/office/officeart/2005/8/layout/default"/>
    <dgm:cxn modelId="{F7CA73E7-94FB-524D-B687-92F2DC2D3D56}" type="presParOf" srcId="{031FF28F-3980-EF49-BF5C-B15F0DC74999}" destId="{F109036B-5CE9-7F4D-8D6C-AA0D625E3712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623F14-7830-495F-8F8C-4D178369497C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4D72080-4877-4504-BE53-4D524A6E5929}">
      <dgm:prSet phldrT="[Text]"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 err="1">
              <a:effectLst/>
              <a:latin typeface="Corbel" panose="020B0503020204020204"/>
              <a:ea typeface="+mn-ea"/>
              <a:cs typeface="+mn-cs"/>
            </a:rPr>
            <a:t>Rewards</a:t>
          </a:r>
          <a:endParaRPr lang="it-IT" sz="1600" kern="1200" dirty="0">
            <a:effectLst/>
            <a:latin typeface="Corbel" panose="020B0503020204020204"/>
            <a:ea typeface="+mn-ea"/>
            <a:cs typeface="+mn-cs"/>
          </a:endParaRPr>
        </a:p>
      </dgm:t>
    </dgm:pt>
    <dgm:pt modelId="{FB9107BC-7D45-4F30-B237-D1D735CAE5F5}" type="parTrans" cxnId="{04407797-A80D-4300-BFAF-DBAF1DEF526E}">
      <dgm:prSet/>
      <dgm:spPr/>
      <dgm:t>
        <a:bodyPr/>
        <a:lstStyle/>
        <a:p>
          <a:endParaRPr lang="it-IT"/>
        </a:p>
      </dgm:t>
    </dgm:pt>
    <dgm:pt modelId="{50E91177-31C6-4A1B-94BC-D5AD15588309}" type="sibTrans" cxnId="{04407797-A80D-4300-BFAF-DBAF1DEF526E}">
      <dgm:prSet/>
      <dgm:spPr/>
      <dgm:t>
        <a:bodyPr/>
        <a:lstStyle/>
        <a:p>
          <a:endParaRPr lang="it-IT"/>
        </a:p>
      </dgm:t>
    </dgm:pt>
    <dgm:pt modelId="{1C748D88-7C0A-4BBC-9668-428FE2C1BE5E}">
      <dgm:prSet phldrT="[Text]"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 err="1">
              <a:effectLst/>
              <a:latin typeface="Corbel" panose="020B0503020204020204"/>
              <a:ea typeface="+mn-ea"/>
              <a:cs typeface="+mn-cs"/>
            </a:rPr>
            <a:t>Wait</a:t>
          </a:r>
          <a:r>
            <a:rPr lang="it-IT" sz="1600" kern="1200" dirty="0">
              <a:effectLst/>
              <a:latin typeface="Corbel" panose="020B0503020204020204"/>
              <a:ea typeface="+mn-ea"/>
              <a:cs typeface="+mn-cs"/>
            </a:rPr>
            <a:t> goal</a:t>
          </a:r>
        </a:p>
      </dgm:t>
    </dgm:pt>
    <dgm:pt modelId="{477555E6-EB00-423F-A51F-F8DE4583FC3E}" type="parTrans" cxnId="{1BC78213-D788-4A2C-B3B2-28893FB0F48B}">
      <dgm:prSet/>
      <dgm:spPr/>
      <dgm:t>
        <a:bodyPr/>
        <a:lstStyle/>
        <a:p>
          <a:endParaRPr lang="it-IT"/>
        </a:p>
      </dgm:t>
    </dgm:pt>
    <dgm:pt modelId="{EB76CE0A-AA88-42FF-8260-E16935F008DE}" type="sibTrans" cxnId="{1BC78213-D788-4A2C-B3B2-28893FB0F48B}">
      <dgm:prSet/>
      <dgm:spPr/>
      <dgm:t>
        <a:bodyPr/>
        <a:lstStyle/>
        <a:p>
          <a:endParaRPr lang="it-IT"/>
        </a:p>
      </dgm:t>
    </dgm:pt>
    <dgm:pt modelId="{71117742-8C9B-4FE0-8449-D071D6A5CFB1}">
      <dgm:prSet phldrT="[Text]" custT="1"/>
      <dgm:spPr/>
      <dgm:t>
        <a:bodyPr/>
        <a:lstStyle/>
        <a:p>
          <a:r>
            <a:rPr lang="it-IT" sz="1600" dirty="0"/>
            <a:t>Funding goal</a:t>
          </a:r>
        </a:p>
      </dgm:t>
    </dgm:pt>
    <dgm:pt modelId="{456A2057-E47F-49A5-8081-E89CC7E2D486}" type="parTrans" cxnId="{AE8147D3-C0CB-4930-AF11-14987B7DCD5B}">
      <dgm:prSet/>
      <dgm:spPr/>
      <dgm:t>
        <a:bodyPr/>
        <a:lstStyle/>
        <a:p>
          <a:endParaRPr lang="it-IT"/>
        </a:p>
      </dgm:t>
    </dgm:pt>
    <dgm:pt modelId="{A894367C-567E-4AB5-8C34-D730E0672CC5}" type="sibTrans" cxnId="{AE8147D3-C0CB-4930-AF11-14987B7DCD5B}">
      <dgm:prSet/>
      <dgm:spPr/>
      <dgm:t>
        <a:bodyPr/>
        <a:lstStyle/>
        <a:p>
          <a:endParaRPr lang="it-IT"/>
        </a:p>
      </dgm:t>
    </dgm:pt>
    <dgm:pt modelId="{F1CB0506-13F3-4249-B397-A4E7321FF4D4}">
      <dgm:prSet phldrT="[Text]" custT="1"/>
      <dgm:spPr/>
      <dgm:t>
        <a:bodyPr/>
        <a:lstStyle/>
        <a:p>
          <a:r>
            <a:rPr lang="it-IT" sz="1600" dirty="0">
              <a:effectLst/>
              <a:latin typeface="Corbel" panose="020B0503020204020204"/>
              <a:ea typeface="+mn-ea"/>
              <a:cs typeface="+mn-cs"/>
            </a:rPr>
            <a:t>Idea</a:t>
          </a:r>
          <a:endParaRPr lang="it-IT" sz="1600" dirty="0"/>
        </a:p>
      </dgm:t>
    </dgm:pt>
    <dgm:pt modelId="{2E0FC388-5255-4EB4-A615-84E17E0A43EE}" type="parTrans" cxnId="{F0AD541F-0FE5-4660-9B89-AC570A8771D4}">
      <dgm:prSet/>
      <dgm:spPr/>
      <dgm:t>
        <a:bodyPr/>
        <a:lstStyle/>
        <a:p>
          <a:endParaRPr lang="it-IT"/>
        </a:p>
      </dgm:t>
    </dgm:pt>
    <dgm:pt modelId="{673A68A1-DA26-47A1-8F65-E9580BB067D9}" type="sibTrans" cxnId="{F0AD541F-0FE5-4660-9B89-AC570A8771D4}">
      <dgm:prSet/>
      <dgm:spPr/>
      <dgm:t>
        <a:bodyPr/>
        <a:lstStyle/>
        <a:p>
          <a:endParaRPr lang="it-IT"/>
        </a:p>
      </dgm:t>
    </dgm:pt>
    <dgm:pt modelId="{A85856FA-D5E8-42CB-8D66-B41B4A49EF3C}">
      <dgm:prSet phldrT="[Text]"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effectLst/>
            </a:rPr>
            <a:t>Launch  project</a:t>
          </a:r>
          <a:endParaRPr lang="it-IT" sz="1600" kern="1200" dirty="0">
            <a:effectLst/>
            <a:latin typeface="Corbel" panose="020B0503020204020204"/>
            <a:ea typeface="+mn-ea"/>
            <a:cs typeface="+mn-cs"/>
          </a:endParaRPr>
        </a:p>
      </dgm:t>
    </dgm:pt>
    <dgm:pt modelId="{EF35B4D0-E0E2-4E9C-8FB9-5DAB74E88E35}" type="parTrans" cxnId="{3FC362D6-EB3C-40D4-9EC2-3733ED386A6A}">
      <dgm:prSet/>
      <dgm:spPr/>
      <dgm:t>
        <a:bodyPr/>
        <a:lstStyle/>
        <a:p>
          <a:endParaRPr lang="it-IT"/>
        </a:p>
      </dgm:t>
    </dgm:pt>
    <dgm:pt modelId="{ECE34BCC-2913-4A59-A98E-B3BE4C4782A4}" type="sibTrans" cxnId="{3FC362D6-EB3C-40D4-9EC2-3733ED386A6A}">
      <dgm:prSet/>
      <dgm:spPr/>
      <dgm:t>
        <a:bodyPr/>
        <a:lstStyle/>
        <a:p>
          <a:endParaRPr lang="it-IT"/>
        </a:p>
      </dgm:t>
    </dgm:pt>
    <dgm:pt modelId="{6513E2FB-D356-4EC2-97C2-6A26B038B962}" type="pres">
      <dgm:prSet presAssocID="{00623F14-7830-495F-8F8C-4D178369497C}" presName="Name0" presStyleCnt="0">
        <dgm:presLayoutVars>
          <dgm:dir/>
          <dgm:resizeHandles val="exact"/>
        </dgm:presLayoutVars>
      </dgm:prSet>
      <dgm:spPr/>
    </dgm:pt>
    <dgm:pt modelId="{B27980F6-B228-4A97-8E7C-6315767A85F0}" type="pres">
      <dgm:prSet presAssocID="{F1CB0506-13F3-4249-B397-A4E7321FF4D4}" presName="node" presStyleLbl="node1" presStyleIdx="0" presStyleCnt="5">
        <dgm:presLayoutVars>
          <dgm:bulletEnabled val="1"/>
        </dgm:presLayoutVars>
      </dgm:prSet>
      <dgm:spPr/>
    </dgm:pt>
    <dgm:pt modelId="{75B49A80-01F7-43A2-B4AC-6560CD60A98C}" type="pres">
      <dgm:prSet presAssocID="{673A68A1-DA26-47A1-8F65-E9580BB067D9}" presName="sibTrans" presStyleLbl="sibTrans2D1" presStyleIdx="0" presStyleCnt="4"/>
      <dgm:spPr/>
    </dgm:pt>
    <dgm:pt modelId="{A6AC7425-CF3C-4E71-92C4-549877F45E6D}" type="pres">
      <dgm:prSet presAssocID="{673A68A1-DA26-47A1-8F65-E9580BB067D9}" presName="connectorText" presStyleLbl="sibTrans2D1" presStyleIdx="0" presStyleCnt="4"/>
      <dgm:spPr/>
    </dgm:pt>
    <dgm:pt modelId="{22BC10EC-D664-4538-9058-22238129D078}" type="pres">
      <dgm:prSet presAssocID="{71117742-8C9B-4FE0-8449-D071D6A5CFB1}" presName="node" presStyleLbl="node1" presStyleIdx="1" presStyleCnt="5">
        <dgm:presLayoutVars>
          <dgm:bulletEnabled val="1"/>
        </dgm:presLayoutVars>
      </dgm:prSet>
      <dgm:spPr/>
    </dgm:pt>
    <dgm:pt modelId="{E16CF1A3-09AE-43E0-A913-196BB601AB0F}" type="pres">
      <dgm:prSet presAssocID="{A894367C-567E-4AB5-8C34-D730E0672CC5}" presName="sibTrans" presStyleLbl="sibTrans2D1" presStyleIdx="1" presStyleCnt="4"/>
      <dgm:spPr/>
    </dgm:pt>
    <dgm:pt modelId="{F1E2CE25-A514-4B0B-B3EC-B91F4259E8EF}" type="pres">
      <dgm:prSet presAssocID="{A894367C-567E-4AB5-8C34-D730E0672CC5}" presName="connectorText" presStyleLbl="sibTrans2D1" presStyleIdx="1" presStyleCnt="4"/>
      <dgm:spPr/>
    </dgm:pt>
    <dgm:pt modelId="{B76C24A1-33F9-4126-B96A-7A0C3E898442}" type="pres">
      <dgm:prSet presAssocID="{24D72080-4877-4504-BE53-4D524A6E5929}" presName="node" presStyleLbl="node1" presStyleIdx="2" presStyleCnt="5">
        <dgm:presLayoutVars>
          <dgm:bulletEnabled val="1"/>
        </dgm:presLayoutVars>
      </dgm:prSet>
      <dgm:spPr/>
    </dgm:pt>
    <dgm:pt modelId="{D95D7947-926E-4985-8E6F-CE65D7576170}" type="pres">
      <dgm:prSet presAssocID="{50E91177-31C6-4A1B-94BC-D5AD15588309}" presName="sibTrans" presStyleLbl="sibTrans2D1" presStyleIdx="2" presStyleCnt="4"/>
      <dgm:spPr/>
    </dgm:pt>
    <dgm:pt modelId="{95963D59-B8B3-4884-B717-E22E2A2280B3}" type="pres">
      <dgm:prSet presAssocID="{50E91177-31C6-4A1B-94BC-D5AD15588309}" presName="connectorText" presStyleLbl="sibTrans2D1" presStyleIdx="2" presStyleCnt="4"/>
      <dgm:spPr/>
    </dgm:pt>
    <dgm:pt modelId="{ED634E1C-DB34-4A8C-802A-9E2ECAF74A0B}" type="pres">
      <dgm:prSet presAssocID="{A85856FA-D5E8-42CB-8D66-B41B4A49EF3C}" presName="node" presStyleLbl="node1" presStyleIdx="3" presStyleCnt="5">
        <dgm:presLayoutVars>
          <dgm:bulletEnabled val="1"/>
        </dgm:presLayoutVars>
      </dgm:prSet>
      <dgm:spPr/>
    </dgm:pt>
    <dgm:pt modelId="{04211545-871D-4E64-8CA3-8BBB9F8B9002}" type="pres">
      <dgm:prSet presAssocID="{ECE34BCC-2913-4A59-A98E-B3BE4C4782A4}" presName="sibTrans" presStyleLbl="sibTrans2D1" presStyleIdx="3" presStyleCnt="4"/>
      <dgm:spPr/>
    </dgm:pt>
    <dgm:pt modelId="{46CB0557-8D72-4937-9BDB-A1EB10E06540}" type="pres">
      <dgm:prSet presAssocID="{ECE34BCC-2913-4A59-A98E-B3BE4C4782A4}" presName="connectorText" presStyleLbl="sibTrans2D1" presStyleIdx="3" presStyleCnt="4"/>
      <dgm:spPr/>
    </dgm:pt>
    <dgm:pt modelId="{571DE662-3687-45A5-B28D-6BE165074C48}" type="pres">
      <dgm:prSet presAssocID="{1C748D88-7C0A-4BBC-9668-428FE2C1BE5E}" presName="node" presStyleLbl="node1" presStyleIdx="4" presStyleCnt="5" custLinFactNeighborX="5304">
        <dgm:presLayoutVars>
          <dgm:bulletEnabled val="1"/>
        </dgm:presLayoutVars>
      </dgm:prSet>
      <dgm:spPr/>
    </dgm:pt>
  </dgm:ptLst>
  <dgm:cxnLst>
    <dgm:cxn modelId="{C6308000-718B-4DBE-B30D-30CC83B290B2}" type="presOf" srcId="{ECE34BCC-2913-4A59-A98E-B3BE4C4782A4}" destId="{46CB0557-8D72-4937-9BDB-A1EB10E06540}" srcOrd="1" destOrd="0" presId="urn:microsoft.com/office/officeart/2005/8/layout/process1"/>
    <dgm:cxn modelId="{22A97608-5851-4EF5-AF81-1D4E61210620}" type="presOf" srcId="{A894367C-567E-4AB5-8C34-D730E0672CC5}" destId="{F1E2CE25-A514-4B0B-B3EC-B91F4259E8EF}" srcOrd="1" destOrd="0" presId="urn:microsoft.com/office/officeart/2005/8/layout/process1"/>
    <dgm:cxn modelId="{1BC78213-D788-4A2C-B3B2-28893FB0F48B}" srcId="{00623F14-7830-495F-8F8C-4D178369497C}" destId="{1C748D88-7C0A-4BBC-9668-428FE2C1BE5E}" srcOrd="4" destOrd="0" parTransId="{477555E6-EB00-423F-A51F-F8DE4583FC3E}" sibTransId="{EB76CE0A-AA88-42FF-8260-E16935F008DE}"/>
    <dgm:cxn modelId="{F0AD541F-0FE5-4660-9B89-AC570A8771D4}" srcId="{00623F14-7830-495F-8F8C-4D178369497C}" destId="{F1CB0506-13F3-4249-B397-A4E7321FF4D4}" srcOrd="0" destOrd="0" parTransId="{2E0FC388-5255-4EB4-A615-84E17E0A43EE}" sibTransId="{673A68A1-DA26-47A1-8F65-E9580BB067D9}"/>
    <dgm:cxn modelId="{DD178D31-67D4-445C-9866-27DBAEDD43C3}" type="presOf" srcId="{00623F14-7830-495F-8F8C-4D178369497C}" destId="{6513E2FB-D356-4EC2-97C2-6A26B038B962}" srcOrd="0" destOrd="0" presId="urn:microsoft.com/office/officeart/2005/8/layout/process1"/>
    <dgm:cxn modelId="{ABD7733C-5CDE-440B-B70D-7981F3319A42}" type="presOf" srcId="{673A68A1-DA26-47A1-8F65-E9580BB067D9}" destId="{A6AC7425-CF3C-4E71-92C4-549877F45E6D}" srcOrd="1" destOrd="0" presId="urn:microsoft.com/office/officeart/2005/8/layout/process1"/>
    <dgm:cxn modelId="{B423A441-55D5-472C-AC85-8355CDEF8D3F}" type="presOf" srcId="{ECE34BCC-2913-4A59-A98E-B3BE4C4782A4}" destId="{04211545-871D-4E64-8CA3-8BBB9F8B9002}" srcOrd="0" destOrd="0" presId="urn:microsoft.com/office/officeart/2005/8/layout/process1"/>
    <dgm:cxn modelId="{EDFC824A-57B2-4D01-A250-A7E4C32F27BB}" type="presOf" srcId="{24D72080-4877-4504-BE53-4D524A6E5929}" destId="{B76C24A1-33F9-4126-B96A-7A0C3E898442}" srcOrd="0" destOrd="0" presId="urn:microsoft.com/office/officeart/2005/8/layout/process1"/>
    <dgm:cxn modelId="{B5EFD56F-17E0-4FC4-A6A3-154D96D5A002}" type="presOf" srcId="{71117742-8C9B-4FE0-8449-D071D6A5CFB1}" destId="{22BC10EC-D664-4538-9058-22238129D078}" srcOrd="0" destOrd="0" presId="urn:microsoft.com/office/officeart/2005/8/layout/process1"/>
    <dgm:cxn modelId="{CFAE4273-FBB8-4784-972B-534ACACD404B}" type="presOf" srcId="{673A68A1-DA26-47A1-8F65-E9580BB067D9}" destId="{75B49A80-01F7-43A2-B4AC-6560CD60A98C}" srcOrd="0" destOrd="0" presId="urn:microsoft.com/office/officeart/2005/8/layout/process1"/>
    <dgm:cxn modelId="{A2BCE78A-56A6-4761-9880-CDFF0D0CA587}" type="presOf" srcId="{50E91177-31C6-4A1B-94BC-D5AD15588309}" destId="{95963D59-B8B3-4884-B717-E22E2A2280B3}" srcOrd="1" destOrd="0" presId="urn:microsoft.com/office/officeart/2005/8/layout/process1"/>
    <dgm:cxn modelId="{04407797-A80D-4300-BFAF-DBAF1DEF526E}" srcId="{00623F14-7830-495F-8F8C-4D178369497C}" destId="{24D72080-4877-4504-BE53-4D524A6E5929}" srcOrd="2" destOrd="0" parTransId="{FB9107BC-7D45-4F30-B237-D1D735CAE5F5}" sibTransId="{50E91177-31C6-4A1B-94BC-D5AD15588309}"/>
    <dgm:cxn modelId="{AA990ABD-926B-417F-8F8A-99002D5678FF}" type="presOf" srcId="{50E91177-31C6-4A1B-94BC-D5AD15588309}" destId="{D95D7947-926E-4985-8E6F-CE65D7576170}" srcOrd="0" destOrd="0" presId="urn:microsoft.com/office/officeart/2005/8/layout/process1"/>
    <dgm:cxn modelId="{ABEB34C9-6C15-4DD1-9A85-BD1B4B7C04CF}" type="presOf" srcId="{A894367C-567E-4AB5-8C34-D730E0672CC5}" destId="{E16CF1A3-09AE-43E0-A913-196BB601AB0F}" srcOrd="0" destOrd="0" presId="urn:microsoft.com/office/officeart/2005/8/layout/process1"/>
    <dgm:cxn modelId="{AE8147D3-C0CB-4930-AF11-14987B7DCD5B}" srcId="{00623F14-7830-495F-8F8C-4D178369497C}" destId="{71117742-8C9B-4FE0-8449-D071D6A5CFB1}" srcOrd="1" destOrd="0" parTransId="{456A2057-E47F-49A5-8081-E89CC7E2D486}" sibTransId="{A894367C-567E-4AB5-8C34-D730E0672CC5}"/>
    <dgm:cxn modelId="{3FC362D6-EB3C-40D4-9EC2-3733ED386A6A}" srcId="{00623F14-7830-495F-8F8C-4D178369497C}" destId="{A85856FA-D5E8-42CB-8D66-B41B4A49EF3C}" srcOrd="3" destOrd="0" parTransId="{EF35B4D0-E0E2-4E9C-8FB9-5DAB74E88E35}" sibTransId="{ECE34BCC-2913-4A59-A98E-B3BE4C4782A4}"/>
    <dgm:cxn modelId="{E31FB0DA-5A6D-404A-B0FE-0C5541399F3D}" type="presOf" srcId="{F1CB0506-13F3-4249-B397-A4E7321FF4D4}" destId="{B27980F6-B228-4A97-8E7C-6315767A85F0}" srcOrd="0" destOrd="0" presId="urn:microsoft.com/office/officeart/2005/8/layout/process1"/>
    <dgm:cxn modelId="{D623B5E4-AE18-4F53-8CBC-A039740F3E9A}" type="presOf" srcId="{A85856FA-D5E8-42CB-8D66-B41B4A49EF3C}" destId="{ED634E1C-DB34-4A8C-802A-9E2ECAF74A0B}" srcOrd="0" destOrd="0" presId="urn:microsoft.com/office/officeart/2005/8/layout/process1"/>
    <dgm:cxn modelId="{234BC6FE-5A10-497B-B088-9DCFBBAD1D7B}" type="presOf" srcId="{1C748D88-7C0A-4BBC-9668-428FE2C1BE5E}" destId="{571DE662-3687-45A5-B28D-6BE165074C48}" srcOrd="0" destOrd="0" presId="urn:microsoft.com/office/officeart/2005/8/layout/process1"/>
    <dgm:cxn modelId="{170E581C-3414-4192-95FD-C58C30908749}" type="presParOf" srcId="{6513E2FB-D356-4EC2-97C2-6A26B038B962}" destId="{B27980F6-B228-4A97-8E7C-6315767A85F0}" srcOrd="0" destOrd="0" presId="urn:microsoft.com/office/officeart/2005/8/layout/process1"/>
    <dgm:cxn modelId="{B3DFAC41-985D-499F-9BAA-DFB033328C93}" type="presParOf" srcId="{6513E2FB-D356-4EC2-97C2-6A26B038B962}" destId="{75B49A80-01F7-43A2-B4AC-6560CD60A98C}" srcOrd="1" destOrd="0" presId="urn:microsoft.com/office/officeart/2005/8/layout/process1"/>
    <dgm:cxn modelId="{6C3EB05F-8160-4F4C-9ACB-866B5474C80E}" type="presParOf" srcId="{75B49A80-01F7-43A2-B4AC-6560CD60A98C}" destId="{A6AC7425-CF3C-4E71-92C4-549877F45E6D}" srcOrd="0" destOrd="0" presId="urn:microsoft.com/office/officeart/2005/8/layout/process1"/>
    <dgm:cxn modelId="{F02C9F30-1CA8-4A79-821C-1F0F223428C0}" type="presParOf" srcId="{6513E2FB-D356-4EC2-97C2-6A26B038B962}" destId="{22BC10EC-D664-4538-9058-22238129D078}" srcOrd="2" destOrd="0" presId="urn:microsoft.com/office/officeart/2005/8/layout/process1"/>
    <dgm:cxn modelId="{74424877-2655-43EF-95C6-DCA135CBDBF7}" type="presParOf" srcId="{6513E2FB-D356-4EC2-97C2-6A26B038B962}" destId="{E16CF1A3-09AE-43E0-A913-196BB601AB0F}" srcOrd="3" destOrd="0" presId="urn:microsoft.com/office/officeart/2005/8/layout/process1"/>
    <dgm:cxn modelId="{5B80FE3C-318E-489E-81A6-F19151B7E2ED}" type="presParOf" srcId="{E16CF1A3-09AE-43E0-A913-196BB601AB0F}" destId="{F1E2CE25-A514-4B0B-B3EC-B91F4259E8EF}" srcOrd="0" destOrd="0" presId="urn:microsoft.com/office/officeart/2005/8/layout/process1"/>
    <dgm:cxn modelId="{CCD125D3-6D62-4E07-BD84-0D613A282D42}" type="presParOf" srcId="{6513E2FB-D356-4EC2-97C2-6A26B038B962}" destId="{B76C24A1-33F9-4126-B96A-7A0C3E898442}" srcOrd="4" destOrd="0" presId="urn:microsoft.com/office/officeart/2005/8/layout/process1"/>
    <dgm:cxn modelId="{FC055E62-B8C3-4BEB-8E50-020843C7E20E}" type="presParOf" srcId="{6513E2FB-D356-4EC2-97C2-6A26B038B962}" destId="{D95D7947-926E-4985-8E6F-CE65D7576170}" srcOrd="5" destOrd="0" presId="urn:microsoft.com/office/officeart/2005/8/layout/process1"/>
    <dgm:cxn modelId="{7A7C110E-D58B-41C1-BEFA-01EB30FD938B}" type="presParOf" srcId="{D95D7947-926E-4985-8E6F-CE65D7576170}" destId="{95963D59-B8B3-4884-B717-E22E2A2280B3}" srcOrd="0" destOrd="0" presId="urn:microsoft.com/office/officeart/2005/8/layout/process1"/>
    <dgm:cxn modelId="{FFAB6CC5-65FC-49DC-BFE6-20C57E4B3410}" type="presParOf" srcId="{6513E2FB-D356-4EC2-97C2-6A26B038B962}" destId="{ED634E1C-DB34-4A8C-802A-9E2ECAF74A0B}" srcOrd="6" destOrd="0" presId="urn:microsoft.com/office/officeart/2005/8/layout/process1"/>
    <dgm:cxn modelId="{EBFBB3E3-E88A-4ABC-85F4-4DE1663016BB}" type="presParOf" srcId="{6513E2FB-D356-4EC2-97C2-6A26B038B962}" destId="{04211545-871D-4E64-8CA3-8BBB9F8B9002}" srcOrd="7" destOrd="0" presId="urn:microsoft.com/office/officeart/2005/8/layout/process1"/>
    <dgm:cxn modelId="{E1481069-6AE1-4571-A741-15983B8BA003}" type="presParOf" srcId="{04211545-871D-4E64-8CA3-8BBB9F8B9002}" destId="{46CB0557-8D72-4937-9BDB-A1EB10E06540}" srcOrd="0" destOrd="0" presId="urn:microsoft.com/office/officeart/2005/8/layout/process1"/>
    <dgm:cxn modelId="{73E6DA12-D852-4444-B6E0-2A7D06C9269D}" type="presParOf" srcId="{6513E2FB-D356-4EC2-97C2-6A26B038B962}" destId="{571DE662-3687-45A5-B28D-6BE165074C4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623F14-7830-495F-8F8C-4D178369497C}" type="doc">
      <dgm:prSet loTypeId="urn:microsoft.com/office/officeart/2005/8/layout/process1" loCatId="process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it-IT"/>
        </a:p>
      </dgm:t>
    </dgm:pt>
    <dgm:pt modelId="{57D63FDC-A157-4839-9097-6180351E2FE7}">
      <dgm:prSet phldrT="[Text]" custT="1"/>
      <dgm:spPr/>
      <dgm:t>
        <a:bodyPr/>
        <a:lstStyle/>
        <a:p>
          <a:r>
            <a:rPr lang="it-IT" sz="1600" dirty="0" err="1">
              <a:effectLst/>
              <a:latin typeface="Corbel" panose="020B0503020204020204"/>
              <a:ea typeface="+mn-ea"/>
              <a:cs typeface="+mn-cs"/>
            </a:rPr>
            <a:t>Find</a:t>
          </a:r>
          <a:endParaRPr lang="it-IT" sz="1600" dirty="0"/>
        </a:p>
      </dgm:t>
    </dgm:pt>
    <dgm:pt modelId="{AD39EA8B-FEFC-4332-858B-5F5061050C8C}" type="parTrans" cxnId="{AB6F6143-E78F-4274-83A4-653AE682C066}">
      <dgm:prSet/>
      <dgm:spPr/>
      <dgm:t>
        <a:bodyPr/>
        <a:lstStyle/>
        <a:p>
          <a:endParaRPr lang="it-IT"/>
        </a:p>
      </dgm:t>
    </dgm:pt>
    <dgm:pt modelId="{5BC77113-63A6-436E-B4C3-DF451B153A9E}" type="sibTrans" cxnId="{AB6F6143-E78F-4274-83A4-653AE682C066}">
      <dgm:prSet/>
      <dgm:spPr/>
      <dgm:t>
        <a:bodyPr/>
        <a:lstStyle/>
        <a:p>
          <a:endParaRPr lang="it-IT"/>
        </a:p>
      </dgm:t>
    </dgm:pt>
    <dgm:pt modelId="{A730D040-F214-4568-8A08-B42BBDD93C70}">
      <dgm:prSet phldrT="[Text]" custT="1"/>
      <dgm:spPr/>
      <dgm:t>
        <a:bodyPr/>
        <a:lstStyle/>
        <a:p>
          <a:r>
            <a:rPr lang="it-IT" sz="1600" kern="1200" dirty="0" err="1"/>
            <a:t>Wait</a:t>
          </a:r>
          <a:r>
            <a:rPr lang="it-IT" sz="1600" kern="1200" dirty="0"/>
            <a:t> goal</a:t>
          </a:r>
          <a:endParaRPr lang="it-IT" sz="1600" kern="1200" dirty="0">
            <a:effectLst/>
            <a:latin typeface="Corbel" panose="020B0503020204020204"/>
            <a:ea typeface="+mn-ea"/>
            <a:cs typeface="+mn-cs"/>
          </a:endParaRPr>
        </a:p>
      </dgm:t>
    </dgm:pt>
    <dgm:pt modelId="{75682451-DC6B-4914-95AD-64FA44B5FE08}" type="parTrans" cxnId="{D7141360-09F2-48D4-A63D-13C937219D54}">
      <dgm:prSet/>
      <dgm:spPr/>
      <dgm:t>
        <a:bodyPr/>
        <a:lstStyle/>
        <a:p>
          <a:endParaRPr lang="it-IT"/>
        </a:p>
      </dgm:t>
    </dgm:pt>
    <dgm:pt modelId="{C0001DE8-80B4-4A46-B70D-92F5E80D43C5}" type="sibTrans" cxnId="{D7141360-09F2-48D4-A63D-13C937219D54}">
      <dgm:prSet/>
      <dgm:spPr/>
      <dgm:t>
        <a:bodyPr/>
        <a:lstStyle/>
        <a:p>
          <a:endParaRPr lang="it-IT"/>
        </a:p>
      </dgm:t>
    </dgm:pt>
    <dgm:pt modelId="{71117742-8C9B-4FE0-8449-D071D6A5CFB1}">
      <dgm:prSet phldrT="[Text]" custT="1"/>
      <dgm:spPr/>
      <dgm:t>
        <a:bodyPr/>
        <a:lstStyle/>
        <a:p>
          <a:r>
            <a:rPr lang="it-IT" sz="1600" dirty="0"/>
            <a:t>Support</a:t>
          </a:r>
        </a:p>
      </dgm:t>
    </dgm:pt>
    <dgm:pt modelId="{456A2057-E47F-49A5-8081-E89CC7E2D486}" type="parTrans" cxnId="{AE8147D3-C0CB-4930-AF11-14987B7DCD5B}">
      <dgm:prSet/>
      <dgm:spPr/>
      <dgm:t>
        <a:bodyPr/>
        <a:lstStyle/>
        <a:p>
          <a:endParaRPr lang="it-IT"/>
        </a:p>
      </dgm:t>
    </dgm:pt>
    <dgm:pt modelId="{A894367C-567E-4AB5-8C34-D730E0672CC5}" type="sibTrans" cxnId="{AE8147D3-C0CB-4930-AF11-14987B7DCD5B}">
      <dgm:prSet/>
      <dgm:spPr/>
      <dgm:t>
        <a:bodyPr/>
        <a:lstStyle/>
        <a:p>
          <a:endParaRPr lang="it-IT"/>
        </a:p>
      </dgm:t>
    </dgm:pt>
    <dgm:pt modelId="{6513E2FB-D356-4EC2-97C2-6A26B038B962}" type="pres">
      <dgm:prSet presAssocID="{00623F14-7830-495F-8F8C-4D178369497C}" presName="Name0" presStyleCnt="0">
        <dgm:presLayoutVars>
          <dgm:dir/>
          <dgm:resizeHandles val="exact"/>
        </dgm:presLayoutVars>
      </dgm:prSet>
      <dgm:spPr/>
    </dgm:pt>
    <dgm:pt modelId="{E5A32B4B-3BCB-4531-856E-C355A6893179}" type="pres">
      <dgm:prSet presAssocID="{57D63FDC-A157-4839-9097-6180351E2FE7}" presName="node" presStyleLbl="node1" presStyleIdx="0" presStyleCnt="3">
        <dgm:presLayoutVars>
          <dgm:bulletEnabled val="1"/>
        </dgm:presLayoutVars>
      </dgm:prSet>
      <dgm:spPr/>
    </dgm:pt>
    <dgm:pt modelId="{939C4FAF-B6F4-44D0-BDB3-BBF847774D88}" type="pres">
      <dgm:prSet presAssocID="{5BC77113-63A6-436E-B4C3-DF451B153A9E}" presName="sibTrans" presStyleLbl="sibTrans2D1" presStyleIdx="0" presStyleCnt="2"/>
      <dgm:spPr/>
    </dgm:pt>
    <dgm:pt modelId="{56F1CFD8-27B4-4F59-A0A6-AE6F26C9A5CE}" type="pres">
      <dgm:prSet presAssocID="{5BC77113-63A6-436E-B4C3-DF451B153A9E}" presName="connectorText" presStyleLbl="sibTrans2D1" presStyleIdx="0" presStyleCnt="2"/>
      <dgm:spPr/>
    </dgm:pt>
    <dgm:pt modelId="{22BC10EC-D664-4538-9058-22238129D078}" type="pres">
      <dgm:prSet presAssocID="{71117742-8C9B-4FE0-8449-D071D6A5CFB1}" presName="node" presStyleLbl="node1" presStyleIdx="1" presStyleCnt="3">
        <dgm:presLayoutVars>
          <dgm:bulletEnabled val="1"/>
        </dgm:presLayoutVars>
      </dgm:prSet>
      <dgm:spPr/>
    </dgm:pt>
    <dgm:pt modelId="{E16CF1A3-09AE-43E0-A913-196BB601AB0F}" type="pres">
      <dgm:prSet presAssocID="{A894367C-567E-4AB5-8C34-D730E0672CC5}" presName="sibTrans" presStyleLbl="sibTrans2D1" presStyleIdx="1" presStyleCnt="2"/>
      <dgm:spPr/>
    </dgm:pt>
    <dgm:pt modelId="{F1E2CE25-A514-4B0B-B3EC-B91F4259E8EF}" type="pres">
      <dgm:prSet presAssocID="{A894367C-567E-4AB5-8C34-D730E0672CC5}" presName="connectorText" presStyleLbl="sibTrans2D1" presStyleIdx="1" presStyleCnt="2"/>
      <dgm:spPr/>
    </dgm:pt>
    <dgm:pt modelId="{47371D23-FA03-4F0A-BFD3-B30D996A5BB0}" type="pres">
      <dgm:prSet presAssocID="{A730D040-F214-4568-8A08-B42BBDD93C70}" presName="node" presStyleLbl="node1" presStyleIdx="2" presStyleCnt="3">
        <dgm:presLayoutVars>
          <dgm:bulletEnabled val="1"/>
        </dgm:presLayoutVars>
      </dgm:prSet>
      <dgm:spPr/>
    </dgm:pt>
  </dgm:ptLst>
  <dgm:cxnLst>
    <dgm:cxn modelId="{22A97608-5851-4EF5-AF81-1D4E61210620}" type="presOf" srcId="{A894367C-567E-4AB5-8C34-D730E0672CC5}" destId="{F1E2CE25-A514-4B0B-B3EC-B91F4259E8EF}" srcOrd="1" destOrd="0" presId="urn:microsoft.com/office/officeart/2005/8/layout/process1"/>
    <dgm:cxn modelId="{DD178D31-67D4-445C-9866-27DBAEDD43C3}" type="presOf" srcId="{00623F14-7830-495F-8F8C-4D178369497C}" destId="{6513E2FB-D356-4EC2-97C2-6A26B038B962}" srcOrd="0" destOrd="0" presId="urn:microsoft.com/office/officeart/2005/8/layout/process1"/>
    <dgm:cxn modelId="{AB6F6143-E78F-4274-83A4-653AE682C066}" srcId="{00623F14-7830-495F-8F8C-4D178369497C}" destId="{57D63FDC-A157-4839-9097-6180351E2FE7}" srcOrd="0" destOrd="0" parTransId="{AD39EA8B-FEFC-4332-858B-5F5061050C8C}" sibTransId="{5BC77113-63A6-436E-B4C3-DF451B153A9E}"/>
    <dgm:cxn modelId="{D7141360-09F2-48D4-A63D-13C937219D54}" srcId="{00623F14-7830-495F-8F8C-4D178369497C}" destId="{A730D040-F214-4568-8A08-B42BBDD93C70}" srcOrd="2" destOrd="0" parTransId="{75682451-DC6B-4914-95AD-64FA44B5FE08}" sibTransId="{C0001DE8-80B4-4A46-B70D-92F5E80D43C5}"/>
    <dgm:cxn modelId="{B5EFD56F-17E0-4FC4-A6A3-154D96D5A002}" type="presOf" srcId="{71117742-8C9B-4FE0-8449-D071D6A5CFB1}" destId="{22BC10EC-D664-4538-9058-22238129D078}" srcOrd="0" destOrd="0" presId="urn:microsoft.com/office/officeart/2005/8/layout/process1"/>
    <dgm:cxn modelId="{B110C87A-3A9B-495F-9741-476605C9F3A5}" type="presOf" srcId="{5BC77113-63A6-436E-B4C3-DF451B153A9E}" destId="{56F1CFD8-27B4-4F59-A0A6-AE6F26C9A5CE}" srcOrd="1" destOrd="0" presId="urn:microsoft.com/office/officeart/2005/8/layout/process1"/>
    <dgm:cxn modelId="{04B9AEA1-C277-4819-860A-08EC71C50D6F}" type="presOf" srcId="{57D63FDC-A157-4839-9097-6180351E2FE7}" destId="{E5A32B4B-3BCB-4531-856E-C355A6893179}" srcOrd="0" destOrd="0" presId="urn:microsoft.com/office/officeart/2005/8/layout/process1"/>
    <dgm:cxn modelId="{87E617BA-9F34-4034-A4E1-B351DC62F0FF}" type="presOf" srcId="{5BC77113-63A6-436E-B4C3-DF451B153A9E}" destId="{939C4FAF-B6F4-44D0-BDB3-BBF847774D88}" srcOrd="0" destOrd="0" presId="urn:microsoft.com/office/officeart/2005/8/layout/process1"/>
    <dgm:cxn modelId="{ABEB34C9-6C15-4DD1-9A85-BD1B4B7C04CF}" type="presOf" srcId="{A894367C-567E-4AB5-8C34-D730E0672CC5}" destId="{E16CF1A3-09AE-43E0-A913-196BB601AB0F}" srcOrd="0" destOrd="0" presId="urn:microsoft.com/office/officeart/2005/8/layout/process1"/>
    <dgm:cxn modelId="{AE8147D3-C0CB-4930-AF11-14987B7DCD5B}" srcId="{00623F14-7830-495F-8F8C-4D178369497C}" destId="{71117742-8C9B-4FE0-8449-D071D6A5CFB1}" srcOrd="1" destOrd="0" parTransId="{456A2057-E47F-49A5-8081-E89CC7E2D486}" sibTransId="{A894367C-567E-4AB5-8C34-D730E0672CC5}"/>
    <dgm:cxn modelId="{3A02BEF3-2302-4151-9571-5584A0AB9B1D}" type="presOf" srcId="{A730D040-F214-4568-8A08-B42BBDD93C70}" destId="{47371D23-FA03-4F0A-BFD3-B30D996A5BB0}" srcOrd="0" destOrd="0" presId="urn:microsoft.com/office/officeart/2005/8/layout/process1"/>
    <dgm:cxn modelId="{2CE5020C-FF04-4891-B343-CC538ED8F109}" type="presParOf" srcId="{6513E2FB-D356-4EC2-97C2-6A26B038B962}" destId="{E5A32B4B-3BCB-4531-856E-C355A6893179}" srcOrd="0" destOrd="0" presId="urn:microsoft.com/office/officeart/2005/8/layout/process1"/>
    <dgm:cxn modelId="{DA997EE0-30F5-451C-966C-25816688443F}" type="presParOf" srcId="{6513E2FB-D356-4EC2-97C2-6A26B038B962}" destId="{939C4FAF-B6F4-44D0-BDB3-BBF847774D88}" srcOrd="1" destOrd="0" presId="urn:microsoft.com/office/officeart/2005/8/layout/process1"/>
    <dgm:cxn modelId="{8780FA90-7536-4BCA-8E25-EA7FE9757FC8}" type="presParOf" srcId="{939C4FAF-B6F4-44D0-BDB3-BBF847774D88}" destId="{56F1CFD8-27B4-4F59-A0A6-AE6F26C9A5CE}" srcOrd="0" destOrd="0" presId="urn:microsoft.com/office/officeart/2005/8/layout/process1"/>
    <dgm:cxn modelId="{F02C9F30-1CA8-4A79-821C-1F0F223428C0}" type="presParOf" srcId="{6513E2FB-D356-4EC2-97C2-6A26B038B962}" destId="{22BC10EC-D664-4538-9058-22238129D078}" srcOrd="2" destOrd="0" presId="urn:microsoft.com/office/officeart/2005/8/layout/process1"/>
    <dgm:cxn modelId="{74424877-2655-43EF-95C6-DCA135CBDBF7}" type="presParOf" srcId="{6513E2FB-D356-4EC2-97C2-6A26B038B962}" destId="{E16CF1A3-09AE-43E0-A913-196BB601AB0F}" srcOrd="3" destOrd="0" presId="urn:microsoft.com/office/officeart/2005/8/layout/process1"/>
    <dgm:cxn modelId="{5B80FE3C-318E-489E-81A6-F19151B7E2ED}" type="presParOf" srcId="{E16CF1A3-09AE-43E0-A913-196BB601AB0F}" destId="{F1E2CE25-A514-4B0B-B3EC-B91F4259E8EF}" srcOrd="0" destOrd="0" presId="urn:microsoft.com/office/officeart/2005/8/layout/process1"/>
    <dgm:cxn modelId="{D6603898-B901-427C-947B-6017EAA507E1}" type="presParOf" srcId="{6513E2FB-D356-4EC2-97C2-6A26B038B962}" destId="{47371D23-FA03-4F0A-BFD3-B30D996A5BB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0977FE-63E9-3547-BB5C-E0648E34B8B3}">
      <dsp:nvSpPr>
        <dsp:cNvPr id="0" name=""/>
        <dsp:cNvSpPr/>
      </dsp:nvSpPr>
      <dsp:spPr>
        <a:xfrm>
          <a:off x="1237" y="414967"/>
          <a:ext cx="1559301" cy="9355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0" i="0" kern="1200"/>
            <a:t>Art</a:t>
          </a:r>
          <a:endParaRPr lang="it-IT" sz="2000" kern="1200" dirty="0"/>
        </a:p>
      </dsp:txBody>
      <dsp:txXfrm>
        <a:off x="1237" y="414967"/>
        <a:ext cx="1559301" cy="935580"/>
      </dsp:txXfrm>
    </dsp:sp>
    <dsp:sp modelId="{F89934B5-EB68-5940-9E78-B567A3E1694C}">
      <dsp:nvSpPr>
        <dsp:cNvPr id="0" name=""/>
        <dsp:cNvSpPr/>
      </dsp:nvSpPr>
      <dsp:spPr>
        <a:xfrm>
          <a:off x="1716468" y="414967"/>
          <a:ext cx="1559301" cy="935580"/>
        </a:xfrm>
        <a:prstGeom prst="rect">
          <a:avLst/>
        </a:prstGeom>
        <a:solidFill>
          <a:schemeClr val="accent5">
            <a:hueOff val="1016211"/>
            <a:satOff val="-876"/>
            <a:lumOff val="115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0" i="0" kern="1200"/>
            <a:t>Comics </a:t>
          </a:r>
          <a:endParaRPr lang="it-IT" sz="2000" kern="1200" dirty="0"/>
        </a:p>
      </dsp:txBody>
      <dsp:txXfrm>
        <a:off x="1716468" y="414967"/>
        <a:ext cx="1559301" cy="935580"/>
      </dsp:txXfrm>
    </dsp:sp>
    <dsp:sp modelId="{49B5D56C-848C-8644-97A9-24A4664B410B}">
      <dsp:nvSpPr>
        <dsp:cNvPr id="0" name=""/>
        <dsp:cNvSpPr/>
      </dsp:nvSpPr>
      <dsp:spPr>
        <a:xfrm>
          <a:off x="3431700" y="414967"/>
          <a:ext cx="1559301" cy="935580"/>
        </a:xfrm>
        <a:prstGeom prst="rect">
          <a:avLst/>
        </a:prstGeom>
        <a:solidFill>
          <a:schemeClr val="accent5">
            <a:hueOff val="2032422"/>
            <a:satOff val="-1752"/>
            <a:lumOff val="2317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0" i="0" kern="1200"/>
            <a:t>Dance</a:t>
          </a:r>
          <a:endParaRPr lang="it-IT" sz="2000" kern="1200" dirty="0"/>
        </a:p>
      </dsp:txBody>
      <dsp:txXfrm>
        <a:off x="3431700" y="414967"/>
        <a:ext cx="1559301" cy="935580"/>
      </dsp:txXfrm>
    </dsp:sp>
    <dsp:sp modelId="{77D22FB1-A289-8C46-A9C5-6B00164A82C7}">
      <dsp:nvSpPr>
        <dsp:cNvPr id="0" name=""/>
        <dsp:cNvSpPr/>
      </dsp:nvSpPr>
      <dsp:spPr>
        <a:xfrm>
          <a:off x="5146931" y="414967"/>
          <a:ext cx="1559301" cy="935580"/>
        </a:xfrm>
        <a:prstGeom prst="rect">
          <a:avLst/>
        </a:prstGeom>
        <a:solidFill>
          <a:schemeClr val="accent5">
            <a:hueOff val="3048633"/>
            <a:satOff val="-2627"/>
            <a:lumOff val="3476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0" i="0" kern="1200"/>
            <a:t>Design </a:t>
          </a:r>
          <a:endParaRPr lang="it-IT" sz="2000" kern="1200" dirty="0"/>
        </a:p>
      </dsp:txBody>
      <dsp:txXfrm>
        <a:off x="5146931" y="414967"/>
        <a:ext cx="1559301" cy="935580"/>
      </dsp:txXfrm>
    </dsp:sp>
    <dsp:sp modelId="{04D8995D-AD94-1A49-B932-48E6BD737D1D}">
      <dsp:nvSpPr>
        <dsp:cNvPr id="0" name=""/>
        <dsp:cNvSpPr/>
      </dsp:nvSpPr>
      <dsp:spPr>
        <a:xfrm>
          <a:off x="6862162" y="414967"/>
          <a:ext cx="1559301" cy="935580"/>
        </a:xfrm>
        <a:prstGeom prst="rect">
          <a:avLst/>
        </a:prstGeom>
        <a:solidFill>
          <a:schemeClr val="accent5">
            <a:hueOff val="4064843"/>
            <a:satOff val="-3503"/>
            <a:lumOff val="4635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0" i="0" kern="1200"/>
            <a:t>Film/Video</a:t>
          </a:r>
          <a:endParaRPr lang="it-IT" sz="2000" kern="1200" dirty="0"/>
        </a:p>
      </dsp:txBody>
      <dsp:txXfrm>
        <a:off x="6862162" y="414967"/>
        <a:ext cx="1559301" cy="935580"/>
      </dsp:txXfrm>
    </dsp:sp>
    <dsp:sp modelId="{18A41659-5739-4943-8EA3-95C5A5177939}">
      <dsp:nvSpPr>
        <dsp:cNvPr id="0" name=""/>
        <dsp:cNvSpPr/>
      </dsp:nvSpPr>
      <dsp:spPr>
        <a:xfrm>
          <a:off x="8577394" y="414967"/>
          <a:ext cx="1559301" cy="935580"/>
        </a:xfrm>
        <a:prstGeom prst="rect">
          <a:avLst/>
        </a:prstGeom>
        <a:solidFill>
          <a:schemeClr val="accent5">
            <a:hueOff val="5081054"/>
            <a:satOff val="-4379"/>
            <a:lumOff val="5794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0" i="0" kern="1200"/>
            <a:t>Food</a:t>
          </a:r>
          <a:endParaRPr lang="it-IT" sz="2000" kern="1200" dirty="0"/>
        </a:p>
      </dsp:txBody>
      <dsp:txXfrm>
        <a:off x="8577394" y="414967"/>
        <a:ext cx="1559301" cy="935580"/>
      </dsp:txXfrm>
    </dsp:sp>
    <dsp:sp modelId="{472ADB3C-F8A3-104D-86F4-70D5DFA35C35}">
      <dsp:nvSpPr>
        <dsp:cNvPr id="0" name=""/>
        <dsp:cNvSpPr/>
      </dsp:nvSpPr>
      <dsp:spPr>
        <a:xfrm>
          <a:off x="1237" y="1506478"/>
          <a:ext cx="1559301" cy="935580"/>
        </a:xfrm>
        <a:prstGeom prst="rect">
          <a:avLst/>
        </a:prstGeom>
        <a:solidFill>
          <a:schemeClr val="accent5">
            <a:hueOff val="6097265"/>
            <a:satOff val="-5255"/>
            <a:lumOff val="6952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0" i="0" kern="1200"/>
            <a:t>Games </a:t>
          </a:r>
          <a:endParaRPr lang="it-IT" sz="2000" kern="1200" dirty="0"/>
        </a:p>
      </dsp:txBody>
      <dsp:txXfrm>
        <a:off x="1237" y="1506478"/>
        <a:ext cx="1559301" cy="935580"/>
      </dsp:txXfrm>
    </dsp:sp>
    <dsp:sp modelId="{6F125388-EA08-E746-943E-2DC43AF76204}">
      <dsp:nvSpPr>
        <dsp:cNvPr id="0" name=""/>
        <dsp:cNvSpPr/>
      </dsp:nvSpPr>
      <dsp:spPr>
        <a:xfrm>
          <a:off x="1716468" y="1506478"/>
          <a:ext cx="1559301" cy="935580"/>
        </a:xfrm>
        <a:prstGeom prst="rect">
          <a:avLst/>
        </a:prstGeom>
        <a:solidFill>
          <a:schemeClr val="accent5">
            <a:hueOff val="7113475"/>
            <a:satOff val="-6131"/>
            <a:lumOff val="8111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0" i="0" kern="1200"/>
            <a:t>Journalism</a:t>
          </a:r>
          <a:endParaRPr lang="it-IT" sz="2000" kern="1200" dirty="0"/>
        </a:p>
      </dsp:txBody>
      <dsp:txXfrm>
        <a:off x="1716468" y="1506478"/>
        <a:ext cx="1559301" cy="935580"/>
      </dsp:txXfrm>
    </dsp:sp>
    <dsp:sp modelId="{044D48F4-3728-F947-A773-7A7C54B2D224}">
      <dsp:nvSpPr>
        <dsp:cNvPr id="0" name=""/>
        <dsp:cNvSpPr/>
      </dsp:nvSpPr>
      <dsp:spPr>
        <a:xfrm>
          <a:off x="3431700" y="1506478"/>
          <a:ext cx="1559301" cy="935580"/>
        </a:xfrm>
        <a:prstGeom prst="rect">
          <a:avLst/>
        </a:prstGeom>
        <a:solidFill>
          <a:schemeClr val="accent5">
            <a:hueOff val="8129687"/>
            <a:satOff val="-7007"/>
            <a:lumOff val="927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0" i="0" kern="1200"/>
            <a:t>Music</a:t>
          </a:r>
          <a:endParaRPr lang="it-IT" sz="2000" kern="1200" dirty="0"/>
        </a:p>
      </dsp:txBody>
      <dsp:txXfrm>
        <a:off x="3431700" y="1506478"/>
        <a:ext cx="1559301" cy="935580"/>
      </dsp:txXfrm>
    </dsp:sp>
    <dsp:sp modelId="{0BDAA33D-61E7-1A41-B3DA-267A61BE170F}">
      <dsp:nvSpPr>
        <dsp:cNvPr id="0" name=""/>
        <dsp:cNvSpPr/>
      </dsp:nvSpPr>
      <dsp:spPr>
        <a:xfrm>
          <a:off x="5146931" y="1506478"/>
          <a:ext cx="1559301" cy="935580"/>
        </a:xfrm>
        <a:prstGeom prst="rect">
          <a:avLst/>
        </a:prstGeom>
        <a:solidFill>
          <a:schemeClr val="accent5">
            <a:hueOff val="9145898"/>
            <a:satOff val="-7882"/>
            <a:lumOff val="1042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0" i="0" kern="1200"/>
            <a:t>Photography </a:t>
          </a:r>
          <a:endParaRPr lang="it-IT" sz="2000" kern="1200" dirty="0"/>
        </a:p>
      </dsp:txBody>
      <dsp:txXfrm>
        <a:off x="5146931" y="1506478"/>
        <a:ext cx="1559301" cy="935580"/>
      </dsp:txXfrm>
    </dsp:sp>
    <dsp:sp modelId="{7EA0EB85-2A2A-184D-BBD5-E7E5F7A073BD}">
      <dsp:nvSpPr>
        <dsp:cNvPr id="0" name=""/>
        <dsp:cNvSpPr/>
      </dsp:nvSpPr>
      <dsp:spPr>
        <a:xfrm>
          <a:off x="6862162" y="1506478"/>
          <a:ext cx="1559301" cy="935580"/>
        </a:xfrm>
        <a:prstGeom prst="rect">
          <a:avLst/>
        </a:prstGeom>
        <a:solidFill>
          <a:schemeClr val="accent5">
            <a:hueOff val="10162108"/>
            <a:satOff val="-8758"/>
            <a:lumOff val="11587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0" i="0" kern="1200"/>
            <a:t>Technology</a:t>
          </a:r>
          <a:endParaRPr lang="it-IT" sz="2000" kern="1200" dirty="0"/>
        </a:p>
      </dsp:txBody>
      <dsp:txXfrm>
        <a:off x="6862162" y="1506478"/>
        <a:ext cx="1559301" cy="935580"/>
      </dsp:txXfrm>
    </dsp:sp>
    <dsp:sp modelId="{F109036B-5CE9-7F4D-8D6C-AA0D625E3712}">
      <dsp:nvSpPr>
        <dsp:cNvPr id="0" name=""/>
        <dsp:cNvSpPr/>
      </dsp:nvSpPr>
      <dsp:spPr>
        <a:xfrm>
          <a:off x="8577394" y="1506478"/>
          <a:ext cx="1559301" cy="935580"/>
        </a:xfrm>
        <a:prstGeom prst="rect">
          <a:avLst/>
        </a:prstGeom>
        <a:solidFill>
          <a:schemeClr val="accent5">
            <a:hueOff val="11178319"/>
            <a:satOff val="-9634"/>
            <a:lumOff val="12746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0" i="0" kern="1200"/>
            <a:t>Theater </a:t>
          </a:r>
          <a:endParaRPr lang="it-IT" sz="2000" kern="1200" dirty="0"/>
        </a:p>
      </dsp:txBody>
      <dsp:txXfrm>
        <a:off x="8577394" y="1506478"/>
        <a:ext cx="1559301" cy="935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980F6-B228-4A97-8E7C-6315767A85F0}">
      <dsp:nvSpPr>
        <dsp:cNvPr id="0" name=""/>
        <dsp:cNvSpPr/>
      </dsp:nvSpPr>
      <dsp:spPr>
        <a:xfrm>
          <a:off x="2986" y="282204"/>
          <a:ext cx="925823" cy="607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effectLst/>
              <a:latin typeface="Corbel" panose="020B0503020204020204"/>
              <a:ea typeface="+mn-ea"/>
              <a:cs typeface="+mn-cs"/>
            </a:rPr>
            <a:t>Idea</a:t>
          </a:r>
          <a:endParaRPr lang="it-IT" sz="1600" kern="1200" dirty="0"/>
        </a:p>
      </dsp:txBody>
      <dsp:txXfrm>
        <a:off x="20781" y="299999"/>
        <a:ext cx="890233" cy="571981"/>
      </dsp:txXfrm>
    </dsp:sp>
    <dsp:sp modelId="{75B49A80-01F7-43A2-B4AC-6560CD60A98C}">
      <dsp:nvSpPr>
        <dsp:cNvPr id="0" name=""/>
        <dsp:cNvSpPr/>
      </dsp:nvSpPr>
      <dsp:spPr>
        <a:xfrm>
          <a:off x="1021391" y="471188"/>
          <a:ext cx="196274" cy="2296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021391" y="517109"/>
        <a:ext cx="137392" cy="137762"/>
      </dsp:txXfrm>
    </dsp:sp>
    <dsp:sp modelId="{22BC10EC-D664-4538-9058-22238129D078}">
      <dsp:nvSpPr>
        <dsp:cNvPr id="0" name=""/>
        <dsp:cNvSpPr/>
      </dsp:nvSpPr>
      <dsp:spPr>
        <a:xfrm>
          <a:off x="1299138" y="282204"/>
          <a:ext cx="925823" cy="607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Funding goal</a:t>
          </a:r>
        </a:p>
      </dsp:txBody>
      <dsp:txXfrm>
        <a:off x="1316933" y="299999"/>
        <a:ext cx="890233" cy="571981"/>
      </dsp:txXfrm>
    </dsp:sp>
    <dsp:sp modelId="{E16CF1A3-09AE-43E0-A913-196BB601AB0F}">
      <dsp:nvSpPr>
        <dsp:cNvPr id="0" name=""/>
        <dsp:cNvSpPr/>
      </dsp:nvSpPr>
      <dsp:spPr>
        <a:xfrm>
          <a:off x="2317544" y="471188"/>
          <a:ext cx="196274" cy="2296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2317544" y="517109"/>
        <a:ext cx="137392" cy="137762"/>
      </dsp:txXfrm>
    </dsp:sp>
    <dsp:sp modelId="{B76C24A1-33F9-4126-B96A-7A0C3E898442}">
      <dsp:nvSpPr>
        <dsp:cNvPr id="0" name=""/>
        <dsp:cNvSpPr/>
      </dsp:nvSpPr>
      <dsp:spPr>
        <a:xfrm>
          <a:off x="2595290" y="282204"/>
          <a:ext cx="925823" cy="607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 err="1">
              <a:effectLst/>
              <a:latin typeface="Corbel" panose="020B0503020204020204"/>
              <a:ea typeface="+mn-ea"/>
              <a:cs typeface="+mn-cs"/>
            </a:rPr>
            <a:t>Rewards</a:t>
          </a:r>
          <a:endParaRPr lang="it-IT" sz="1600" kern="1200" dirty="0">
            <a:effectLst/>
            <a:latin typeface="Corbel" panose="020B0503020204020204"/>
            <a:ea typeface="+mn-ea"/>
            <a:cs typeface="+mn-cs"/>
          </a:endParaRPr>
        </a:p>
      </dsp:txBody>
      <dsp:txXfrm>
        <a:off x="2613085" y="299999"/>
        <a:ext cx="890233" cy="571981"/>
      </dsp:txXfrm>
    </dsp:sp>
    <dsp:sp modelId="{D95D7947-926E-4985-8E6F-CE65D7576170}">
      <dsp:nvSpPr>
        <dsp:cNvPr id="0" name=""/>
        <dsp:cNvSpPr/>
      </dsp:nvSpPr>
      <dsp:spPr>
        <a:xfrm>
          <a:off x="3613696" y="471188"/>
          <a:ext cx="196274" cy="2296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3613696" y="517109"/>
        <a:ext cx="137392" cy="137762"/>
      </dsp:txXfrm>
    </dsp:sp>
    <dsp:sp modelId="{ED634E1C-DB34-4A8C-802A-9E2ECAF74A0B}">
      <dsp:nvSpPr>
        <dsp:cNvPr id="0" name=""/>
        <dsp:cNvSpPr/>
      </dsp:nvSpPr>
      <dsp:spPr>
        <a:xfrm>
          <a:off x="3891443" y="282204"/>
          <a:ext cx="925823" cy="607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effectLst/>
            </a:rPr>
            <a:t>Launch  project</a:t>
          </a:r>
          <a:endParaRPr lang="it-IT" sz="1600" kern="1200" dirty="0">
            <a:effectLst/>
            <a:latin typeface="Corbel" panose="020B0503020204020204"/>
            <a:ea typeface="+mn-ea"/>
            <a:cs typeface="+mn-cs"/>
          </a:endParaRPr>
        </a:p>
      </dsp:txBody>
      <dsp:txXfrm>
        <a:off x="3909238" y="299999"/>
        <a:ext cx="890233" cy="571981"/>
      </dsp:txXfrm>
    </dsp:sp>
    <dsp:sp modelId="{04211545-871D-4E64-8CA3-8BBB9F8B9002}">
      <dsp:nvSpPr>
        <dsp:cNvPr id="0" name=""/>
        <dsp:cNvSpPr/>
      </dsp:nvSpPr>
      <dsp:spPr>
        <a:xfrm>
          <a:off x="4910595" y="471188"/>
          <a:ext cx="197857" cy="2296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4910595" y="517109"/>
        <a:ext cx="138500" cy="137762"/>
      </dsp:txXfrm>
    </dsp:sp>
    <dsp:sp modelId="{571DE662-3687-45A5-B28D-6BE165074C48}">
      <dsp:nvSpPr>
        <dsp:cNvPr id="0" name=""/>
        <dsp:cNvSpPr/>
      </dsp:nvSpPr>
      <dsp:spPr>
        <a:xfrm>
          <a:off x="5190581" y="282204"/>
          <a:ext cx="925823" cy="607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 err="1">
              <a:effectLst/>
              <a:latin typeface="Corbel" panose="020B0503020204020204"/>
              <a:ea typeface="+mn-ea"/>
              <a:cs typeface="+mn-cs"/>
            </a:rPr>
            <a:t>Wait</a:t>
          </a:r>
          <a:r>
            <a:rPr lang="it-IT" sz="1600" kern="1200" dirty="0">
              <a:effectLst/>
              <a:latin typeface="Corbel" panose="020B0503020204020204"/>
              <a:ea typeface="+mn-ea"/>
              <a:cs typeface="+mn-cs"/>
            </a:rPr>
            <a:t> goal</a:t>
          </a:r>
        </a:p>
      </dsp:txBody>
      <dsp:txXfrm>
        <a:off x="5208376" y="299999"/>
        <a:ext cx="890233" cy="5719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A32B4B-3BCB-4531-856E-C355A6893179}">
      <dsp:nvSpPr>
        <dsp:cNvPr id="0" name=""/>
        <dsp:cNvSpPr/>
      </dsp:nvSpPr>
      <dsp:spPr>
        <a:xfrm>
          <a:off x="3178" y="480694"/>
          <a:ext cx="949964" cy="6234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 err="1">
              <a:effectLst/>
              <a:latin typeface="Corbel" panose="020B0503020204020204"/>
              <a:ea typeface="+mn-ea"/>
              <a:cs typeface="+mn-cs"/>
            </a:rPr>
            <a:t>Find</a:t>
          </a:r>
          <a:endParaRPr lang="it-IT" sz="1600" kern="1200" dirty="0"/>
        </a:p>
      </dsp:txBody>
      <dsp:txXfrm>
        <a:off x="21437" y="498953"/>
        <a:ext cx="913446" cy="586896"/>
      </dsp:txXfrm>
    </dsp:sp>
    <dsp:sp modelId="{939C4FAF-B6F4-44D0-BDB3-BBF847774D88}">
      <dsp:nvSpPr>
        <dsp:cNvPr id="0" name=""/>
        <dsp:cNvSpPr/>
      </dsp:nvSpPr>
      <dsp:spPr>
        <a:xfrm>
          <a:off x="1048139" y="674606"/>
          <a:ext cx="201392" cy="235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/>
        </a:p>
      </dsp:txBody>
      <dsp:txXfrm>
        <a:off x="1048139" y="721724"/>
        <a:ext cx="140974" cy="141355"/>
      </dsp:txXfrm>
    </dsp:sp>
    <dsp:sp modelId="{22BC10EC-D664-4538-9058-22238129D078}">
      <dsp:nvSpPr>
        <dsp:cNvPr id="0" name=""/>
        <dsp:cNvSpPr/>
      </dsp:nvSpPr>
      <dsp:spPr>
        <a:xfrm>
          <a:off x="1333128" y="480694"/>
          <a:ext cx="949964" cy="6234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Support</a:t>
          </a:r>
        </a:p>
      </dsp:txBody>
      <dsp:txXfrm>
        <a:off x="1351387" y="498953"/>
        <a:ext cx="913446" cy="586896"/>
      </dsp:txXfrm>
    </dsp:sp>
    <dsp:sp modelId="{E16CF1A3-09AE-43E0-A913-196BB601AB0F}">
      <dsp:nvSpPr>
        <dsp:cNvPr id="0" name=""/>
        <dsp:cNvSpPr/>
      </dsp:nvSpPr>
      <dsp:spPr>
        <a:xfrm>
          <a:off x="2378089" y="674606"/>
          <a:ext cx="201392" cy="235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/>
        </a:p>
      </dsp:txBody>
      <dsp:txXfrm>
        <a:off x="2378089" y="721724"/>
        <a:ext cx="140974" cy="141355"/>
      </dsp:txXfrm>
    </dsp:sp>
    <dsp:sp modelId="{47371D23-FA03-4F0A-BFD3-B30D996A5BB0}">
      <dsp:nvSpPr>
        <dsp:cNvPr id="0" name=""/>
        <dsp:cNvSpPr/>
      </dsp:nvSpPr>
      <dsp:spPr>
        <a:xfrm>
          <a:off x="2663078" y="480694"/>
          <a:ext cx="949964" cy="6234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 err="1"/>
            <a:t>Wait</a:t>
          </a:r>
          <a:r>
            <a:rPr lang="it-IT" sz="1600" kern="1200" dirty="0"/>
            <a:t> goal</a:t>
          </a:r>
          <a:endParaRPr lang="it-IT" sz="1600" kern="1200" dirty="0">
            <a:effectLst/>
            <a:latin typeface="Corbel" panose="020B0503020204020204"/>
            <a:ea typeface="+mn-ea"/>
            <a:cs typeface="+mn-cs"/>
          </a:endParaRPr>
        </a:p>
      </dsp:txBody>
      <dsp:txXfrm>
        <a:off x="2681337" y="498953"/>
        <a:ext cx="913446" cy="586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778EC-BE95-3148-8DFE-C569F6367B01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E8ACE-D446-CC42-832B-8C3501C58EB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770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19/03/21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Ierardi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19/03/21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Ierardi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19/03/21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Ierardi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19/03/21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Ierardi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19/03/21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Ierardi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19/03/21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Ierardi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19/03/21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Ierardi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19/03/21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Ierardi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19/03/21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Ierardi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19/03/21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Ierardi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19/03/21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/>
              <a:t>Andrea Ierardi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it-IT"/>
              <a:t>19/03/21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Andrea Ierardi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question-mark-png/download/30074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3" Type="http://schemas.microsoft.com/office/2007/relationships/diagramDrawing" Target="../diagrams/drawing3.xml"/><Relationship Id="rId18" Type="http://schemas.openxmlformats.org/officeDocument/2006/relationships/image" Target="../media/image9.jpg"/><Relationship Id="rId26" Type="http://schemas.openxmlformats.org/officeDocument/2006/relationships/image" Target="../media/image13.png"/><Relationship Id="rId21" Type="http://schemas.openxmlformats.org/officeDocument/2006/relationships/hyperlink" Target="https://freepngimg.com/png/55119-rewards-photos-png-free-photo" TargetMode="External"/><Relationship Id="rId34" Type="http://schemas.openxmlformats.org/officeDocument/2006/relationships/hyperlink" Target="http://preacherthoughts.blogspot.com/2016/09/intentional-spiritual-friendships.html" TargetMode="External"/><Relationship Id="rId7" Type="http://schemas.openxmlformats.org/officeDocument/2006/relationships/image" Target="../media/image5.jpg"/><Relationship Id="rId12" Type="http://schemas.openxmlformats.org/officeDocument/2006/relationships/diagramColors" Target="../diagrams/colors3.xml"/><Relationship Id="rId17" Type="http://schemas.openxmlformats.org/officeDocument/2006/relationships/hyperlink" Target="https://pixabay.com/es/illustrations/idea-ilustraci%C3%B3n-bombilla-la-luz-4438932/" TargetMode="External"/><Relationship Id="rId25" Type="http://schemas.openxmlformats.org/officeDocument/2006/relationships/hyperlink" Target="https://www.peoplematters.in/article/total-rewards/driving-business-results-through-total-rewards-2503" TargetMode="External"/><Relationship Id="rId33" Type="http://schemas.openxmlformats.org/officeDocument/2006/relationships/image" Target="../media/image16.jpg"/><Relationship Id="rId2" Type="http://schemas.openxmlformats.org/officeDocument/2006/relationships/diagramData" Target="../diagrams/data2.xm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hyperlink" Target="http://pngimg.com/download/38119" TargetMode="Externa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openxmlformats.org/officeDocument/2006/relationships/diagramQuickStyle" Target="../diagrams/quickStyle3.xml"/><Relationship Id="rId24" Type="http://schemas.openxmlformats.org/officeDocument/2006/relationships/image" Target="../media/image12.jpg"/><Relationship Id="rId32" Type="http://schemas.openxmlformats.org/officeDocument/2006/relationships/hyperlink" Target="https://commons.wikimedia.org/wiki/File:Additional_time.svg" TargetMode="External"/><Relationship Id="rId37" Type="http://schemas.openxmlformats.org/officeDocument/2006/relationships/image" Target="../media/image18.png"/><Relationship Id="rId5" Type="http://schemas.openxmlformats.org/officeDocument/2006/relationships/diagramColors" Target="../diagrams/colors2.xml"/><Relationship Id="rId15" Type="http://schemas.openxmlformats.org/officeDocument/2006/relationships/hyperlink" Target="http://www.studiobernieri.com/wp/?tag=informazione" TargetMode="External"/><Relationship Id="rId23" Type="http://schemas.openxmlformats.org/officeDocument/2006/relationships/hyperlink" Target="https://pngimg.com/download/21508" TargetMode="External"/><Relationship Id="rId28" Type="http://schemas.openxmlformats.org/officeDocument/2006/relationships/image" Target="../media/image14.png"/><Relationship Id="rId36" Type="http://schemas.openxmlformats.org/officeDocument/2006/relationships/hyperlink" Target="http://2013.igem.org/Team:NYMU-Taipei" TargetMode="External"/><Relationship Id="rId10" Type="http://schemas.openxmlformats.org/officeDocument/2006/relationships/diagramLayout" Target="../diagrams/layout3.xml"/><Relationship Id="rId19" Type="http://schemas.openxmlformats.org/officeDocument/2006/relationships/hyperlink" Target="http://leaderimpact.wordpress.com/2011/06/12/4-words-to-set-better-goals/" TargetMode="External"/><Relationship Id="rId31" Type="http://schemas.openxmlformats.org/officeDocument/2006/relationships/image" Target="../media/image15.png"/><Relationship Id="rId4" Type="http://schemas.openxmlformats.org/officeDocument/2006/relationships/diagramQuickStyle" Target="../diagrams/quickStyle2.xml"/><Relationship Id="rId9" Type="http://schemas.openxmlformats.org/officeDocument/2006/relationships/diagramData" Target="../diagrams/data3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hyperlink" Target="https://commons.wikimedia.org/wiki/File:Google_Opinion_Rewards_app_logo.png" TargetMode="External"/><Relationship Id="rId30" Type="http://schemas.openxmlformats.org/officeDocument/2006/relationships/hyperlink" Target="https://creativecommons.org/licenses/by-nc/3.0/" TargetMode="External"/><Relationship Id="rId35" Type="http://schemas.openxmlformats.org/officeDocument/2006/relationships/image" Target="../media/image17.png"/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ost-dollar-finance-money-business-1174932/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D5C296-F4B1-4AE5-8EEB-9FEB7ED17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2C524-7F89-4567-962F-C23BB419B2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-1" b="1721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C1ACE66-194D-48C4-A14A-6933B3528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246093E-09FD-9642-A8F3-369B82AB7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887" y="882855"/>
            <a:ext cx="4642227" cy="2352251"/>
          </a:xfrm>
        </p:spPr>
        <p:txBody>
          <a:bodyPr>
            <a:normAutofit/>
          </a:bodyPr>
          <a:lstStyle/>
          <a:p>
            <a:r>
              <a:rPr lang="it-IT" sz="5400">
                <a:solidFill>
                  <a:schemeClr val="lt1"/>
                </a:solidFill>
              </a:rPr>
              <a:t>KICKSTARTER</a:t>
            </a:r>
            <a:endParaRPr lang="en-GB" sz="50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2BCB04D-97C1-F546-A273-EEDD3636E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843" y="4203203"/>
            <a:ext cx="3883693" cy="176725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University of Milan</a:t>
            </a:r>
          </a:p>
          <a:p>
            <a:pPr algn="ctr"/>
            <a:r>
              <a:rPr lang="en-GB" dirty="0"/>
              <a:t>Data Science and Economics</a:t>
            </a:r>
          </a:p>
          <a:p>
            <a:endParaRPr lang="en-GB" dirty="0"/>
          </a:p>
          <a:p>
            <a:pPr algn="ctr"/>
            <a:r>
              <a:rPr lang="en-GB" dirty="0"/>
              <a:t>Andrea </a:t>
            </a:r>
            <a:r>
              <a:rPr lang="en-GB" dirty="0" err="1"/>
              <a:t>Ierardi</a:t>
            </a:r>
            <a:r>
              <a:rPr lang="en-GB" dirty="0"/>
              <a:t> - 960188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5B886A-7ED1-4B77-819B-76ACBEFB0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Google Shape;142;p27">
            <a:extLst>
              <a:ext uri="{FF2B5EF4-FFF2-40B4-BE49-F238E27FC236}">
                <a16:creationId xmlns:a16="http://schemas.microsoft.com/office/drawing/2014/main" id="{415C75E2-E923-AC4E-B999-4A92F40DAD89}"/>
              </a:ext>
            </a:extLst>
          </p:cNvPr>
          <p:cNvSpPr txBox="1">
            <a:spLocks/>
          </p:cNvSpPr>
          <p:nvPr/>
        </p:nvSpPr>
        <p:spPr>
          <a:xfrm>
            <a:off x="194164" y="3360654"/>
            <a:ext cx="4064700" cy="71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it-IT"/>
              <a:t>FINTECH INDUSTRY</a:t>
            </a:r>
            <a:endParaRPr lang="it-IT" dirty="0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558B72FF-D7D7-EB4C-B199-5476A1716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2114" y="1024672"/>
            <a:ext cx="1828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43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">
            <a:extLst>
              <a:ext uri="{FF2B5EF4-FFF2-40B4-BE49-F238E27FC236}">
                <a16:creationId xmlns:a16="http://schemas.microsoft.com/office/drawing/2014/main" id="{AA26EF29-82B2-624F-A124-0002F10FBDEA}"/>
              </a:ext>
            </a:extLst>
          </p:cNvPr>
          <p:cNvSpPr txBox="1">
            <a:spLocks/>
          </p:cNvSpPr>
          <p:nvPr/>
        </p:nvSpPr>
        <p:spPr>
          <a:xfrm>
            <a:off x="1353596" y="1564046"/>
            <a:ext cx="5237095" cy="5856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>
                <a:solidFill>
                  <a:srgbClr val="0070C0"/>
                </a:solidFill>
              </a:rPr>
              <a:t>The most funded project </a:t>
            </a:r>
            <a:endParaRPr lang="en-GB" b="1" dirty="0">
              <a:solidFill>
                <a:srgbClr val="0070C0"/>
              </a:solidFill>
            </a:endParaRPr>
          </a:p>
        </p:txBody>
      </p:sp>
      <p:pic>
        <p:nvPicPr>
          <p:cNvPr id="20" name="Picture 1" descr="page7image19396416">
            <a:extLst>
              <a:ext uri="{FF2B5EF4-FFF2-40B4-BE49-F238E27FC236}">
                <a16:creationId xmlns:a16="http://schemas.microsoft.com/office/drawing/2014/main" id="{883E9D4B-F70F-4343-98F3-66DCC301A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604" y="2074059"/>
            <a:ext cx="2793956" cy="32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A543AC8-0CA8-6542-8247-178C846D1161}"/>
              </a:ext>
            </a:extLst>
          </p:cNvPr>
          <p:cNvSpPr txBox="1"/>
          <p:nvPr/>
        </p:nvSpPr>
        <p:spPr>
          <a:xfrm>
            <a:off x="966920" y="2768178"/>
            <a:ext cx="52370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B0F0"/>
                </a:solidFill>
              </a:rPr>
              <a:t> </a:t>
            </a:r>
            <a:r>
              <a:rPr lang="en-GB" sz="2000" dirty="0"/>
              <a:t>The project is </a:t>
            </a:r>
            <a:r>
              <a:rPr lang="en-GB" sz="2000" b="1" dirty="0"/>
              <a:t>Pebble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B0F0"/>
                </a:solidFill>
              </a:rPr>
              <a:t> </a:t>
            </a:r>
            <a:r>
              <a:rPr lang="en-GB" sz="2000" dirty="0"/>
              <a:t>$1M in 49 minutes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B0F0"/>
                </a:solidFill>
              </a:rPr>
              <a:t> </a:t>
            </a:r>
            <a:r>
              <a:rPr lang="en-GB" sz="2000" dirty="0"/>
              <a:t>Raise $20.4M in total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B0F0"/>
                </a:solidFill>
              </a:rPr>
              <a:t> </a:t>
            </a:r>
            <a:r>
              <a:rPr lang="en-GB" sz="2000" dirty="0"/>
              <a:t>78,741 backers 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7DF897EE-A179-4E4E-95BF-D964884FC48C}"/>
              </a:ext>
            </a:extLst>
          </p:cNvPr>
          <p:cNvSpPr/>
          <p:nvPr/>
        </p:nvSpPr>
        <p:spPr>
          <a:xfrm>
            <a:off x="0" y="0"/>
            <a:ext cx="12192000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CABA6A30-31BB-BE4C-8678-ACE5A6E5F9B6}"/>
              </a:ext>
            </a:extLst>
          </p:cNvPr>
          <p:cNvSpPr/>
          <p:nvPr/>
        </p:nvSpPr>
        <p:spPr>
          <a:xfrm>
            <a:off x="0" y="6388443"/>
            <a:ext cx="12192000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E2F070CE-658C-044B-B5AB-593368F567D1}"/>
              </a:ext>
            </a:extLst>
          </p:cNvPr>
          <p:cNvSpPr/>
          <p:nvPr/>
        </p:nvSpPr>
        <p:spPr>
          <a:xfrm>
            <a:off x="0" y="0"/>
            <a:ext cx="12192000" cy="4695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GB" b="1">
              <a:ln/>
              <a:solidFill>
                <a:schemeClr val="accent4"/>
              </a:solidFill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F6CE0313-58E0-F64A-8ABD-17A1869D771D}"/>
              </a:ext>
            </a:extLst>
          </p:cNvPr>
          <p:cNvSpPr/>
          <p:nvPr/>
        </p:nvSpPr>
        <p:spPr>
          <a:xfrm>
            <a:off x="0" y="6388443"/>
            <a:ext cx="12192000" cy="4695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GB" b="1" dirty="0">
              <a:ln/>
              <a:solidFill>
                <a:schemeClr val="accent4"/>
              </a:solidFill>
            </a:endParaRPr>
          </a:p>
        </p:txBody>
      </p:sp>
      <p:sp>
        <p:nvSpPr>
          <p:cNvPr id="26" name="Segnaposto data 1">
            <a:extLst>
              <a:ext uri="{FF2B5EF4-FFF2-40B4-BE49-F238E27FC236}">
                <a16:creationId xmlns:a16="http://schemas.microsoft.com/office/drawing/2014/main" id="{0118C611-6089-904A-B82D-6C7BD2C0A6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8365" y="6440657"/>
            <a:ext cx="2743200" cy="365125"/>
          </a:xfrm>
        </p:spPr>
        <p:txBody>
          <a:bodyPr/>
          <a:lstStyle/>
          <a:p>
            <a:r>
              <a:rPr lang="it-IT" sz="1800" dirty="0">
                <a:solidFill>
                  <a:schemeClr val="bg1"/>
                </a:solidFill>
              </a:rPr>
              <a:t>19/03/21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7" name="Segnaposto piè di pagina 2">
            <a:extLst>
              <a:ext uri="{FF2B5EF4-FFF2-40B4-BE49-F238E27FC236}">
                <a16:creationId xmlns:a16="http://schemas.microsoft.com/office/drawing/2014/main" id="{AD1C97DD-D84A-424B-8435-4B175F3ED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0241" y="6440657"/>
            <a:ext cx="5911517" cy="365125"/>
          </a:xfrm>
        </p:spPr>
        <p:txBody>
          <a:bodyPr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Andrea </a:t>
            </a:r>
            <a:r>
              <a:rPr lang="en-US" sz="1800" dirty="0" err="1">
                <a:solidFill>
                  <a:schemeClr val="bg1"/>
                </a:solidFill>
              </a:rPr>
              <a:t>Ierardi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8" name="Segnaposto numero diapositiva 8">
            <a:extLst>
              <a:ext uri="{FF2B5EF4-FFF2-40B4-BE49-F238E27FC236}">
                <a16:creationId xmlns:a16="http://schemas.microsoft.com/office/drawing/2014/main" id="{5659D0EA-BC6A-4B41-AA80-94997B5B0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3560" y="6440657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z="1800" smtClean="0">
                <a:solidFill>
                  <a:schemeClr val="bg1"/>
                </a:solidFill>
              </a:rPr>
              <a:pPr/>
              <a:t>10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C0FD4B-4673-4AB5-A5DB-A49A9A5A0A23}"/>
              </a:ext>
            </a:extLst>
          </p:cNvPr>
          <p:cNvSpPr txBox="1"/>
          <p:nvPr/>
        </p:nvSpPr>
        <p:spPr>
          <a:xfrm>
            <a:off x="749162" y="5293954"/>
            <a:ext cx="61063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Pebble helped to lead the current smartwatch trend in the early part of this decade. 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290456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">
            <a:extLst>
              <a:ext uri="{FF2B5EF4-FFF2-40B4-BE49-F238E27FC236}">
                <a16:creationId xmlns:a16="http://schemas.microsoft.com/office/drawing/2014/main" id="{AA26EF29-82B2-624F-A124-0002F10FBDEA}"/>
              </a:ext>
            </a:extLst>
          </p:cNvPr>
          <p:cNvSpPr txBox="1">
            <a:spLocks/>
          </p:cNvSpPr>
          <p:nvPr/>
        </p:nvSpPr>
        <p:spPr>
          <a:xfrm>
            <a:off x="1353596" y="1564046"/>
            <a:ext cx="5237095" cy="5856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70C0"/>
                </a:solidFill>
              </a:rPr>
              <a:t>De La Soul</a:t>
            </a:r>
          </a:p>
        </p:txBody>
      </p:sp>
      <p:pic>
        <p:nvPicPr>
          <p:cNvPr id="11" name="Picture 4" descr="De La Soul's music was about to debut on streaming - then the band  complained - BBC News">
            <a:extLst>
              <a:ext uri="{FF2B5EF4-FFF2-40B4-BE49-F238E27FC236}">
                <a16:creationId xmlns:a16="http://schemas.microsoft.com/office/drawing/2014/main" id="{99D4E1AF-CA05-3F4D-8682-10AF4CF16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815" y="4156504"/>
            <a:ext cx="2037911" cy="203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e La Soul are not happy with their music coming to streaming services">
            <a:extLst>
              <a:ext uri="{FF2B5EF4-FFF2-40B4-BE49-F238E27FC236}">
                <a16:creationId xmlns:a16="http://schemas.microsoft.com/office/drawing/2014/main" id="{ECB19479-DC17-C843-9EC5-2371294A8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114" y="2220876"/>
            <a:ext cx="4295553" cy="241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E134CDCC-67B2-D942-86B7-DE20C46B88DD}"/>
              </a:ext>
            </a:extLst>
          </p:cNvPr>
          <p:cNvSpPr/>
          <p:nvPr/>
        </p:nvSpPr>
        <p:spPr>
          <a:xfrm>
            <a:off x="862941" y="31609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i="1">
                <a:latin typeface="CMTI10"/>
              </a:rPr>
              <a:t>“Kickstarter is one of those platforms that gives you space to work with people who know you, love you, and support you.” </a:t>
            </a:r>
            <a:endParaRPr lang="en-GB" i="1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BCF0642-22EF-E745-A2F8-D9CD872152CC}"/>
              </a:ext>
            </a:extLst>
          </p:cNvPr>
          <p:cNvSpPr/>
          <p:nvPr/>
        </p:nvSpPr>
        <p:spPr>
          <a:xfrm>
            <a:off x="806481" y="2568920"/>
            <a:ext cx="4830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American hip hop group get his project funded: 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4B6C5874-DD8F-9B45-A165-4D10C176B23B}"/>
              </a:ext>
            </a:extLst>
          </p:cNvPr>
          <p:cNvSpPr/>
          <p:nvPr/>
        </p:nvSpPr>
        <p:spPr>
          <a:xfrm>
            <a:off x="0" y="0"/>
            <a:ext cx="12192000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A94312A4-B890-5F4C-AB05-EBC25FB07123}"/>
              </a:ext>
            </a:extLst>
          </p:cNvPr>
          <p:cNvSpPr/>
          <p:nvPr/>
        </p:nvSpPr>
        <p:spPr>
          <a:xfrm>
            <a:off x="0" y="6388443"/>
            <a:ext cx="12192000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48E1903F-C19D-D74D-A2FB-C44F8F0568AB}"/>
              </a:ext>
            </a:extLst>
          </p:cNvPr>
          <p:cNvSpPr/>
          <p:nvPr/>
        </p:nvSpPr>
        <p:spPr>
          <a:xfrm>
            <a:off x="0" y="0"/>
            <a:ext cx="12192000" cy="4695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GB" b="1">
              <a:ln/>
              <a:solidFill>
                <a:schemeClr val="accent4"/>
              </a:solidFill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3CF87357-8505-8840-8543-D105335238A3}"/>
              </a:ext>
            </a:extLst>
          </p:cNvPr>
          <p:cNvSpPr/>
          <p:nvPr/>
        </p:nvSpPr>
        <p:spPr>
          <a:xfrm>
            <a:off x="0" y="6388443"/>
            <a:ext cx="12192000" cy="4695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GB" b="1" dirty="0">
              <a:ln/>
              <a:solidFill>
                <a:schemeClr val="accent4"/>
              </a:solidFill>
            </a:endParaRPr>
          </a:p>
        </p:txBody>
      </p:sp>
      <p:sp>
        <p:nvSpPr>
          <p:cNvPr id="22" name="Segnaposto data 1">
            <a:extLst>
              <a:ext uri="{FF2B5EF4-FFF2-40B4-BE49-F238E27FC236}">
                <a16:creationId xmlns:a16="http://schemas.microsoft.com/office/drawing/2014/main" id="{C63E8CFD-AA3D-0945-B63D-5F8561B583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8365" y="6440657"/>
            <a:ext cx="2743200" cy="365125"/>
          </a:xfrm>
        </p:spPr>
        <p:txBody>
          <a:bodyPr/>
          <a:lstStyle/>
          <a:p>
            <a:r>
              <a:rPr lang="it-IT" sz="1800" dirty="0">
                <a:solidFill>
                  <a:schemeClr val="bg1"/>
                </a:solidFill>
              </a:rPr>
              <a:t>19/03/21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3" name="Segnaposto piè di pagina 2">
            <a:extLst>
              <a:ext uri="{FF2B5EF4-FFF2-40B4-BE49-F238E27FC236}">
                <a16:creationId xmlns:a16="http://schemas.microsoft.com/office/drawing/2014/main" id="{7C1FFB21-F925-A940-9585-D783BF503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0241" y="6440657"/>
            <a:ext cx="5911517" cy="365125"/>
          </a:xfrm>
        </p:spPr>
        <p:txBody>
          <a:bodyPr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Andrea </a:t>
            </a:r>
            <a:r>
              <a:rPr lang="en-US" sz="1800" dirty="0" err="1">
                <a:solidFill>
                  <a:schemeClr val="bg1"/>
                </a:solidFill>
              </a:rPr>
              <a:t>Ierardi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D9441931-44AE-7C47-8950-BAC635E58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3560" y="6440657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z="1800" smtClean="0">
                <a:solidFill>
                  <a:schemeClr val="bg1"/>
                </a:solidFill>
              </a:rPr>
              <a:pPr/>
              <a:t>11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884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">
            <a:extLst>
              <a:ext uri="{FF2B5EF4-FFF2-40B4-BE49-F238E27FC236}">
                <a16:creationId xmlns:a16="http://schemas.microsoft.com/office/drawing/2014/main" id="{AA26EF29-82B2-624F-A124-0002F10FBDEA}"/>
              </a:ext>
            </a:extLst>
          </p:cNvPr>
          <p:cNvSpPr txBox="1">
            <a:spLocks/>
          </p:cNvSpPr>
          <p:nvPr/>
        </p:nvSpPr>
        <p:spPr>
          <a:xfrm>
            <a:off x="1353596" y="1564046"/>
            <a:ext cx="5237095" cy="5856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>
                <a:solidFill>
                  <a:srgbClr val="0070C0"/>
                </a:solidFill>
              </a:rPr>
              <a:t>Conclusions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C7379374-01F0-C141-81B9-3C4E424A1E70}"/>
              </a:ext>
            </a:extLst>
          </p:cNvPr>
          <p:cNvSpPr/>
          <p:nvPr/>
        </p:nvSpPr>
        <p:spPr>
          <a:xfrm>
            <a:off x="659353" y="2600529"/>
            <a:ext cx="11079678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B0F0"/>
                </a:solidFill>
              </a:rPr>
              <a:t> </a:t>
            </a:r>
            <a:r>
              <a:rPr lang="en-GB" sz="2400" dirty="0"/>
              <a:t>	</a:t>
            </a:r>
            <a:r>
              <a:rPr lang="en-GB" sz="2000" dirty="0"/>
              <a:t>Kickstarter’s mission is to help bring creative projects to life.</a:t>
            </a:r>
            <a:br>
              <a:rPr lang="en-GB" sz="2000" dirty="0"/>
            </a:br>
            <a:r>
              <a:rPr lang="en-GB" sz="2000" dirty="0"/>
              <a:t>	They believe that art and creative expression are essential to a healthy and vibrant 	society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B0F0"/>
                </a:solidFill>
              </a:rPr>
              <a:t> </a:t>
            </a:r>
            <a:r>
              <a:rPr lang="en-GB" sz="2000" dirty="0"/>
              <a:t>	Kickstarter is growing day by day as the number of projects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B0F0"/>
                </a:solidFill>
              </a:rPr>
              <a:t> </a:t>
            </a:r>
            <a:r>
              <a:rPr lang="en-GB" sz="2000" dirty="0"/>
              <a:t>	The platform started in 2009 and projects collectively raise $5.6 billion now. 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B0F0"/>
                </a:solidFill>
              </a:rPr>
              <a:t> </a:t>
            </a:r>
            <a:r>
              <a:rPr lang="en-GB" sz="2000" dirty="0"/>
              <a:t>	500.000 project, the 38% of them have been successful. </a:t>
            </a:r>
          </a:p>
          <a:p>
            <a:endParaRPr lang="en-GB" sz="2400" b="1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64D0C09-4668-DB43-BD70-0D9905E3897C}"/>
              </a:ext>
            </a:extLst>
          </p:cNvPr>
          <p:cNvSpPr/>
          <p:nvPr/>
        </p:nvSpPr>
        <p:spPr>
          <a:xfrm>
            <a:off x="0" y="0"/>
            <a:ext cx="12192000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CA8A9355-5E7D-7944-BFDB-57EE9D5B8DCF}"/>
              </a:ext>
            </a:extLst>
          </p:cNvPr>
          <p:cNvSpPr/>
          <p:nvPr/>
        </p:nvSpPr>
        <p:spPr>
          <a:xfrm>
            <a:off x="0" y="6388443"/>
            <a:ext cx="12192000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C6DC8E91-AE59-A146-BFBF-F8A68E268524}"/>
              </a:ext>
            </a:extLst>
          </p:cNvPr>
          <p:cNvSpPr/>
          <p:nvPr/>
        </p:nvSpPr>
        <p:spPr>
          <a:xfrm>
            <a:off x="0" y="0"/>
            <a:ext cx="12192000" cy="4695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GB" b="1">
              <a:ln/>
              <a:solidFill>
                <a:schemeClr val="accent4"/>
              </a:solidFill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931BBA56-2EF3-154D-8A71-A27F8D34B40A}"/>
              </a:ext>
            </a:extLst>
          </p:cNvPr>
          <p:cNvSpPr/>
          <p:nvPr/>
        </p:nvSpPr>
        <p:spPr>
          <a:xfrm>
            <a:off x="0" y="6388443"/>
            <a:ext cx="12192000" cy="4695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GB" b="1" dirty="0">
              <a:ln/>
              <a:solidFill>
                <a:schemeClr val="accent4"/>
              </a:solidFill>
            </a:endParaRPr>
          </a:p>
        </p:txBody>
      </p:sp>
      <p:sp>
        <p:nvSpPr>
          <p:cNvPr id="19" name="Segnaposto data 1">
            <a:extLst>
              <a:ext uri="{FF2B5EF4-FFF2-40B4-BE49-F238E27FC236}">
                <a16:creationId xmlns:a16="http://schemas.microsoft.com/office/drawing/2014/main" id="{AA08FBB2-43B3-1343-93F1-4EF91D2E10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8365" y="6440657"/>
            <a:ext cx="2743200" cy="365125"/>
          </a:xfrm>
        </p:spPr>
        <p:txBody>
          <a:bodyPr/>
          <a:lstStyle/>
          <a:p>
            <a:r>
              <a:rPr lang="it-IT" sz="1800" dirty="0">
                <a:solidFill>
                  <a:schemeClr val="bg1"/>
                </a:solidFill>
              </a:rPr>
              <a:t>19/03/21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0" name="Segnaposto piè di pagina 2">
            <a:extLst>
              <a:ext uri="{FF2B5EF4-FFF2-40B4-BE49-F238E27FC236}">
                <a16:creationId xmlns:a16="http://schemas.microsoft.com/office/drawing/2014/main" id="{CC2D08E2-4DA5-CE4C-94C0-BCEA7F6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0241" y="6440657"/>
            <a:ext cx="5911517" cy="365125"/>
          </a:xfrm>
        </p:spPr>
        <p:txBody>
          <a:bodyPr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Andrea </a:t>
            </a:r>
            <a:r>
              <a:rPr lang="en-US" sz="1800" dirty="0" err="1">
                <a:solidFill>
                  <a:schemeClr val="bg1"/>
                </a:solidFill>
              </a:rPr>
              <a:t>Ierardi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1" name="Segnaposto numero diapositiva 8">
            <a:extLst>
              <a:ext uri="{FF2B5EF4-FFF2-40B4-BE49-F238E27FC236}">
                <a16:creationId xmlns:a16="http://schemas.microsoft.com/office/drawing/2014/main" id="{FAC952B9-780E-5442-81C4-634A182B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3560" y="6440657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z="1800" smtClean="0">
                <a:solidFill>
                  <a:schemeClr val="bg1"/>
                </a:solidFill>
              </a:rPr>
              <a:pPr/>
              <a:t>12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239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">
            <a:extLst>
              <a:ext uri="{FF2B5EF4-FFF2-40B4-BE49-F238E27FC236}">
                <a16:creationId xmlns:a16="http://schemas.microsoft.com/office/drawing/2014/main" id="{AA26EF29-82B2-624F-A124-0002F10FBDEA}"/>
              </a:ext>
            </a:extLst>
          </p:cNvPr>
          <p:cNvSpPr txBox="1">
            <a:spLocks/>
          </p:cNvSpPr>
          <p:nvPr/>
        </p:nvSpPr>
        <p:spPr>
          <a:xfrm>
            <a:off x="1353596" y="1564046"/>
            <a:ext cx="5237095" cy="5856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0070C0"/>
                </a:solidFill>
              </a:rPr>
              <a:t>Questions</a:t>
            </a:r>
            <a:r>
              <a:rPr lang="it-IT" b="1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AAE7CDC3-9A03-D747-9475-A6B0E9625243}"/>
              </a:ext>
            </a:extLst>
          </p:cNvPr>
          <p:cNvSpPr/>
          <p:nvPr/>
        </p:nvSpPr>
        <p:spPr>
          <a:xfrm>
            <a:off x="0" y="0"/>
            <a:ext cx="12192000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9286A36-8F8A-C343-8EE4-C5A938DCCD86}"/>
              </a:ext>
            </a:extLst>
          </p:cNvPr>
          <p:cNvSpPr/>
          <p:nvPr/>
        </p:nvSpPr>
        <p:spPr>
          <a:xfrm>
            <a:off x="0" y="6388443"/>
            <a:ext cx="12192000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C096587-50BD-554D-B244-B7795C883F52}"/>
              </a:ext>
            </a:extLst>
          </p:cNvPr>
          <p:cNvSpPr/>
          <p:nvPr/>
        </p:nvSpPr>
        <p:spPr>
          <a:xfrm>
            <a:off x="0" y="0"/>
            <a:ext cx="12192000" cy="4695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GB" b="1">
              <a:ln/>
              <a:solidFill>
                <a:schemeClr val="accent4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339A4302-12AB-6B44-84E9-AE2031811108}"/>
              </a:ext>
            </a:extLst>
          </p:cNvPr>
          <p:cNvSpPr/>
          <p:nvPr/>
        </p:nvSpPr>
        <p:spPr>
          <a:xfrm>
            <a:off x="0" y="6388443"/>
            <a:ext cx="12192000" cy="4695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GB" b="1" dirty="0">
              <a:ln/>
              <a:solidFill>
                <a:schemeClr val="accent4"/>
              </a:solidFill>
            </a:endParaRPr>
          </a:p>
        </p:txBody>
      </p:sp>
      <p:sp>
        <p:nvSpPr>
          <p:cNvPr id="14" name="Segnaposto data 1">
            <a:extLst>
              <a:ext uri="{FF2B5EF4-FFF2-40B4-BE49-F238E27FC236}">
                <a16:creationId xmlns:a16="http://schemas.microsoft.com/office/drawing/2014/main" id="{4DE80F16-9635-8B45-B8B2-44A53547FC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8365" y="6440657"/>
            <a:ext cx="2743200" cy="365125"/>
          </a:xfrm>
        </p:spPr>
        <p:txBody>
          <a:bodyPr/>
          <a:lstStyle/>
          <a:p>
            <a:r>
              <a:rPr lang="it-IT" sz="1800" dirty="0">
                <a:solidFill>
                  <a:schemeClr val="bg1"/>
                </a:solidFill>
              </a:rPr>
              <a:t>19/03/21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6" name="Segnaposto piè di pagina 2">
            <a:extLst>
              <a:ext uri="{FF2B5EF4-FFF2-40B4-BE49-F238E27FC236}">
                <a16:creationId xmlns:a16="http://schemas.microsoft.com/office/drawing/2014/main" id="{F3E99090-3F72-0749-95D6-3FAE6CD7C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0241" y="6440657"/>
            <a:ext cx="5911517" cy="365125"/>
          </a:xfrm>
        </p:spPr>
        <p:txBody>
          <a:bodyPr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Andrea </a:t>
            </a:r>
            <a:r>
              <a:rPr lang="en-US" sz="1800" dirty="0" err="1">
                <a:solidFill>
                  <a:schemeClr val="bg1"/>
                </a:solidFill>
              </a:rPr>
              <a:t>Ierardi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Segnaposto numero diapositiva 8">
            <a:extLst>
              <a:ext uri="{FF2B5EF4-FFF2-40B4-BE49-F238E27FC236}">
                <a16:creationId xmlns:a16="http://schemas.microsoft.com/office/drawing/2014/main" id="{394A2DB2-4B1F-044D-B898-A4BC4049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3560" y="6440657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z="1800" smtClean="0">
                <a:solidFill>
                  <a:schemeClr val="bg1"/>
                </a:solidFill>
              </a:rPr>
              <a:pPr/>
              <a:t>13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715D981-0035-422B-971E-426DA1F25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93698" y="2501763"/>
            <a:ext cx="5604603" cy="333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729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0093C11-D01F-5D4C-A2F7-DE585F6D8CB6}"/>
              </a:ext>
            </a:extLst>
          </p:cNvPr>
          <p:cNvSpPr/>
          <p:nvPr/>
        </p:nvSpPr>
        <p:spPr>
          <a:xfrm>
            <a:off x="0" y="0"/>
            <a:ext cx="12192000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AC3893D-E2D8-A048-AAB9-8FF445F6CDBF}"/>
              </a:ext>
            </a:extLst>
          </p:cNvPr>
          <p:cNvSpPr/>
          <p:nvPr/>
        </p:nvSpPr>
        <p:spPr>
          <a:xfrm>
            <a:off x="5412960" y="3244334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>
                <a:solidFill>
                  <a:schemeClr val="lt1"/>
                </a:solidFill>
              </a:rPr>
              <a:t>Introduction</a:t>
            </a:r>
            <a:endParaRPr lang="en-GB"/>
          </a:p>
        </p:txBody>
      </p:sp>
      <p:sp>
        <p:nvSpPr>
          <p:cNvPr id="7" name="Google Shape;175;p29">
            <a:extLst>
              <a:ext uri="{FF2B5EF4-FFF2-40B4-BE49-F238E27FC236}">
                <a16:creationId xmlns:a16="http://schemas.microsoft.com/office/drawing/2014/main" id="{8BE75341-7580-F14B-8FAE-FF93701CA766}"/>
              </a:ext>
            </a:extLst>
          </p:cNvPr>
          <p:cNvSpPr txBox="1">
            <a:spLocks/>
          </p:cNvSpPr>
          <p:nvPr/>
        </p:nvSpPr>
        <p:spPr>
          <a:xfrm flipH="1">
            <a:off x="1353596" y="1408520"/>
            <a:ext cx="2847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GB" b="1" dirty="0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C35F07-1550-6242-A270-C1AF50280F7E}"/>
              </a:ext>
            </a:extLst>
          </p:cNvPr>
          <p:cNvSpPr txBox="1"/>
          <p:nvPr/>
        </p:nvSpPr>
        <p:spPr>
          <a:xfrm>
            <a:off x="1037968" y="2669059"/>
            <a:ext cx="99101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B0F0"/>
                </a:solidFill>
              </a:rPr>
              <a:t> </a:t>
            </a:r>
            <a:r>
              <a:rPr lang="en-GB" sz="2000" dirty="0"/>
              <a:t>Kickstarter is an American public benefit corporation that maintains a  global Crowdfunding platform focused on creativity.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B0F0"/>
                </a:solidFill>
              </a:rPr>
              <a:t> </a:t>
            </a:r>
            <a:r>
              <a:rPr lang="it-IT" sz="2000" dirty="0" err="1"/>
              <a:t>Based</a:t>
            </a:r>
            <a:r>
              <a:rPr lang="it-IT" sz="2000" dirty="0"/>
              <a:t> in Brooklyn, New York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B0F0"/>
                </a:solidFill>
              </a:rPr>
              <a:t> </a:t>
            </a:r>
            <a:r>
              <a:rPr lang="it-IT" sz="2000" dirty="0" err="1"/>
              <a:t>Launched</a:t>
            </a:r>
            <a:r>
              <a:rPr lang="it-IT" sz="2000" dirty="0"/>
              <a:t> in 2009</a:t>
            </a:r>
            <a:endParaRPr lang="en-GB" sz="2000" dirty="0"/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C188C98B-7C2B-AB41-BC10-16146DE7B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276" y="4141971"/>
            <a:ext cx="2587782" cy="1354273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4A254B80-BA60-4B4C-810A-BF5FBC58F9F8}"/>
              </a:ext>
            </a:extLst>
          </p:cNvPr>
          <p:cNvSpPr/>
          <p:nvPr/>
        </p:nvSpPr>
        <p:spPr>
          <a:xfrm>
            <a:off x="0" y="6388443"/>
            <a:ext cx="12192000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530CE22C-E7F2-F440-8891-1251599D44FE}"/>
              </a:ext>
            </a:extLst>
          </p:cNvPr>
          <p:cNvSpPr/>
          <p:nvPr/>
        </p:nvSpPr>
        <p:spPr>
          <a:xfrm>
            <a:off x="0" y="0"/>
            <a:ext cx="12192000" cy="4695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GB" b="1">
              <a:ln/>
              <a:solidFill>
                <a:schemeClr val="accent4"/>
              </a:solidFill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5F0DCB3A-9367-A24A-BC08-8622D917BEF4}"/>
              </a:ext>
            </a:extLst>
          </p:cNvPr>
          <p:cNvSpPr/>
          <p:nvPr/>
        </p:nvSpPr>
        <p:spPr>
          <a:xfrm>
            <a:off x="0" y="6388443"/>
            <a:ext cx="12192000" cy="4695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GB" b="1" dirty="0">
              <a:ln/>
              <a:solidFill>
                <a:schemeClr val="accent4"/>
              </a:solidFill>
            </a:endParaRPr>
          </a:p>
        </p:txBody>
      </p:sp>
      <p:sp>
        <p:nvSpPr>
          <p:cNvPr id="15" name="Segnaposto data 1">
            <a:extLst>
              <a:ext uri="{FF2B5EF4-FFF2-40B4-BE49-F238E27FC236}">
                <a16:creationId xmlns:a16="http://schemas.microsoft.com/office/drawing/2014/main" id="{E5662286-C8C5-C44B-B7DC-094DF13C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8365" y="6440657"/>
            <a:ext cx="2743200" cy="365125"/>
          </a:xfrm>
        </p:spPr>
        <p:txBody>
          <a:bodyPr/>
          <a:lstStyle/>
          <a:p>
            <a:r>
              <a:rPr lang="it-IT" sz="1800" dirty="0">
                <a:solidFill>
                  <a:schemeClr val="bg1"/>
                </a:solidFill>
              </a:rPr>
              <a:t>19/03/21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6" name="Segnaposto piè di pagina 2">
            <a:extLst>
              <a:ext uri="{FF2B5EF4-FFF2-40B4-BE49-F238E27FC236}">
                <a16:creationId xmlns:a16="http://schemas.microsoft.com/office/drawing/2014/main" id="{2A67D8D9-B3AF-7A4D-9CB8-E8A6AA6B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0241" y="6440657"/>
            <a:ext cx="5911517" cy="365125"/>
          </a:xfrm>
        </p:spPr>
        <p:txBody>
          <a:bodyPr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Andrea </a:t>
            </a:r>
            <a:r>
              <a:rPr lang="en-US" sz="1800" dirty="0" err="1">
                <a:solidFill>
                  <a:schemeClr val="bg1"/>
                </a:solidFill>
              </a:rPr>
              <a:t>Ierardi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Segnaposto numero diapositiva 8">
            <a:extLst>
              <a:ext uri="{FF2B5EF4-FFF2-40B4-BE49-F238E27FC236}">
                <a16:creationId xmlns:a16="http://schemas.microsoft.com/office/drawing/2014/main" id="{882C3696-CA55-3349-8171-CA3CABAA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3560" y="6440657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z="1800" smtClean="0">
                <a:solidFill>
                  <a:schemeClr val="bg1"/>
                </a:solidFill>
              </a:rPr>
              <a:pPr/>
              <a:t>2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102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DAC3893D-E2D8-A048-AAB9-8FF445F6CDBF}"/>
              </a:ext>
            </a:extLst>
          </p:cNvPr>
          <p:cNvSpPr/>
          <p:nvPr/>
        </p:nvSpPr>
        <p:spPr>
          <a:xfrm>
            <a:off x="5412960" y="3244334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>
                <a:solidFill>
                  <a:schemeClr val="lt1"/>
                </a:solidFill>
              </a:rPr>
              <a:t>Introduction</a:t>
            </a:r>
            <a:endParaRPr lang="en-GB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C35F07-1550-6242-A270-C1AF50280F7E}"/>
              </a:ext>
            </a:extLst>
          </p:cNvPr>
          <p:cNvSpPr txBox="1"/>
          <p:nvPr/>
        </p:nvSpPr>
        <p:spPr>
          <a:xfrm>
            <a:off x="1002342" y="2607894"/>
            <a:ext cx="991011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B0F0"/>
                </a:solidFill>
              </a:rPr>
              <a:t> </a:t>
            </a:r>
            <a:r>
              <a:rPr lang="en-GB" sz="2000" dirty="0"/>
              <a:t>	</a:t>
            </a:r>
            <a:r>
              <a:rPr lang="en-GB" sz="2000" b="1" dirty="0"/>
              <a:t>Creators</a:t>
            </a:r>
            <a:r>
              <a:rPr lang="en-GB" sz="2000" dirty="0"/>
              <a:t>: request funding for a project 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B0F0"/>
                </a:solidFill>
              </a:rPr>
              <a:t> </a:t>
            </a:r>
            <a:r>
              <a:rPr lang="en-GB" sz="2000" dirty="0"/>
              <a:t>	</a:t>
            </a:r>
            <a:r>
              <a:rPr lang="en-GB" sz="2000" b="1" dirty="0"/>
              <a:t>Backers</a:t>
            </a:r>
            <a:r>
              <a:rPr lang="en-GB" sz="2000" dirty="0"/>
              <a:t>: support a product voluntarily 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B0F0"/>
                </a:solidFill>
              </a:rPr>
              <a:t> </a:t>
            </a:r>
            <a:r>
              <a:rPr lang="en-GB" sz="2000" dirty="0"/>
              <a:t>	</a:t>
            </a:r>
            <a:r>
              <a:rPr lang="en-GB" sz="2000" b="1" dirty="0"/>
              <a:t>Project</a:t>
            </a:r>
            <a:r>
              <a:rPr lang="en-GB" sz="2000" dirty="0"/>
              <a:t>: the idea of the creators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B0F0"/>
                </a:solidFill>
              </a:rPr>
              <a:t> </a:t>
            </a:r>
            <a:r>
              <a:rPr lang="en-GB" sz="2000" dirty="0"/>
              <a:t>	</a:t>
            </a:r>
            <a:r>
              <a:rPr lang="en-GB" sz="2000" b="1" dirty="0"/>
              <a:t>Funding goal</a:t>
            </a:r>
            <a:r>
              <a:rPr lang="en-GB" sz="2000" dirty="0"/>
              <a:t>: the amount of money needed to complete the project 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B0F0"/>
                </a:solidFill>
              </a:rPr>
              <a:t> </a:t>
            </a:r>
            <a:r>
              <a:rPr lang="en-GB" sz="2000" dirty="0"/>
              <a:t>	</a:t>
            </a:r>
            <a:r>
              <a:rPr lang="en-GB" sz="2000" b="1" dirty="0"/>
              <a:t>Rewards</a:t>
            </a:r>
            <a:r>
              <a:rPr lang="en-GB" sz="2000" dirty="0"/>
              <a:t>: experiences or products that backers receive from the creator for their support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  <a:p>
            <a:endParaRPr lang="en-GB" sz="2000" dirty="0"/>
          </a:p>
        </p:txBody>
      </p:sp>
      <p:sp>
        <p:nvSpPr>
          <p:cNvPr id="11" name="Google Shape;175;p29">
            <a:extLst>
              <a:ext uri="{FF2B5EF4-FFF2-40B4-BE49-F238E27FC236}">
                <a16:creationId xmlns:a16="http://schemas.microsoft.com/office/drawing/2014/main" id="{0D6B42AE-A361-DE43-8666-E3F504352BA9}"/>
              </a:ext>
            </a:extLst>
          </p:cNvPr>
          <p:cNvSpPr txBox="1">
            <a:spLocks/>
          </p:cNvSpPr>
          <p:nvPr/>
        </p:nvSpPr>
        <p:spPr>
          <a:xfrm flipH="1">
            <a:off x="1287882" y="1408520"/>
            <a:ext cx="2847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GB" b="1" dirty="0">
                <a:solidFill>
                  <a:srgbClr val="0070C0"/>
                </a:solidFill>
              </a:rPr>
              <a:t>Terminology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DCB43BFC-349E-D34B-858E-8343EBBACBB0}"/>
              </a:ext>
            </a:extLst>
          </p:cNvPr>
          <p:cNvSpPr/>
          <p:nvPr/>
        </p:nvSpPr>
        <p:spPr>
          <a:xfrm>
            <a:off x="0" y="0"/>
            <a:ext cx="12192000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222543B9-F8C5-DD4B-9B8A-C76F3DF2A414}"/>
              </a:ext>
            </a:extLst>
          </p:cNvPr>
          <p:cNvSpPr/>
          <p:nvPr/>
        </p:nvSpPr>
        <p:spPr>
          <a:xfrm>
            <a:off x="0" y="6388443"/>
            <a:ext cx="12192000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5E395F96-2E88-A14B-AE65-53637BA091CF}"/>
              </a:ext>
            </a:extLst>
          </p:cNvPr>
          <p:cNvSpPr/>
          <p:nvPr/>
        </p:nvSpPr>
        <p:spPr>
          <a:xfrm>
            <a:off x="0" y="0"/>
            <a:ext cx="12192000" cy="4695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GB" b="1">
              <a:ln/>
              <a:solidFill>
                <a:schemeClr val="accent4"/>
              </a:solidFill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C0591DA4-BB18-0840-BFF3-7AB6B5023E5D}"/>
              </a:ext>
            </a:extLst>
          </p:cNvPr>
          <p:cNvSpPr/>
          <p:nvPr/>
        </p:nvSpPr>
        <p:spPr>
          <a:xfrm>
            <a:off x="0" y="6388443"/>
            <a:ext cx="12192000" cy="4695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GB" b="1" dirty="0">
              <a:ln/>
              <a:solidFill>
                <a:schemeClr val="accent4"/>
              </a:solidFill>
            </a:endParaRPr>
          </a:p>
        </p:txBody>
      </p:sp>
      <p:sp>
        <p:nvSpPr>
          <p:cNvPr id="24" name="Segnaposto data 1">
            <a:extLst>
              <a:ext uri="{FF2B5EF4-FFF2-40B4-BE49-F238E27FC236}">
                <a16:creationId xmlns:a16="http://schemas.microsoft.com/office/drawing/2014/main" id="{2147AE86-5028-0C42-95B5-3B309A5F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8365" y="6440657"/>
            <a:ext cx="2743200" cy="365125"/>
          </a:xfrm>
        </p:spPr>
        <p:txBody>
          <a:bodyPr/>
          <a:lstStyle/>
          <a:p>
            <a:r>
              <a:rPr lang="it-IT" sz="1800" dirty="0">
                <a:solidFill>
                  <a:schemeClr val="bg1"/>
                </a:solidFill>
              </a:rPr>
              <a:t>19/03/21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5" name="Segnaposto piè di pagina 2">
            <a:extLst>
              <a:ext uri="{FF2B5EF4-FFF2-40B4-BE49-F238E27FC236}">
                <a16:creationId xmlns:a16="http://schemas.microsoft.com/office/drawing/2014/main" id="{12B98A65-6200-054B-8C4D-6F436C906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0241" y="6440657"/>
            <a:ext cx="5911517" cy="365125"/>
          </a:xfrm>
        </p:spPr>
        <p:txBody>
          <a:bodyPr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Andrea </a:t>
            </a:r>
            <a:r>
              <a:rPr lang="en-US" sz="1800" dirty="0" err="1">
                <a:solidFill>
                  <a:schemeClr val="bg1"/>
                </a:solidFill>
              </a:rPr>
              <a:t>Ierardi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6" name="Segnaposto numero diapositiva 8">
            <a:extLst>
              <a:ext uri="{FF2B5EF4-FFF2-40B4-BE49-F238E27FC236}">
                <a16:creationId xmlns:a16="http://schemas.microsoft.com/office/drawing/2014/main" id="{87EFE658-F909-F24A-AE1D-0E7413C45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3560" y="6440657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z="1800" smtClean="0">
                <a:solidFill>
                  <a:schemeClr val="bg1"/>
                </a:solidFill>
              </a:rPr>
              <a:pPr/>
              <a:t>3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625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0093C11-D01F-5D4C-A2F7-DE585F6D8CB6}"/>
              </a:ext>
            </a:extLst>
          </p:cNvPr>
          <p:cNvSpPr/>
          <p:nvPr/>
        </p:nvSpPr>
        <p:spPr>
          <a:xfrm>
            <a:off x="0" y="0"/>
            <a:ext cx="12192000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AC3893D-E2D8-A048-AAB9-8FF445F6CDBF}"/>
              </a:ext>
            </a:extLst>
          </p:cNvPr>
          <p:cNvSpPr/>
          <p:nvPr/>
        </p:nvSpPr>
        <p:spPr>
          <a:xfrm>
            <a:off x="5412960" y="3244334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>
                <a:solidFill>
                  <a:schemeClr val="lt1"/>
                </a:solidFill>
              </a:rPr>
              <a:t>Introduction</a:t>
            </a:r>
            <a:endParaRPr lang="en-GB"/>
          </a:p>
        </p:txBody>
      </p:sp>
      <p:sp>
        <p:nvSpPr>
          <p:cNvPr id="7" name="Google Shape;175;p29">
            <a:extLst>
              <a:ext uri="{FF2B5EF4-FFF2-40B4-BE49-F238E27FC236}">
                <a16:creationId xmlns:a16="http://schemas.microsoft.com/office/drawing/2014/main" id="{8BE75341-7580-F14B-8FAE-FF93701CA766}"/>
              </a:ext>
            </a:extLst>
          </p:cNvPr>
          <p:cNvSpPr txBox="1">
            <a:spLocks/>
          </p:cNvSpPr>
          <p:nvPr/>
        </p:nvSpPr>
        <p:spPr>
          <a:xfrm flipH="1">
            <a:off x="1353596" y="1408520"/>
            <a:ext cx="2847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GB" b="1" dirty="0">
                <a:solidFill>
                  <a:srgbClr val="0070C0"/>
                </a:solidFill>
              </a:rPr>
              <a:t>How it works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C35F07-1550-6242-A270-C1AF50280F7E}"/>
              </a:ext>
            </a:extLst>
          </p:cNvPr>
          <p:cNvSpPr txBox="1"/>
          <p:nvPr/>
        </p:nvSpPr>
        <p:spPr>
          <a:xfrm>
            <a:off x="710798" y="2392350"/>
            <a:ext cx="103039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B0F0"/>
                </a:solidFill>
              </a:rPr>
              <a:t> </a:t>
            </a:r>
            <a:r>
              <a:rPr lang="en-US" sz="2000" dirty="0">
                <a:effectLst/>
              </a:rPr>
              <a:t>It is a marketplace where: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B0F0"/>
                </a:solidFill>
                <a:effectLst/>
              </a:rPr>
              <a:t> </a:t>
            </a:r>
            <a:r>
              <a:rPr lang="en-US" sz="2000" dirty="0">
                <a:effectLst/>
              </a:rPr>
              <a:t>The creators launch their project on the platform with a set funding goal.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B0F0"/>
                </a:solidFill>
                <a:effectLst/>
              </a:rPr>
              <a:t> </a:t>
            </a:r>
            <a:r>
              <a:rPr lang="en-US" sz="2000" dirty="0">
                <a:effectLst/>
              </a:rPr>
              <a:t>Describe ideas using images, videos and set rewards to backers.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B0F0"/>
                </a:solidFill>
                <a:effectLst/>
              </a:rPr>
              <a:t> </a:t>
            </a:r>
            <a:r>
              <a:rPr lang="en-US" sz="2000" dirty="0">
                <a:effectLst/>
              </a:rPr>
              <a:t>The rewards can be divided in tiers based on the amount of the support from the backers.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B0F0"/>
                </a:solidFill>
                <a:effectLst/>
              </a:rPr>
              <a:t> </a:t>
            </a:r>
            <a:r>
              <a:rPr lang="en-US" sz="2000" dirty="0">
                <a:effectLst/>
              </a:rPr>
              <a:t>If funding goal is achieved, the backers’ cards are charged with the amount they’ve pledged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B0F0"/>
                </a:solidFill>
                <a:effectLst/>
              </a:rPr>
              <a:t> </a:t>
            </a:r>
            <a:r>
              <a:rPr lang="en-US" sz="2000" dirty="0">
                <a:effectLst/>
              </a:rPr>
              <a:t>The backers will receive the rewards as promised.</a:t>
            </a:r>
            <a:endParaRPr lang="en-GB" sz="200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A254B80-BA60-4B4C-810A-BF5FBC58F9F8}"/>
              </a:ext>
            </a:extLst>
          </p:cNvPr>
          <p:cNvSpPr/>
          <p:nvPr/>
        </p:nvSpPr>
        <p:spPr>
          <a:xfrm>
            <a:off x="0" y="6388443"/>
            <a:ext cx="12192000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530CE22C-E7F2-F440-8891-1251599D44FE}"/>
              </a:ext>
            </a:extLst>
          </p:cNvPr>
          <p:cNvSpPr/>
          <p:nvPr/>
        </p:nvSpPr>
        <p:spPr>
          <a:xfrm>
            <a:off x="0" y="0"/>
            <a:ext cx="12192000" cy="4695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GB" b="1">
              <a:ln/>
              <a:solidFill>
                <a:schemeClr val="accent4"/>
              </a:solidFill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5F0DCB3A-9367-A24A-BC08-8622D917BEF4}"/>
              </a:ext>
            </a:extLst>
          </p:cNvPr>
          <p:cNvSpPr/>
          <p:nvPr/>
        </p:nvSpPr>
        <p:spPr>
          <a:xfrm>
            <a:off x="0" y="6388443"/>
            <a:ext cx="12192000" cy="4695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GB" b="1" dirty="0">
              <a:ln/>
              <a:solidFill>
                <a:schemeClr val="accent4"/>
              </a:solidFill>
            </a:endParaRPr>
          </a:p>
        </p:txBody>
      </p:sp>
      <p:sp>
        <p:nvSpPr>
          <p:cNvPr id="15" name="Segnaposto data 1">
            <a:extLst>
              <a:ext uri="{FF2B5EF4-FFF2-40B4-BE49-F238E27FC236}">
                <a16:creationId xmlns:a16="http://schemas.microsoft.com/office/drawing/2014/main" id="{E5662286-C8C5-C44B-B7DC-094DF13C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8365" y="6440657"/>
            <a:ext cx="2743200" cy="365125"/>
          </a:xfrm>
        </p:spPr>
        <p:txBody>
          <a:bodyPr/>
          <a:lstStyle/>
          <a:p>
            <a:r>
              <a:rPr lang="it-IT" sz="1800" dirty="0">
                <a:solidFill>
                  <a:schemeClr val="bg1"/>
                </a:solidFill>
              </a:rPr>
              <a:t>19/03/21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6" name="Segnaposto piè di pagina 2">
            <a:extLst>
              <a:ext uri="{FF2B5EF4-FFF2-40B4-BE49-F238E27FC236}">
                <a16:creationId xmlns:a16="http://schemas.microsoft.com/office/drawing/2014/main" id="{2A67D8D9-B3AF-7A4D-9CB8-E8A6AA6B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0241" y="6440657"/>
            <a:ext cx="5911517" cy="365125"/>
          </a:xfrm>
        </p:spPr>
        <p:txBody>
          <a:bodyPr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Andrea </a:t>
            </a:r>
            <a:r>
              <a:rPr lang="en-US" sz="1800" dirty="0" err="1">
                <a:solidFill>
                  <a:schemeClr val="bg1"/>
                </a:solidFill>
              </a:rPr>
              <a:t>Ierardi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Segnaposto numero diapositiva 8">
            <a:extLst>
              <a:ext uri="{FF2B5EF4-FFF2-40B4-BE49-F238E27FC236}">
                <a16:creationId xmlns:a16="http://schemas.microsoft.com/office/drawing/2014/main" id="{882C3696-CA55-3349-8171-CA3CABAA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3560" y="6440657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z="1800" smtClean="0">
                <a:solidFill>
                  <a:schemeClr val="bg1"/>
                </a:solidFill>
              </a:rPr>
              <a:pPr/>
              <a:t>4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19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75;p29">
            <a:extLst>
              <a:ext uri="{FF2B5EF4-FFF2-40B4-BE49-F238E27FC236}">
                <a16:creationId xmlns:a16="http://schemas.microsoft.com/office/drawing/2014/main" id="{0D6B42AE-A361-DE43-8666-E3F504352BA9}"/>
              </a:ext>
            </a:extLst>
          </p:cNvPr>
          <p:cNvSpPr txBox="1">
            <a:spLocks/>
          </p:cNvSpPr>
          <p:nvPr/>
        </p:nvSpPr>
        <p:spPr>
          <a:xfrm flipH="1">
            <a:off x="1353596" y="1382169"/>
            <a:ext cx="2847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GB" b="1" dirty="0">
                <a:solidFill>
                  <a:srgbClr val="0070C0"/>
                </a:solidFill>
              </a:rPr>
              <a:t>Categories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AC3893D-E2D8-A048-AAB9-8FF445F6CDBF}"/>
              </a:ext>
            </a:extLst>
          </p:cNvPr>
          <p:cNvSpPr/>
          <p:nvPr/>
        </p:nvSpPr>
        <p:spPr>
          <a:xfrm>
            <a:off x="5412960" y="3244334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>
                <a:solidFill>
                  <a:schemeClr val="lt1"/>
                </a:solidFill>
              </a:rPr>
              <a:t>Introduction</a:t>
            </a:r>
            <a:endParaRPr lang="en-GB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C35F07-1550-6242-A270-C1AF50280F7E}"/>
              </a:ext>
            </a:extLst>
          </p:cNvPr>
          <p:cNvSpPr txBox="1"/>
          <p:nvPr/>
        </p:nvSpPr>
        <p:spPr>
          <a:xfrm>
            <a:off x="1002342" y="2733148"/>
            <a:ext cx="99101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Kickstarter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specifically</a:t>
            </a:r>
            <a:r>
              <a:rPr lang="it-IT" sz="2000" dirty="0"/>
              <a:t> for creative projects in the following </a:t>
            </a:r>
            <a:r>
              <a:rPr lang="it-IT" sz="2000" dirty="0" err="1"/>
              <a:t>categories</a:t>
            </a:r>
            <a:r>
              <a:rPr lang="it-IT" sz="2000" dirty="0"/>
              <a:t>: </a:t>
            </a:r>
          </a:p>
          <a:p>
            <a:endParaRPr lang="en-GB" dirty="0"/>
          </a:p>
        </p:txBody>
      </p:sp>
      <p:graphicFrame>
        <p:nvGraphicFramePr>
          <p:cNvPr id="12" name="Diagramma 11">
            <a:extLst>
              <a:ext uri="{FF2B5EF4-FFF2-40B4-BE49-F238E27FC236}">
                <a16:creationId xmlns:a16="http://schemas.microsoft.com/office/drawing/2014/main" id="{8691431F-2BAA-9342-9AD8-BDE17F2BF1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579742"/>
              </p:ext>
            </p:extLst>
          </p:nvPr>
        </p:nvGraphicFramePr>
        <p:xfrm>
          <a:off x="700643" y="3367603"/>
          <a:ext cx="10137933" cy="2857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ttangolo 14">
            <a:extLst>
              <a:ext uri="{FF2B5EF4-FFF2-40B4-BE49-F238E27FC236}">
                <a16:creationId xmlns:a16="http://schemas.microsoft.com/office/drawing/2014/main" id="{1155DDA1-F175-B543-AC41-19AEEF13F38C}"/>
              </a:ext>
            </a:extLst>
          </p:cNvPr>
          <p:cNvSpPr/>
          <p:nvPr/>
        </p:nvSpPr>
        <p:spPr>
          <a:xfrm>
            <a:off x="0" y="0"/>
            <a:ext cx="12192000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C7B3BE60-DC5B-0A43-AA58-C4D818751B12}"/>
              </a:ext>
            </a:extLst>
          </p:cNvPr>
          <p:cNvSpPr/>
          <p:nvPr/>
        </p:nvSpPr>
        <p:spPr>
          <a:xfrm>
            <a:off x="0" y="6388443"/>
            <a:ext cx="12192000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52F35C93-A806-DC43-9065-E0AA56E729B4}"/>
              </a:ext>
            </a:extLst>
          </p:cNvPr>
          <p:cNvSpPr/>
          <p:nvPr/>
        </p:nvSpPr>
        <p:spPr>
          <a:xfrm>
            <a:off x="0" y="0"/>
            <a:ext cx="12192000" cy="4695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GB" b="1">
              <a:ln/>
              <a:solidFill>
                <a:schemeClr val="accent4"/>
              </a:solidFill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C0944510-20DB-F54C-BB90-B3E005009B1B}"/>
              </a:ext>
            </a:extLst>
          </p:cNvPr>
          <p:cNvSpPr/>
          <p:nvPr/>
        </p:nvSpPr>
        <p:spPr>
          <a:xfrm>
            <a:off x="0" y="6388443"/>
            <a:ext cx="12192000" cy="4695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GB" b="1" dirty="0">
              <a:ln/>
              <a:solidFill>
                <a:schemeClr val="accent4"/>
              </a:solidFill>
            </a:endParaRPr>
          </a:p>
        </p:txBody>
      </p:sp>
      <p:sp>
        <p:nvSpPr>
          <p:cNvPr id="19" name="Segnaposto data 1">
            <a:extLst>
              <a:ext uri="{FF2B5EF4-FFF2-40B4-BE49-F238E27FC236}">
                <a16:creationId xmlns:a16="http://schemas.microsoft.com/office/drawing/2014/main" id="{E4346E40-5A4A-7B48-82DD-1275B6C6C5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8365" y="6440657"/>
            <a:ext cx="2743200" cy="365125"/>
          </a:xfrm>
        </p:spPr>
        <p:txBody>
          <a:bodyPr/>
          <a:lstStyle/>
          <a:p>
            <a:r>
              <a:rPr lang="it-IT" sz="1800" dirty="0">
                <a:solidFill>
                  <a:schemeClr val="bg1"/>
                </a:solidFill>
              </a:rPr>
              <a:t>19/03/21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0" name="Segnaposto piè di pagina 2">
            <a:extLst>
              <a:ext uri="{FF2B5EF4-FFF2-40B4-BE49-F238E27FC236}">
                <a16:creationId xmlns:a16="http://schemas.microsoft.com/office/drawing/2014/main" id="{28507827-B5C3-4C4E-9662-E50AA743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0241" y="6440657"/>
            <a:ext cx="5911517" cy="365125"/>
          </a:xfrm>
        </p:spPr>
        <p:txBody>
          <a:bodyPr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Andrea </a:t>
            </a:r>
            <a:r>
              <a:rPr lang="en-US" sz="1800" dirty="0" err="1">
                <a:solidFill>
                  <a:schemeClr val="bg1"/>
                </a:solidFill>
              </a:rPr>
              <a:t>Ierardi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1" name="Segnaposto numero diapositiva 8">
            <a:extLst>
              <a:ext uri="{FF2B5EF4-FFF2-40B4-BE49-F238E27FC236}">
                <a16:creationId xmlns:a16="http://schemas.microsoft.com/office/drawing/2014/main" id="{C21E0A7C-D42D-904E-8951-40C134C4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3560" y="6440657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z="1800" smtClean="0">
                <a:solidFill>
                  <a:schemeClr val="bg1"/>
                </a:solidFill>
              </a:rPr>
              <a:pPr/>
              <a:t>5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794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DAC3893D-E2D8-A048-AAB9-8FF445F6CDBF}"/>
              </a:ext>
            </a:extLst>
          </p:cNvPr>
          <p:cNvSpPr/>
          <p:nvPr/>
        </p:nvSpPr>
        <p:spPr>
          <a:xfrm>
            <a:off x="5412960" y="3244334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>
                <a:solidFill>
                  <a:schemeClr val="lt1"/>
                </a:solidFill>
              </a:rPr>
              <a:t>Introduction</a:t>
            </a:r>
            <a:endParaRPr lang="en-GB"/>
          </a:p>
        </p:txBody>
      </p:sp>
      <p:sp>
        <p:nvSpPr>
          <p:cNvPr id="11" name="Google Shape;175;p29">
            <a:extLst>
              <a:ext uri="{FF2B5EF4-FFF2-40B4-BE49-F238E27FC236}">
                <a16:creationId xmlns:a16="http://schemas.microsoft.com/office/drawing/2014/main" id="{0D6B42AE-A361-DE43-8666-E3F504352BA9}"/>
              </a:ext>
            </a:extLst>
          </p:cNvPr>
          <p:cNvSpPr txBox="1">
            <a:spLocks/>
          </p:cNvSpPr>
          <p:nvPr/>
        </p:nvSpPr>
        <p:spPr>
          <a:xfrm flipH="1">
            <a:off x="1254326" y="1408520"/>
            <a:ext cx="5726077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GB" b="1" dirty="0">
                <a:solidFill>
                  <a:srgbClr val="0070C0"/>
                </a:solidFill>
              </a:rPr>
              <a:t>Start a campaign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C35F07-1550-6242-A270-C1AF50280F7E}"/>
              </a:ext>
            </a:extLst>
          </p:cNvPr>
          <p:cNvSpPr txBox="1"/>
          <p:nvPr/>
        </p:nvSpPr>
        <p:spPr>
          <a:xfrm>
            <a:off x="775839" y="2785063"/>
            <a:ext cx="99101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b="1" dirty="0">
                <a:solidFill>
                  <a:srgbClr val="00B0F0"/>
                </a:solidFill>
              </a:rPr>
              <a:t> </a:t>
            </a:r>
            <a:r>
              <a:rPr lang="en-GB" sz="2000" b="1" dirty="0"/>
              <a:t>Create an account</a:t>
            </a:r>
            <a:r>
              <a:rPr lang="en-GB" sz="2000" dirty="0"/>
              <a:t>: </a:t>
            </a:r>
            <a:r>
              <a:rPr lang="it-IT" sz="2000" dirty="0" err="1"/>
              <a:t>insert</a:t>
            </a:r>
            <a:r>
              <a:rPr lang="it-IT" sz="2000" dirty="0"/>
              <a:t> some personal information and the password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it-IT" sz="2000" b="1" dirty="0">
                <a:solidFill>
                  <a:srgbClr val="00B0F0"/>
                </a:solidFill>
              </a:rPr>
              <a:t> </a:t>
            </a:r>
            <a:r>
              <a:rPr lang="it-IT" sz="2000" b="1" dirty="0" err="1"/>
              <a:t>Describe</a:t>
            </a:r>
            <a:r>
              <a:rPr lang="it-IT" sz="2000" b="1" dirty="0"/>
              <a:t> </a:t>
            </a:r>
            <a:r>
              <a:rPr lang="it-IT" sz="2000" b="1" dirty="0" err="1"/>
              <a:t>your</a:t>
            </a:r>
            <a:r>
              <a:rPr lang="it-IT" sz="2000" b="1" dirty="0"/>
              <a:t> project </a:t>
            </a:r>
            <a:r>
              <a:rPr lang="en-GB" sz="2000" dirty="0"/>
              <a:t>: </a:t>
            </a:r>
            <a:endParaRPr lang="it-IT" sz="2000" dirty="0"/>
          </a:p>
          <a:p>
            <a:pPr marL="914400" lvl="1" indent="-457200">
              <a:buFont typeface="+mj-lt"/>
              <a:buAutoNum type="arabicPeriod"/>
            </a:pPr>
            <a:r>
              <a:rPr lang="it-IT" sz="2000" dirty="0" err="1"/>
              <a:t>key</a:t>
            </a:r>
            <a:r>
              <a:rPr lang="it-IT" sz="2000" dirty="0"/>
              <a:t> of the success of the </a:t>
            </a:r>
            <a:r>
              <a:rPr lang="it-IT" sz="2000" dirty="0" err="1"/>
              <a:t>project</a:t>
            </a:r>
            <a:r>
              <a:rPr lang="it-IT" sz="20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000" dirty="0"/>
              <a:t>Creator Book with some </a:t>
            </a:r>
            <a:r>
              <a:rPr lang="it-IT" sz="2000" dirty="0" err="1"/>
              <a:t>tips</a:t>
            </a:r>
            <a:r>
              <a:rPr lang="en-GB" sz="2000" dirty="0"/>
              <a:t> 	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it-IT" sz="2000" b="1" dirty="0">
                <a:solidFill>
                  <a:srgbClr val="00B0F0"/>
                </a:solidFill>
              </a:rPr>
              <a:t> </a:t>
            </a:r>
            <a:r>
              <a:rPr lang="it-IT" sz="2000" b="1" dirty="0"/>
              <a:t>Set </a:t>
            </a:r>
            <a:r>
              <a:rPr lang="it-IT" sz="2000" b="1" dirty="0" err="1"/>
              <a:t>your</a:t>
            </a:r>
            <a:r>
              <a:rPr lang="it-IT" sz="2000" b="1" dirty="0"/>
              <a:t> </a:t>
            </a:r>
            <a:r>
              <a:rPr lang="it-IT" sz="2000" b="1" dirty="0" err="1"/>
              <a:t>rewards</a:t>
            </a:r>
            <a:r>
              <a:rPr lang="it-IT" sz="2000" b="1" dirty="0"/>
              <a:t> </a:t>
            </a:r>
            <a:r>
              <a:rPr lang="en-GB" sz="2000" dirty="0"/>
              <a:t>: </a:t>
            </a:r>
            <a:r>
              <a:rPr lang="it-IT" sz="2000" dirty="0" err="1"/>
              <a:t>credible</a:t>
            </a:r>
            <a:r>
              <a:rPr lang="it-IT" sz="2000" dirty="0"/>
              <a:t> goal and </a:t>
            </a:r>
            <a:r>
              <a:rPr lang="it-IT" sz="2000" dirty="0" err="1"/>
              <a:t>suitable</a:t>
            </a:r>
            <a:r>
              <a:rPr lang="it-IT" sz="2000" dirty="0"/>
              <a:t> </a:t>
            </a:r>
            <a:r>
              <a:rPr lang="it-IT" sz="2000" dirty="0" err="1"/>
              <a:t>rewards</a:t>
            </a:r>
            <a:endParaRPr lang="it-IT" sz="2000" dirty="0"/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r>
              <a:rPr lang="it-IT" sz="2000" b="1" dirty="0">
                <a:solidFill>
                  <a:srgbClr val="00B0F0"/>
                </a:solidFill>
              </a:rPr>
              <a:t> </a:t>
            </a:r>
            <a:r>
              <a:rPr lang="it-IT" sz="2000" b="1" dirty="0"/>
              <a:t>Connect </a:t>
            </a:r>
            <a:r>
              <a:rPr lang="it-IT" sz="2000" b="1" dirty="0" err="1"/>
              <a:t>you</a:t>
            </a:r>
            <a:r>
              <a:rPr lang="it-IT" sz="2000" b="1" dirty="0"/>
              <a:t> bank account </a:t>
            </a:r>
            <a:r>
              <a:rPr lang="en-GB" sz="2000" dirty="0"/>
              <a:t>:</a:t>
            </a:r>
            <a:r>
              <a:rPr lang="it-IT" sz="2000" kern="0" dirty="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it-IT" sz="2000" dirty="0">
                <a:sym typeface="Open Sans Light"/>
              </a:rPr>
              <a:t>to </a:t>
            </a:r>
            <a:r>
              <a:rPr lang="it-IT" sz="2000" dirty="0" err="1">
                <a:sym typeface="Open Sans Light"/>
              </a:rPr>
              <a:t>receive</a:t>
            </a:r>
            <a:r>
              <a:rPr lang="it-IT" sz="2000" dirty="0">
                <a:sym typeface="Open Sans Light"/>
              </a:rPr>
              <a:t> the funds. </a:t>
            </a:r>
            <a:endParaRPr lang="en-GB" sz="2000" dirty="0"/>
          </a:p>
          <a:p>
            <a:endParaRPr lang="en-GB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174D759A-B53C-3C46-9883-8D74A55A54FC}"/>
              </a:ext>
            </a:extLst>
          </p:cNvPr>
          <p:cNvSpPr/>
          <p:nvPr/>
        </p:nvSpPr>
        <p:spPr>
          <a:xfrm>
            <a:off x="0" y="0"/>
            <a:ext cx="12192000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CFF745B3-AB9D-5445-A802-CFAC1AFA7CCC}"/>
              </a:ext>
            </a:extLst>
          </p:cNvPr>
          <p:cNvSpPr/>
          <p:nvPr/>
        </p:nvSpPr>
        <p:spPr>
          <a:xfrm>
            <a:off x="0" y="6388443"/>
            <a:ext cx="12192000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0B851A8-C99C-534E-AAA2-799782CF0EEB}"/>
              </a:ext>
            </a:extLst>
          </p:cNvPr>
          <p:cNvSpPr/>
          <p:nvPr/>
        </p:nvSpPr>
        <p:spPr>
          <a:xfrm>
            <a:off x="0" y="0"/>
            <a:ext cx="12192000" cy="4695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GB" b="1">
              <a:ln/>
              <a:solidFill>
                <a:schemeClr val="accent4"/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5107C46-451E-D548-864D-EDD2B124866B}"/>
              </a:ext>
            </a:extLst>
          </p:cNvPr>
          <p:cNvSpPr/>
          <p:nvPr/>
        </p:nvSpPr>
        <p:spPr>
          <a:xfrm>
            <a:off x="0" y="6388443"/>
            <a:ext cx="12192000" cy="4695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GB" b="1" dirty="0">
              <a:ln/>
              <a:solidFill>
                <a:schemeClr val="accent4"/>
              </a:solidFill>
            </a:endParaRPr>
          </a:p>
        </p:txBody>
      </p:sp>
      <p:sp>
        <p:nvSpPr>
          <p:cNvPr id="22" name="Segnaposto data 1">
            <a:extLst>
              <a:ext uri="{FF2B5EF4-FFF2-40B4-BE49-F238E27FC236}">
                <a16:creationId xmlns:a16="http://schemas.microsoft.com/office/drawing/2014/main" id="{1F63C449-C8A5-2A4B-AAE8-671FEAE8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8365" y="6440657"/>
            <a:ext cx="2743200" cy="365125"/>
          </a:xfrm>
        </p:spPr>
        <p:txBody>
          <a:bodyPr/>
          <a:lstStyle/>
          <a:p>
            <a:r>
              <a:rPr lang="it-IT" sz="1800" dirty="0">
                <a:solidFill>
                  <a:schemeClr val="bg1"/>
                </a:solidFill>
              </a:rPr>
              <a:t>19/03/21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3" name="Segnaposto piè di pagina 2">
            <a:extLst>
              <a:ext uri="{FF2B5EF4-FFF2-40B4-BE49-F238E27FC236}">
                <a16:creationId xmlns:a16="http://schemas.microsoft.com/office/drawing/2014/main" id="{B81B35A6-B34D-E447-9763-A54FC3B12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0241" y="6440657"/>
            <a:ext cx="5911517" cy="365125"/>
          </a:xfrm>
        </p:spPr>
        <p:txBody>
          <a:bodyPr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Andrea </a:t>
            </a:r>
            <a:r>
              <a:rPr lang="en-US" sz="1800" dirty="0" err="1">
                <a:solidFill>
                  <a:schemeClr val="bg1"/>
                </a:solidFill>
              </a:rPr>
              <a:t>Ierardi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C0B719D3-0F0A-E04D-AB17-1F603429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3560" y="6440657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z="1800" smtClean="0">
                <a:solidFill>
                  <a:schemeClr val="bg1"/>
                </a:solidFill>
              </a:rPr>
              <a:pPr/>
              <a:t>6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388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0093C11-D01F-5D4C-A2F7-DE585F6D8CB6}"/>
              </a:ext>
            </a:extLst>
          </p:cNvPr>
          <p:cNvSpPr/>
          <p:nvPr/>
        </p:nvSpPr>
        <p:spPr>
          <a:xfrm>
            <a:off x="0" y="0"/>
            <a:ext cx="12192000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A254B80-BA60-4B4C-810A-BF5FBC58F9F8}"/>
              </a:ext>
            </a:extLst>
          </p:cNvPr>
          <p:cNvSpPr/>
          <p:nvPr/>
        </p:nvSpPr>
        <p:spPr>
          <a:xfrm>
            <a:off x="0" y="6388443"/>
            <a:ext cx="12192000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530CE22C-E7F2-F440-8891-1251599D44FE}"/>
              </a:ext>
            </a:extLst>
          </p:cNvPr>
          <p:cNvSpPr/>
          <p:nvPr/>
        </p:nvSpPr>
        <p:spPr>
          <a:xfrm>
            <a:off x="0" y="0"/>
            <a:ext cx="12192000" cy="4695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GB" b="1">
              <a:ln/>
              <a:solidFill>
                <a:schemeClr val="accent4"/>
              </a:solidFill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5F0DCB3A-9367-A24A-BC08-8622D917BEF4}"/>
              </a:ext>
            </a:extLst>
          </p:cNvPr>
          <p:cNvSpPr/>
          <p:nvPr/>
        </p:nvSpPr>
        <p:spPr>
          <a:xfrm>
            <a:off x="0" y="6388443"/>
            <a:ext cx="12192000" cy="4695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GB" b="1" dirty="0">
              <a:ln/>
              <a:solidFill>
                <a:schemeClr val="accent4"/>
              </a:solidFill>
            </a:endParaRPr>
          </a:p>
        </p:txBody>
      </p:sp>
      <p:sp>
        <p:nvSpPr>
          <p:cNvPr id="15" name="Segnaposto data 1">
            <a:extLst>
              <a:ext uri="{FF2B5EF4-FFF2-40B4-BE49-F238E27FC236}">
                <a16:creationId xmlns:a16="http://schemas.microsoft.com/office/drawing/2014/main" id="{E5662286-C8C5-C44B-B7DC-094DF13C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8365" y="6440657"/>
            <a:ext cx="2743200" cy="365125"/>
          </a:xfrm>
        </p:spPr>
        <p:txBody>
          <a:bodyPr/>
          <a:lstStyle/>
          <a:p>
            <a:r>
              <a:rPr lang="it-IT" sz="1800" dirty="0">
                <a:solidFill>
                  <a:schemeClr val="bg1"/>
                </a:solidFill>
              </a:rPr>
              <a:t>19/03/21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6" name="Segnaposto piè di pagina 2">
            <a:extLst>
              <a:ext uri="{FF2B5EF4-FFF2-40B4-BE49-F238E27FC236}">
                <a16:creationId xmlns:a16="http://schemas.microsoft.com/office/drawing/2014/main" id="{2A67D8D9-B3AF-7A4D-9CB8-E8A6AA6B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0241" y="6440657"/>
            <a:ext cx="5911517" cy="365125"/>
          </a:xfrm>
        </p:spPr>
        <p:txBody>
          <a:bodyPr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Andrea </a:t>
            </a:r>
            <a:r>
              <a:rPr lang="en-US" sz="1800" dirty="0" err="1">
                <a:solidFill>
                  <a:schemeClr val="bg1"/>
                </a:solidFill>
              </a:rPr>
              <a:t>Ierardi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Segnaposto numero diapositiva 8">
            <a:extLst>
              <a:ext uri="{FF2B5EF4-FFF2-40B4-BE49-F238E27FC236}">
                <a16:creationId xmlns:a16="http://schemas.microsoft.com/office/drawing/2014/main" id="{882C3696-CA55-3349-8171-CA3CABAA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3560" y="6440657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z="1800" smtClean="0">
                <a:solidFill>
                  <a:schemeClr val="bg1"/>
                </a:solidFill>
              </a:rPr>
              <a:pPr/>
              <a:t>7</a:t>
            </a:fld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7D66B79-6695-408A-8663-F17AC24999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6431916"/>
              </p:ext>
            </p:extLst>
          </p:nvPr>
        </p:nvGraphicFramePr>
        <p:xfrm>
          <a:off x="375820" y="1663684"/>
          <a:ext cx="6116405" cy="1171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15868D47-6055-4B8C-AD62-DD31CED91C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0639" y="586205"/>
            <a:ext cx="1290721" cy="737627"/>
          </a:xfrm>
          <a:prstGeom prst="ellipse">
            <a:avLst/>
          </a:prstGeom>
          <a:ln w="12700" cap="rnd">
            <a:solidFill>
              <a:srgbClr val="00B0F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9" name="Picture 58" descr="Text&#10;&#10;Description automatically generated">
            <a:extLst>
              <a:ext uri="{FF2B5EF4-FFF2-40B4-BE49-F238E27FC236}">
                <a16:creationId xmlns:a16="http://schemas.microsoft.com/office/drawing/2014/main" id="{13E23A72-3252-45E3-AD50-1D04FB1968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98697" y="5583325"/>
            <a:ext cx="1194604" cy="738000"/>
          </a:xfrm>
          <a:prstGeom prst="ellipse">
            <a:avLst/>
          </a:prstGeom>
          <a:ln w="12700" cap="rnd">
            <a:solidFill>
              <a:srgbClr val="00B0F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60" name="Diagram 59">
            <a:extLst>
              <a:ext uri="{FF2B5EF4-FFF2-40B4-BE49-F238E27FC236}">
                <a16:creationId xmlns:a16="http://schemas.microsoft.com/office/drawing/2014/main" id="{803D99C9-0A6A-46B0-8904-EC98721C68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7522419"/>
              </p:ext>
            </p:extLst>
          </p:nvPr>
        </p:nvGraphicFramePr>
        <p:xfrm>
          <a:off x="4293743" y="3871446"/>
          <a:ext cx="3616221" cy="1584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66" name="Picture 65" descr="A picture containing icon&#10;&#10;Description automatically generated">
            <a:extLst>
              <a:ext uri="{FF2B5EF4-FFF2-40B4-BE49-F238E27FC236}">
                <a16:creationId xmlns:a16="http://schemas.microsoft.com/office/drawing/2014/main" id="{D2ABB9CF-29F3-4744-8605-3DDE54EAB3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526639" y="5057802"/>
            <a:ext cx="373965" cy="373965"/>
          </a:xfrm>
          <a:prstGeom prst="rect">
            <a:avLst/>
          </a:prstGeom>
        </p:spPr>
      </p:pic>
      <p:pic>
        <p:nvPicPr>
          <p:cNvPr id="69" name="Picture 68" descr="Icon&#10;&#10;Description automatically generated">
            <a:extLst>
              <a:ext uri="{FF2B5EF4-FFF2-40B4-BE49-F238E27FC236}">
                <a16:creationId xmlns:a16="http://schemas.microsoft.com/office/drawing/2014/main" id="{66B70CBE-2275-4A32-BAFC-7094F72BF7B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687897" y="1469080"/>
            <a:ext cx="263645" cy="295677"/>
          </a:xfrm>
          <a:prstGeom prst="rect">
            <a:avLst/>
          </a:prstGeom>
        </p:spPr>
      </p:pic>
      <p:pic>
        <p:nvPicPr>
          <p:cNvPr id="71" name="Picture 70" descr="A picture containing calendar&#10;&#10;Description automatically generated">
            <a:extLst>
              <a:ext uri="{FF2B5EF4-FFF2-40B4-BE49-F238E27FC236}">
                <a16:creationId xmlns:a16="http://schemas.microsoft.com/office/drawing/2014/main" id="{0D6397F5-A86B-4F8D-96C9-1CD1F4C60E3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1853967" y="1431183"/>
            <a:ext cx="522137" cy="347873"/>
          </a:xfrm>
          <a:prstGeom prst="rect">
            <a:avLst/>
          </a:prstGeom>
        </p:spPr>
      </p:pic>
      <p:pic>
        <p:nvPicPr>
          <p:cNvPr id="74" name="Picture 73" descr="Logo, icon&#10;&#10;Description automatically generated">
            <a:extLst>
              <a:ext uri="{FF2B5EF4-FFF2-40B4-BE49-F238E27FC236}">
                <a16:creationId xmlns:a16="http://schemas.microsoft.com/office/drawing/2014/main" id="{F86C7C71-D5FE-42D0-B6BD-93B1960B69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10703542" y="1415981"/>
            <a:ext cx="397041" cy="397041"/>
          </a:xfrm>
          <a:prstGeom prst="rect">
            <a:avLst/>
          </a:prstGeom>
        </p:spPr>
      </p:pic>
      <p:pic>
        <p:nvPicPr>
          <p:cNvPr id="80" name="Picture 79" descr="Icon&#10;&#10;Description automatically generated">
            <a:extLst>
              <a:ext uri="{FF2B5EF4-FFF2-40B4-BE49-F238E27FC236}">
                <a16:creationId xmlns:a16="http://schemas.microsoft.com/office/drawing/2014/main" id="{92C0DBE9-3311-4E04-87B3-9EE1BE9E00A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9408893" y="1420015"/>
            <a:ext cx="313201" cy="313201"/>
          </a:xfrm>
          <a:prstGeom prst="rect">
            <a:avLst/>
          </a:prstGeom>
        </p:spPr>
      </p:pic>
      <p:pic>
        <p:nvPicPr>
          <p:cNvPr id="82" name="Picture 81" descr="Logo, icon&#10;&#10;Description automatically generated">
            <a:extLst>
              <a:ext uri="{FF2B5EF4-FFF2-40B4-BE49-F238E27FC236}">
                <a16:creationId xmlns:a16="http://schemas.microsoft.com/office/drawing/2014/main" id="{AFEBFA6B-0721-4C3A-9B98-2A7F743B0BA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3274290" y="1521805"/>
            <a:ext cx="279424" cy="279424"/>
          </a:xfrm>
          <a:prstGeom prst="rect">
            <a:avLst/>
          </a:prstGeom>
        </p:spPr>
      </p:pic>
      <p:pic>
        <p:nvPicPr>
          <p:cNvPr id="84" name="Picture 8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3773EC4-73B3-49E8-842E-D5B6D26DBB1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9270602" y="5175935"/>
            <a:ext cx="644133" cy="362325"/>
          </a:xfrm>
          <a:prstGeom prst="rect">
            <a:avLst/>
          </a:prstGeom>
        </p:spPr>
      </p:pic>
      <p:pic>
        <p:nvPicPr>
          <p:cNvPr id="87" name="Picture 86" descr="Icon&#10;&#10;Description automatically generated">
            <a:extLst>
              <a:ext uri="{FF2B5EF4-FFF2-40B4-BE49-F238E27FC236}">
                <a16:creationId xmlns:a16="http://schemas.microsoft.com/office/drawing/2014/main" id="{AABA605F-8785-461A-B030-4C4815BA81E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10693248" y="5133631"/>
            <a:ext cx="407335" cy="407335"/>
          </a:xfrm>
          <a:prstGeom prst="rect">
            <a:avLst/>
          </a:prstGeom>
        </p:spPr>
      </p:pic>
      <p:pic>
        <p:nvPicPr>
          <p:cNvPr id="90" name="Picture 89" descr="Icon&#10;&#10;Description automatically generated with medium confidence">
            <a:extLst>
              <a:ext uri="{FF2B5EF4-FFF2-40B4-BE49-F238E27FC236}">
                <a16:creationId xmlns:a16="http://schemas.microsoft.com/office/drawing/2014/main" id="{5927FC38-709E-49EE-B990-E9D2093B7DB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837473B0-CC2E-450A-ABE3-18F120FF3D39}">
                <a1611:picAttrSrcUrl xmlns:a1611="http://schemas.microsoft.com/office/drawing/2016/11/main" r:id="rId29"/>
              </a:ext>
            </a:extLst>
          </a:blip>
          <a:stretch>
            <a:fillRect/>
          </a:stretch>
        </p:blipFill>
        <p:spPr>
          <a:xfrm>
            <a:off x="3517104" y="1432300"/>
            <a:ext cx="128237" cy="128237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84313BB-CFE4-4FEF-8FCC-9CAD9C092C28}"/>
              </a:ext>
            </a:extLst>
          </p:cNvPr>
          <p:cNvSpPr txBox="1"/>
          <p:nvPr/>
        </p:nvSpPr>
        <p:spPr>
          <a:xfrm>
            <a:off x="8013067" y="6788715"/>
            <a:ext cx="1257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>
                <a:hlinkClick r:id="rId29" tooltip="http://pngimg.com/download/38119"/>
              </a:rPr>
              <a:t>This Photo</a:t>
            </a:r>
            <a:r>
              <a:rPr lang="it-IT" sz="900"/>
              <a:t> by Unknown Author is licensed under </a:t>
            </a:r>
            <a:r>
              <a:rPr lang="it-IT" sz="900">
                <a:hlinkClick r:id="rId30" tooltip="https://creativecommons.org/licenses/by-nc/3.0/"/>
              </a:rPr>
              <a:t>CC BY-NC</a:t>
            </a:r>
            <a:endParaRPr lang="it-IT" sz="900"/>
          </a:p>
        </p:txBody>
      </p:sp>
      <p:pic>
        <p:nvPicPr>
          <p:cNvPr id="96" name="Picture 9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9315D915-E352-469C-B799-04A15F9AB4B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837473B0-CC2E-450A-ABE3-18F120FF3D39}">
                <a1611:picAttrSrcUrl xmlns:a1611="http://schemas.microsoft.com/office/drawing/2016/11/main" r:id="rId32"/>
              </a:ext>
            </a:extLst>
          </a:blip>
          <a:stretch>
            <a:fillRect/>
          </a:stretch>
        </p:blipFill>
        <p:spPr>
          <a:xfrm>
            <a:off x="7604746" y="1742049"/>
            <a:ext cx="269472" cy="342357"/>
          </a:xfrm>
          <a:prstGeom prst="rect">
            <a:avLst/>
          </a:prstGeom>
        </p:spPr>
      </p:pic>
      <p:pic>
        <p:nvPicPr>
          <p:cNvPr id="98" name="Picture 9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706F3539-59FF-43C8-88C3-86B7E751748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837473B0-CC2E-450A-ABE3-18F120FF3D39}">
                <a1611:picAttrSrcUrl xmlns:a1611="http://schemas.microsoft.com/office/drawing/2016/11/main" r:id="rId32"/>
              </a:ext>
            </a:extLst>
          </a:blip>
          <a:stretch>
            <a:fillRect/>
          </a:stretch>
        </p:blipFill>
        <p:spPr>
          <a:xfrm>
            <a:off x="8295551" y="4235552"/>
            <a:ext cx="255729" cy="324896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E33CBFC5-365C-484C-8166-46EB0E7D615A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837473B0-CC2E-450A-ABE3-18F120FF3D39}">
                <a1611:picAttrSrcUrl xmlns:a1611="http://schemas.microsoft.com/office/drawing/2016/11/main" r:id="rId34"/>
              </a:ext>
            </a:extLst>
          </a:blip>
          <a:stretch>
            <a:fillRect/>
          </a:stretch>
        </p:blipFill>
        <p:spPr>
          <a:xfrm>
            <a:off x="5830643" y="5119905"/>
            <a:ext cx="570274" cy="299394"/>
          </a:xfrm>
          <a:prstGeom prst="rect">
            <a:avLst/>
          </a:prstGeom>
        </p:spPr>
      </p:pic>
      <p:pic>
        <p:nvPicPr>
          <p:cNvPr id="103" name="Picture 102" descr="Icon&#10;&#10;Description automatically generated">
            <a:extLst>
              <a:ext uri="{FF2B5EF4-FFF2-40B4-BE49-F238E27FC236}">
                <a16:creationId xmlns:a16="http://schemas.microsoft.com/office/drawing/2014/main" id="{176BF75C-C09D-4D15-B8E8-9C5A07776AC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837473B0-CC2E-450A-ABE3-18F120FF3D39}">
                <a1611:picAttrSrcUrl xmlns:a1611="http://schemas.microsoft.com/office/drawing/2016/11/main" r:id="rId36"/>
              </a:ext>
            </a:extLst>
          </a:blip>
          <a:stretch>
            <a:fillRect/>
          </a:stretch>
        </p:blipFill>
        <p:spPr>
          <a:xfrm>
            <a:off x="4561588" y="1501606"/>
            <a:ext cx="332150" cy="373765"/>
          </a:xfrm>
          <a:prstGeom prst="rect">
            <a:avLst/>
          </a:prstGeom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4A1A9D0-53C1-4B67-96F8-08DE09D587B5}"/>
              </a:ext>
            </a:extLst>
          </p:cNvPr>
          <p:cNvGrpSpPr/>
          <p:nvPr/>
        </p:nvGrpSpPr>
        <p:grpSpPr>
          <a:xfrm>
            <a:off x="6657561" y="2134872"/>
            <a:ext cx="2279408" cy="229604"/>
            <a:chOff x="4910595" y="471188"/>
            <a:chExt cx="197857" cy="229604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C910BD39-F780-417C-BB01-A0F6530F155D}"/>
                </a:ext>
              </a:extLst>
            </p:cNvPr>
            <p:cNvSpPr/>
            <p:nvPr/>
          </p:nvSpPr>
          <p:spPr>
            <a:xfrm>
              <a:off x="4910595" y="471188"/>
              <a:ext cx="197857" cy="22960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3" name="Arrow: Right 4">
              <a:extLst>
                <a:ext uri="{FF2B5EF4-FFF2-40B4-BE49-F238E27FC236}">
                  <a16:creationId xmlns:a16="http://schemas.microsoft.com/office/drawing/2014/main" id="{CA3FFB2F-9E5D-4E1B-A205-AA0DEC0BCCFD}"/>
                </a:ext>
              </a:extLst>
            </p:cNvPr>
            <p:cNvSpPr txBox="1"/>
            <p:nvPr/>
          </p:nvSpPr>
          <p:spPr>
            <a:xfrm>
              <a:off x="4910595" y="517109"/>
              <a:ext cx="138500" cy="13776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it-IT" sz="900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DA5EE22-76E3-40AF-BC80-D191A6CD3C12}"/>
              </a:ext>
            </a:extLst>
          </p:cNvPr>
          <p:cNvGrpSpPr/>
          <p:nvPr/>
        </p:nvGrpSpPr>
        <p:grpSpPr>
          <a:xfrm>
            <a:off x="9111505" y="4348914"/>
            <a:ext cx="956251" cy="648873"/>
            <a:chOff x="4019342" y="365170"/>
            <a:chExt cx="956251" cy="854463"/>
          </a:xfrm>
        </p:grpSpPr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4980C1F0-CB6E-43F4-B271-F06D4D02BD40}"/>
                </a:ext>
              </a:extLst>
            </p:cNvPr>
            <p:cNvSpPr/>
            <p:nvPr/>
          </p:nvSpPr>
          <p:spPr>
            <a:xfrm>
              <a:off x="4019342" y="365170"/>
              <a:ext cx="956251" cy="854463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Rectangle: Rounded Corners 4">
              <a:extLst>
                <a:ext uri="{FF2B5EF4-FFF2-40B4-BE49-F238E27FC236}">
                  <a16:creationId xmlns:a16="http://schemas.microsoft.com/office/drawing/2014/main" id="{D1A58C66-A645-434F-8132-58C5F365D48B}"/>
                </a:ext>
              </a:extLst>
            </p:cNvPr>
            <p:cNvSpPr txBox="1"/>
            <p:nvPr/>
          </p:nvSpPr>
          <p:spPr>
            <a:xfrm>
              <a:off x="4044368" y="390196"/>
              <a:ext cx="906199" cy="8044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" kern="1200" dirty="0" err="1">
                  <a:effectLst/>
                  <a:latin typeface="Corbel" panose="020B0503020204020204"/>
                  <a:ea typeface="+mn-ea"/>
                  <a:cs typeface="+mn-cs"/>
                </a:rPr>
                <a:t>Pay</a:t>
              </a:r>
              <a:r>
                <a:rPr lang="it-IT" sz="1600" kern="1200" dirty="0">
                  <a:effectLst/>
                  <a:latin typeface="Corbel" panose="020B0503020204020204"/>
                  <a:ea typeface="+mn-ea"/>
                  <a:cs typeface="+mn-cs"/>
                </a:rPr>
                <a:t> money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89126C3-9545-4EE1-ACC0-4BE901236A64}"/>
              </a:ext>
            </a:extLst>
          </p:cNvPr>
          <p:cNvGrpSpPr/>
          <p:nvPr/>
        </p:nvGrpSpPr>
        <p:grpSpPr>
          <a:xfrm>
            <a:off x="10159119" y="4574098"/>
            <a:ext cx="204360" cy="237150"/>
            <a:chOff x="5071990" y="673826"/>
            <a:chExt cx="204360" cy="237150"/>
          </a:xfrm>
        </p:grpSpPr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FA66BCA3-B00C-49B8-A65F-07989CD3ACFE}"/>
                </a:ext>
              </a:extLst>
            </p:cNvPr>
            <p:cNvSpPr/>
            <p:nvPr/>
          </p:nvSpPr>
          <p:spPr>
            <a:xfrm>
              <a:off x="5071990" y="673826"/>
              <a:ext cx="204360" cy="2371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0" name="Arrow: Right 6">
              <a:extLst>
                <a:ext uri="{FF2B5EF4-FFF2-40B4-BE49-F238E27FC236}">
                  <a16:creationId xmlns:a16="http://schemas.microsoft.com/office/drawing/2014/main" id="{48CDE8C5-6E51-4FE1-9DF7-74656E99DC8B}"/>
                </a:ext>
              </a:extLst>
            </p:cNvPr>
            <p:cNvSpPr txBox="1"/>
            <p:nvPr/>
          </p:nvSpPr>
          <p:spPr>
            <a:xfrm>
              <a:off x="5071990" y="721256"/>
              <a:ext cx="143052" cy="1422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it-IT" sz="1000" kern="1200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CEE0BAB-134D-41C3-968E-91F6496DE596}"/>
              </a:ext>
            </a:extLst>
          </p:cNvPr>
          <p:cNvGrpSpPr/>
          <p:nvPr/>
        </p:nvGrpSpPr>
        <p:grpSpPr>
          <a:xfrm>
            <a:off x="10490254" y="4348914"/>
            <a:ext cx="956251" cy="648873"/>
            <a:chOff x="5361180" y="365170"/>
            <a:chExt cx="956251" cy="854463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DFC4BAD3-3F10-480E-9B90-A15B3F7799C2}"/>
                </a:ext>
              </a:extLst>
            </p:cNvPr>
            <p:cNvSpPr/>
            <p:nvPr/>
          </p:nvSpPr>
          <p:spPr>
            <a:xfrm>
              <a:off x="5361180" y="365170"/>
              <a:ext cx="956251" cy="854463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8" name="Rectangle: Rounded Corners 8">
              <a:extLst>
                <a:ext uri="{FF2B5EF4-FFF2-40B4-BE49-F238E27FC236}">
                  <a16:creationId xmlns:a16="http://schemas.microsoft.com/office/drawing/2014/main" id="{369710F9-7F6C-4690-BC2C-F179183AD852}"/>
                </a:ext>
              </a:extLst>
            </p:cNvPr>
            <p:cNvSpPr txBox="1"/>
            <p:nvPr/>
          </p:nvSpPr>
          <p:spPr>
            <a:xfrm>
              <a:off x="5386206" y="390196"/>
              <a:ext cx="906199" cy="8044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" kern="1200" dirty="0" err="1"/>
                <a:t>Receive</a:t>
              </a:r>
              <a:r>
                <a:rPr lang="it-IT" sz="1600" kern="1200" dirty="0"/>
                <a:t> </a:t>
              </a:r>
              <a:r>
                <a:rPr lang="it-IT" sz="1600" kern="1200" dirty="0" err="1"/>
                <a:t>rewards</a:t>
              </a:r>
              <a:endParaRPr lang="it-IT" sz="1600" kern="1200" dirty="0">
                <a:effectLst/>
                <a:latin typeface="Corbel" panose="020B0503020204020204"/>
                <a:ea typeface="+mn-ea"/>
                <a:cs typeface="+mn-cs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5217242-EDFD-46C9-B015-845A26AD8BAD}"/>
              </a:ext>
            </a:extLst>
          </p:cNvPr>
          <p:cNvGrpSpPr/>
          <p:nvPr/>
        </p:nvGrpSpPr>
        <p:grpSpPr>
          <a:xfrm>
            <a:off x="8028990" y="4572029"/>
            <a:ext cx="907979" cy="235591"/>
            <a:chOff x="2378089" y="674606"/>
            <a:chExt cx="201392" cy="235591"/>
          </a:xfrm>
        </p:grpSpPr>
        <p:sp>
          <p:nvSpPr>
            <p:cNvPr id="124" name="Arrow: Right 123">
              <a:extLst>
                <a:ext uri="{FF2B5EF4-FFF2-40B4-BE49-F238E27FC236}">
                  <a16:creationId xmlns:a16="http://schemas.microsoft.com/office/drawing/2014/main" id="{C3E54FAA-A9A1-40CA-A74F-0C08CB52C2A2}"/>
                </a:ext>
              </a:extLst>
            </p:cNvPr>
            <p:cNvSpPr/>
            <p:nvPr/>
          </p:nvSpPr>
          <p:spPr>
            <a:xfrm>
              <a:off x="2378089" y="674606"/>
              <a:ext cx="201392" cy="23559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sp>
        <p:sp>
          <p:nvSpPr>
            <p:cNvPr id="125" name="Arrow: Right 4">
              <a:extLst>
                <a:ext uri="{FF2B5EF4-FFF2-40B4-BE49-F238E27FC236}">
                  <a16:creationId xmlns:a16="http://schemas.microsoft.com/office/drawing/2014/main" id="{BA0E0067-BB4A-45B3-9BBF-99094826F119}"/>
                </a:ext>
              </a:extLst>
            </p:cNvPr>
            <p:cNvSpPr txBox="1"/>
            <p:nvPr/>
          </p:nvSpPr>
          <p:spPr>
            <a:xfrm>
              <a:off x="2378089" y="721724"/>
              <a:ext cx="140974" cy="14135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it-IT" sz="1000" kern="1200"/>
            </a:p>
          </p:txBody>
        </p:sp>
      </p:grpSp>
      <p:sp>
        <p:nvSpPr>
          <p:cNvPr id="128" name="Google Shape;175;p29">
            <a:extLst>
              <a:ext uri="{FF2B5EF4-FFF2-40B4-BE49-F238E27FC236}">
                <a16:creationId xmlns:a16="http://schemas.microsoft.com/office/drawing/2014/main" id="{8491BB96-F500-489B-A904-CD33FE3C421A}"/>
              </a:ext>
            </a:extLst>
          </p:cNvPr>
          <p:cNvSpPr txBox="1">
            <a:spLocks/>
          </p:cNvSpPr>
          <p:nvPr/>
        </p:nvSpPr>
        <p:spPr>
          <a:xfrm flipH="1">
            <a:off x="6916119" y="5503975"/>
            <a:ext cx="2847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GB" b="1" dirty="0">
                <a:solidFill>
                  <a:srgbClr val="0070C0"/>
                </a:solidFill>
              </a:rPr>
              <a:t>Backers</a:t>
            </a:r>
          </a:p>
        </p:txBody>
      </p:sp>
      <p:sp>
        <p:nvSpPr>
          <p:cNvPr id="129" name="Google Shape;175;p29">
            <a:extLst>
              <a:ext uri="{FF2B5EF4-FFF2-40B4-BE49-F238E27FC236}">
                <a16:creationId xmlns:a16="http://schemas.microsoft.com/office/drawing/2014/main" id="{A6CA45BF-0B0E-434D-B6E4-B3A6685D772F}"/>
              </a:ext>
            </a:extLst>
          </p:cNvPr>
          <p:cNvSpPr txBox="1">
            <a:spLocks/>
          </p:cNvSpPr>
          <p:nvPr/>
        </p:nvSpPr>
        <p:spPr>
          <a:xfrm flipH="1">
            <a:off x="3489907" y="477861"/>
            <a:ext cx="2847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GB" b="1" dirty="0">
                <a:solidFill>
                  <a:srgbClr val="0070C0"/>
                </a:solidFill>
              </a:rPr>
              <a:t>Creators</a:t>
            </a:r>
          </a:p>
        </p:txBody>
      </p: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45983938-163D-4389-B0F2-2901CB859A23}"/>
              </a:ext>
            </a:extLst>
          </p:cNvPr>
          <p:cNvSpPr/>
          <p:nvPr/>
        </p:nvSpPr>
        <p:spPr>
          <a:xfrm>
            <a:off x="932662" y="3456323"/>
            <a:ext cx="11039738" cy="125181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5" name="Picture 134" descr="Logo&#10;&#10;Description automatically generated">
            <a:extLst>
              <a:ext uri="{FF2B5EF4-FFF2-40B4-BE49-F238E27FC236}">
                <a16:creationId xmlns:a16="http://schemas.microsoft.com/office/drawing/2014/main" id="{94CE9242-8944-4372-968E-C063CD780741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43249" y="3146313"/>
            <a:ext cx="2105001" cy="280666"/>
          </a:xfrm>
          <a:prstGeom prst="rect">
            <a:avLst/>
          </a:prstGeom>
        </p:spPr>
      </p:pic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05F0CBA-2BDE-47E3-BD36-8D98C365B444}"/>
              </a:ext>
            </a:extLst>
          </p:cNvPr>
          <p:cNvCxnSpPr>
            <a:cxnSpLocks/>
          </p:cNvCxnSpPr>
          <p:nvPr/>
        </p:nvCxnSpPr>
        <p:spPr>
          <a:xfrm>
            <a:off x="4713622" y="2848175"/>
            <a:ext cx="0" cy="47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2C78C57-552F-4155-B8F1-029F25875AA0}"/>
              </a:ext>
            </a:extLst>
          </p:cNvPr>
          <p:cNvCxnSpPr>
            <a:cxnSpLocks/>
          </p:cNvCxnSpPr>
          <p:nvPr/>
        </p:nvCxnSpPr>
        <p:spPr>
          <a:xfrm flipV="1">
            <a:off x="4713622" y="3724712"/>
            <a:ext cx="0" cy="472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47EC95C-5830-4571-829D-FC27E6B95D85}"/>
              </a:ext>
            </a:extLst>
          </p:cNvPr>
          <p:cNvCxnSpPr>
            <a:cxnSpLocks/>
          </p:cNvCxnSpPr>
          <p:nvPr/>
        </p:nvCxnSpPr>
        <p:spPr>
          <a:xfrm flipV="1">
            <a:off x="6131072" y="3724712"/>
            <a:ext cx="0" cy="472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EFE4E8E9-B645-44EF-945D-B9A5C35EE38B}"/>
              </a:ext>
            </a:extLst>
          </p:cNvPr>
          <p:cNvSpPr/>
          <p:nvPr/>
        </p:nvSpPr>
        <p:spPr>
          <a:xfrm>
            <a:off x="4617148" y="3429000"/>
            <a:ext cx="192947" cy="1888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636A94DC-4350-47FC-A223-A5A4875D00EB}"/>
              </a:ext>
            </a:extLst>
          </p:cNvPr>
          <p:cNvSpPr/>
          <p:nvPr/>
        </p:nvSpPr>
        <p:spPr>
          <a:xfrm>
            <a:off x="6048579" y="3424465"/>
            <a:ext cx="192947" cy="1888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41822F1B-3FDB-4A5B-94B4-A632852A5E88}"/>
              </a:ext>
            </a:extLst>
          </p:cNvPr>
          <p:cNvSpPr/>
          <p:nvPr/>
        </p:nvSpPr>
        <p:spPr>
          <a:xfrm>
            <a:off x="9469020" y="3424732"/>
            <a:ext cx="192947" cy="1888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93F988A8-8734-44A4-93AF-236FCF32C9F6}"/>
              </a:ext>
            </a:extLst>
          </p:cNvPr>
          <p:cNvSpPr/>
          <p:nvPr/>
        </p:nvSpPr>
        <p:spPr>
          <a:xfrm>
            <a:off x="10829960" y="3433851"/>
            <a:ext cx="192947" cy="1888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ACB71C8-1B51-412D-BD1F-942B84AF9AB2}"/>
              </a:ext>
            </a:extLst>
          </p:cNvPr>
          <p:cNvCxnSpPr>
            <a:cxnSpLocks/>
          </p:cNvCxnSpPr>
          <p:nvPr/>
        </p:nvCxnSpPr>
        <p:spPr>
          <a:xfrm flipV="1">
            <a:off x="9565494" y="3724712"/>
            <a:ext cx="0" cy="472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2FB6B33-CDC9-4324-B37D-800923954F95}"/>
              </a:ext>
            </a:extLst>
          </p:cNvPr>
          <p:cNvCxnSpPr>
            <a:cxnSpLocks/>
          </p:cNvCxnSpPr>
          <p:nvPr/>
        </p:nvCxnSpPr>
        <p:spPr>
          <a:xfrm flipV="1">
            <a:off x="10515280" y="2114469"/>
            <a:ext cx="0" cy="472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8A58DB9-7A0A-4CED-BA1C-57B2DCA4A295}"/>
              </a:ext>
            </a:extLst>
          </p:cNvPr>
          <p:cNvCxnSpPr>
            <a:cxnSpLocks/>
          </p:cNvCxnSpPr>
          <p:nvPr/>
        </p:nvCxnSpPr>
        <p:spPr>
          <a:xfrm>
            <a:off x="10920584" y="2808218"/>
            <a:ext cx="0" cy="478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9C5F43E-D6EF-446D-A983-16A6F6786FC5}"/>
              </a:ext>
            </a:extLst>
          </p:cNvPr>
          <p:cNvCxnSpPr>
            <a:cxnSpLocks/>
          </p:cNvCxnSpPr>
          <p:nvPr/>
        </p:nvCxnSpPr>
        <p:spPr>
          <a:xfrm>
            <a:off x="10920584" y="3719132"/>
            <a:ext cx="0" cy="47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803C75F-9F0F-47EE-8F1E-BEEB83A1D9E7}"/>
              </a:ext>
            </a:extLst>
          </p:cNvPr>
          <p:cNvGrpSpPr/>
          <p:nvPr/>
        </p:nvGrpSpPr>
        <p:grpSpPr>
          <a:xfrm>
            <a:off x="9135468" y="1975062"/>
            <a:ext cx="925823" cy="607571"/>
            <a:chOff x="3891443" y="282204"/>
            <a:chExt cx="925823" cy="607571"/>
          </a:xfrm>
        </p:grpSpPr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8EEAC468-50FD-481A-AB10-90FE4936F992}"/>
                </a:ext>
              </a:extLst>
            </p:cNvPr>
            <p:cNvSpPr/>
            <p:nvPr/>
          </p:nvSpPr>
          <p:spPr>
            <a:xfrm>
              <a:off x="3891443" y="282204"/>
              <a:ext cx="925823" cy="607571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0" name="Rectangle: Rounded Corners 4">
              <a:extLst>
                <a:ext uri="{FF2B5EF4-FFF2-40B4-BE49-F238E27FC236}">
                  <a16:creationId xmlns:a16="http://schemas.microsoft.com/office/drawing/2014/main" id="{BC8E8925-5415-420B-B759-E3B98622E410}"/>
                </a:ext>
              </a:extLst>
            </p:cNvPr>
            <p:cNvSpPr txBox="1"/>
            <p:nvPr/>
          </p:nvSpPr>
          <p:spPr>
            <a:xfrm>
              <a:off x="3909238" y="299999"/>
              <a:ext cx="890233" cy="5719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effectLst/>
                </a:rPr>
                <a:t>Get money</a:t>
              </a:r>
              <a:endParaRPr lang="it-IT" sz="1600" kern="1200" dirty="0">
                <a:effectLst/>
                <a:latin typeface="Corbel" panose="020B0503020204020204"/>
                <a:ea typeface="+mn-ea"/>
                <a:cs typeface="+mn-cs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F36D2046-15C7-4792-903D-8B2721E271F2}"/>
              </a:ext>
            </a:extLst>
          </p:cNvPr>
          <p:cNvGrpSpPr/>
          <p:nvPr/>
        </p:nvGrpSpPr>
        <p:grpSpPr>
          <a:xfrm>
            <a:off x="10434606" y="1975062"/>
            <a:ext cx="925823" cy="607571"/>
            <a:chOff x="5190581" y="282204"/>
            <a:chExt cx="925823" cy="607571"/>
          </a:xfrm>
        </p:grpSpPr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D1229EFF-44F0-4F2C-B104-A5FA0C672C84}"/>
                </a:ext>
              </a:extLst>
            </p:cNvPr>
            <p:cNvSpPr/>
            <p:nvPr/>
          </p:nvSpPr>
          <p:spPr>
            <a:xfrm>
              <a:off x="5190581" y="282204"/>
              <a:ext cx="925823" cy="607571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8" name="Rectangle: Rounded Corners 6">
              <a:extLst>
                <a:ext uri="{FF2B5EF4-FFF2-40B4-BE49-F238E27FC236}">
                  <a16:creationId xmlns:a16="http://schemas.microsoft.com/office/drawing/2014/main" id="{E904274C-3492-4AD1-8DF5-2F61F43625E8}"/>
                </a:ext>
              </a:extLst>
            </p:cNvPr>
            <p:cNvSpPr txBox="1"/>
            <p:nvPr/>
          </p:nvSpPr>
          <p:spPr>
            <a:xfrm>
              <a:off x="5208376" y="299999"/>
              <a:ext cx="890233" cy="5719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" kern="1200" dirty="0" err="1">
                  <a:effectLst/>
                  <a:latin typeface="Corbel" panose="020B0503020204020204"/>
                  <a:ea typeface="+mn-ea"/>
                  <a:cs typeface="+mn-cs"/>
                </a:rPr>
                <a:t>Send</a:t>
              </a:r>
              <a:r>
                <a:rPr lang="it-IT" sz="1600" kern="1200" dirty="0">
                  <a:effectLst/>
                  <a:latin typeface="Corbel" panose="020B0503020204020204"/>
                  <a:ea typeface="+mn-ea"/>
                  <a:cs typeface="+mn-cs"/>
                </a:rPr>
                <a:t> </a:t>
              </a:r>
              <a:r>
                <a:rPr lang="it-IT" sz="1600" kern="1200" dirty="0" err="1">
                  <a:effectLst/>
                  <a:latin typeface="Corbel" panose="020B0503020204020204"/>
                  <a:ea typeface="+mn-ea"/>
                  <a:cs typeface="+mn-cs"/>
                </a:rPr>
                <a:t>rewards</a:t>
              </a:r>
              <a:endParaRPr lang="it-IT" sz="1600" kern="1200" dirty="0">
                <a:effectLst/>
                <a:latin typeface="Corbel" panose="020B0503020204020204"/>
                <a:ea typeface="+mn-ea"/>
                <a:cs typeface="+mn-cs"/>
              </a:endParaRP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BC86328-2ABD-4EAC-8225-B2E21DC33DE5}"/>
              </a:ext>
            </a:extLst>
          </p:cNvPr>
          <p:cNvGrpSpPr/>
          <p:nvPr/>
        </p:nvGrpSpPr>
        <p:grpSpPr>
          <a:xfrm>
            <a:off x="10157591" y="2134872"/>
            <a:ext cx="197857" cy="229604"/>
            <a:chOff x="4910595" y="471188"/>
            <a:chExt cx="197857" cy="229604"/>
          </a:xfrm>
        </p:grpSpPr>
        <p:sp>
          <p:nvSpPr>
            <p:cNvPr id="172" name="Arrow: Right 171">
              <a:extLst>
                <a:ext uri="{FF2B5EF4-FFF2-40B4-BE49-F238E27FC236}">
                  <a16:creationId xmlns:a16="http://schemas.microsoft.com/office/drawing/2014/main" id="{D14FC3A1-50DC-4E0D-914F-3E5EC21ECE2C}"/>
                </a:ext>
              </a:extLst>
            </p:cNvPr>
            <p:cNvSpPr/>
            <p:nvPr/>
          </p:nvSpPr>
          <p:spPr>
            <a:xfrm>
              <a:off x="4910595" y="471188"/>
              <a:ext cx="197857" cy="22960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3" name="Arrow: Right 4">
              <a:extLst>
                <a:ext uri="{FF2B5EF4-FFF2-40B4-BE49-F238E27FC236}">
                  <a16:creationId xmlns:a16="http://schemas.microsoft.com/office/drawing/2014/main" id="{0683E79A-738F-4EA8-80EF-1EB2A6491DB1}"/>
                </a:ext>
              </a:extLst>
            </p:cNvPr>
            <p:cNvSpPr txBox="1"/>
            <p:nvPr/>
          </p:nvSpPr>
          <p:spPr>
            <a:xfrm>
              <a:off x="4910595" y="517109"/>
              <a:ext cx="138500" cy="1377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it-IT" sz="900" kern="1200"/>
            </a:p>
          </p:txBody>
        </p:sp>
      </p:grpSp>
      <p:cxnSp>
        <p:nvCxnSpPr>
          <p:cNvPr id="67" name="Straight Arrow Connector 157">
            <a:extLst>
              <a:ext uri="{FF2B5EF4-FFF2-40B4-BE49-F238E27FC236}">
                <a16:creationId xmlns:a16="http://schemas.microsoft.com/office/drawing/2014/main" id="{2B0EB8C1-D3A1-4D41-A794-FD61747406BB}"/>
              </a:ext>
            </a:extLst>
          </p:cNvPr>
          <p:cNvCxnSpPr>
            <a:cxnSpLocks/>
          </p:cNvCxnSpPr>
          <p:nvPr/>
        </p:nvCxnSpPr>
        <p:spPr>
          <a:xfrm flipV="1">
            <a:off x="9565494" y="2808218"/>
            <a:ext cx="0" cy="472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506812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DAC3893D-E2D8-A048-AAB9-8FF445F6CDBF}"/>
              </a:ext>
            </a:extLst>
          </p:cNvPr>
          <p:cNvSpPr/>
          <p:nvPr/>
        </p:nvSpPr>
        <p:spPr>
          <a:xfrm>
            <a:off x="5412960" y="3244334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>
                <a:solidFill>
                  <a:schemeClr val="lt1"/>
                </a:solidFill>
              </a:rPr>
              <a:t>Introduction</a:t>
            </a:r>
            <a:endParaRPr lang="en-GB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15A3ACD5-D160-9E4F-BDD1-78BA1DDEADBB}"/>
              </a:ext>
            </a:extLst>
          </p:cNvPr>
          <p:cNvSpPr txBox="1">
            <a:spLocks/>
          </p:cNvSpPr>
          <p:nvPr/>
        </p:nvSpPr>
        <p:spPr>
          <a:xfrm>
            <a:off x="1353596" y="1564046"/>
            <a:ext cx="3867300" cy="5856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0070C0"/>
                </a:solidFill>
              </a:rPr>
              <a:t>Value proposition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C35F07-1550-6242-A270-C1AF50280F7E}"/>
              </a:ext>
            </a:extLst>
          </p:cNvPr>
          <p:cNvSpPr txBox="1"/>
          <p:nvPr/>
        </p:nvSpPr>
        <p:spPr>
          <a:xfrm>
            <a:off x="858905" y="2699407"/>
            <a:ext cx="991011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offers</a:t>
            </a:r>
            <a:r>
              <a:rPr lang="it-IT" sz="2000" dirty="0"/>
              <a:t> a set of </a:t>
            </a:r>
            <a:r>
              <a:rPr lang="it-IT" sz="2000" dirty="0" err="1"/>
              <a:t>primary</a:t>
            </a:r>
            <a:r>
              <a:rPr lang="it-IT" sz="2000" dirty="0"/>
              <a:t> </a:t>
            </a:r>
            <a:r>
              <a:rPr lang="it-IT" sz="2000" dirty="0" err="1"/>
              <a:t>value</a:t>
            </a:r>
            <a:r>
              <a:rPr lang="it-IT" sz="2000" dirty="0"/>
              <a:t> </a:t>
            </a:r>
            <a:r>
              <a:rPr lang="it-IT" sz="2000" dirty="0" err="1"/>
              <a:t>propositions</a:t>
            </a:r>
            <a:r>
              <a:rPr lang="it-IT" sz="2000" dirty="0"/>
              <a:t>:</a:t>
            </a:r>
          </a:p>
          <a:p>
            <a:r>
              <a:rPr lang="it-IT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B0F0"/>
                </a:solidFill>
              </a:rPr>
              <a:t> 	</a:t>
            </a:r>
            <a:r>
              <a:rPr lang="it-IT" sz="2400" b="1" dirty="0"/>
              <a:t>Accessibility: </a:t>
            </a:r>
            <a:r>
              <a:rPr lang="it-IT" sz="2000" dirty="0"/>
              <a:t>web-site and app</a:t>
            </a:r>
            <a:endParaRPr lang="it-IT" sz="2000" b="1" dirty="0"/>
          </a:p>
          <a:p>
            <a:pPr>
              <a:buFont typeface="Arial" panose="020B0604020202020204" pitchFamily="34" charset="0"/>
              <a:buChar char="•"/>
            </a:pPr>
            <a:endParaRPr lang="it-IT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00B0F0"/>
                </a:solidFill>
              </a:rPr>
              <a:t> </a:t>
            </a:r>
            <a:r>
              <a:rPr lang="it-IT" sz="2000" b="1" dirty="0"/>
              <a:t>	</a:t>
            </a:r>
            <a:r>
              <a:rPr lang="it-IT" sz="2400" b="1" dirty="0"/>
              <a:t>Risk </a:t>
            </a:r>
            <a:r>
              <a:rPr lang="it-IT" sz="2400" b="1" dirty="0" err="1"/>
              <a:t>reduction</a:t>
            </a:r>
            <a:r>
              <a:rPr lang="it-IT" sz="2400" b="1" dirty="0"/>
              <a:t>: </a:t>
            </a:r>
            <a:r>
              <a:rPr lang="it-IT" sz="2000" dirty="0"/>
              <a:t>no risk in </a:t>
            </a:r>
            <a:r>
              <a:rPr lang="it-IT" sz="2000" dirty="0" err="1"/>
              <a:t>starting</a:t>
            </a:r>
            <a:r>
              <a:rPr lang="it-IT" sz="2000" dirty="0"/>
              <a:t> a project, free</a:t>
            </a:r>
            <a:endParaRPr lang="it-IT" sz="2400" b="1" dirty="0"/>
          </a:p>
          <a:p>
            <a:pPr>
              <a:buFont typeface="Arial" panose="020B0604020202020204" pitchFamily="34" charset="0"/>
              <a:buChar char="•"/>
            </a:pPr>
            <a:endParaRPr lang="it-IT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00B0F0"/>
                </a:solidFill>
              </a:rPr>
              <a:t> </a:t>
            </a:r>
            <a:r>
              <a:rPr lang="it-IT" sz="2000" b="1" dirty="0"/>
              <a:t>	</a:t>
            </a:r>
            <a:r>
              <a:rPr lang="it-IT" sz="2400" b="1" dirty="0"/>
              <a:t>Performance: </a:t>
            </a:r>
            <a:r>
              <a:rPr lang="it-IT" sz="2000" dirty="0" err="1"/>
              <a:t>platform</a:t>
            </a:r>
            <a:r>
              <a:rPr lang="it-IT" sz="2000" dirty="0"/>
              <a:t> </a:t>
            </a:r>
            <a:r>
              <a:rPr lang="it-IT" sz="2000" dirty="0" err="1"/>
              <a:t>manage</a:t>
            </a:r>
            <a:r>
              <a:rPr lang="it-IT" sz="2000" dirty="0"/>
              <a:t> </a:t>
            </a:r>
            <a:r>
              <a:rPr lang="it-IT" sz="2000" dirty="0" err="1"/>
              <a:t>everything</a:t>
            </a:r>
            <a:endParaRPr lang="it-IT" sz="2000" b="1" dirty="0"/>
          </a:p>
          <a:p>
            <a:pPr>
              <a:buFont typeface="Arial" panose="020B0604020202020204" pitchFamily="34" charset="0"/>
              <a:buChar char="•"/>
            </a:pPr>
            <a:endParaRPr lang="it-IT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00B0F0"/>
                </a:solidFill>
              </a:rPr>
              <a:t> </a:t>
            </a:r>
            <a:r>
              <a:rPr lang="it-IT" sz="2000" b="1" dirty="0"/>
              <a:t>	</a:t>
            </a:r>
            <a:r>
              <a:rPr lang="it-IT" sz="2400" b="1" dirty="0"/>
              <a:t>Brand: </a:t>
            </a:r>
            <a:r>
              <a:rPr lang="it-IT" sz="2000" dirty="0" err="1"/>
              <a:t>possibility</a:t>
            </a:r>
            <a:r>
              <a:rPr lang="it-IT" sz="2000" dirty="0"/>
              <a:t> of </a:t>
            </a:r>
            <a:r>
              <a:rPr lang="it-IT" sz="2000" dirty="0" err="1"/>
              <a:t>creating</a:t>
            </a:r>
            <a:r>
              <a:rPr lang="it-IT" sz="2000" dirty="0"/>
              <a:t> a community or a brand</a:t>
            </a:r>
            <a:endParaRPr lang="it-IT" sz="2000" b="1" dirty="0"/>
          </a:p>
          <a:p>
            <a:endParaRPr lang="en-GB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0076E842-F67F-9644-A3E6-52BE20A1E741}"/>
              </a:ext>
            </a:extLst>
          </p:cNvPr>
          <p:cNvSpPr/>
          <p:nvPr/>
        </p:nvSpPr>
        <p:spPr>
          <a:xfrm>
            <a:off x="0" y="0"/>
            <a:ext cx="12192000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F6BD4A07-58EA-5647-BF21-AC761706D4D4}"/>
              </a:ext>
            </a:extLst>
          </p:cNvPr>
          <p:cNvSpPr/>
          <p:nvPr/>
        </p:nvSpPr>
        <p:spPr>
          <a:xfrm>
            <a:off x="0" y="6388443"/>
            <a:ext cx="12192000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8E3EE7DC-6AE9-C840-BBAD-5C0B72A9AC84}"/>
              </a:ext>
            </a:extLst>
          </p:cNvPr>
          <p:cNvSpPr/>
          <p:nvPr/>
        </p:nvSpPr>
        <p:spPr>
          <a:xfrm>
            <a:off x="0" y="0"/>
            <a:ext cx="12192000" cy="4695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GB" b="1">
              <a:ln/>
              <a:solidFill>
                <a:schemeClr val="accent4"/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D1C3A445-9FCC-B74B-8C66-87B1160226FF}"/>
              </a:ext>
            </a:extLst>
          </p:cNvPr>
          <p:cNvSpPr/>
          <p:nvPr/>
        </p:nvSpPr>
        <p:spPr>
          <a:xfrm>
            <a:off x="0" y="6388443"/>
            <a:ext cx="12192000" cy="4695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GB" b="1" dirty="0">
              <a:ln/>
              <a:solidFill>
                <a:schemeClr val="accent4"/>
              </a:solidFill>
            </a:endParaRPr>
          </a:p>
        </p:txBody>
      </p:sp>
      <p:sp>
        <p:nvSpPr>
          <p:cNvPr id="22" name="Segnaposto data 1">
            <a:extLst>
              <a:ext uri="{FF2B5EF4-FFF2-40B4-BE49-F238E27FC236}">
                <a16:creationId xmlns:a16="http://schemas.microsoft.com/office/drawing/2014/main" id="{D5E08F25-08F0-C245-B1F7-D11C80C97F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8365" y="6440657"/>
            <a:ext cx="2743200" cy="365125"/>
          </a:xfrm>
        </p:spPr>
        <p:txBody>
          <a:bodyPr/>
          <a:lstStyle/>
          <a:p>
            <a:r>
              <a:rPr lang="it-IT" sz="1800" dirty="0">
                <a:solidFill>
                  <a:schemeClr val="bg1"/>
                </a:solidFill>
              </a:rPr>
              <a:t>19/03/21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3" name="Segnaposto piè di pagina 2">
            <a:extLst>
              <a:ext uri="{FF2B5EF4-FFF2-40B4-BE49-F238E27FC236}">
                <a16:creationId xmlns:a16="http://schemas.microsoft.com/office/drawing/2014/main" id="{345AF012-B992-DF42-AFDE-68FCB886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0241" y="6440657"/>
            <a:ext cx="5911517" cy="365125"/>
          </a:xfrm>
        </p:spPr>
        <p:txBody>
          <a:bodyPr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Andrea </a:t>
            </a:r>
            <a:r>
              <a:rPr lang="en-US" sz="1800" dirty="0" err="1">
                <a:solidFill>
                  <a:schemeClr val="bg1"/>
                </a:solidFill>
              </a:rPr>
              <a:t>Ierardi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579EABAF-3436-3D44-9DD6-0E3B47C9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3560" y="6440657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z="1800" smtClean="0">
                <a:solidFill>
                  <a:schemeClr val="bg1"/>
                </a:solidFill>
              </a:rPr>
              <a:pPr/>
              <a:t>8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25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9DD4B777-A5BB-1447-9B00-2D6B6D80E025}"/>
              </a:ext>
            </a:extLst>
          </p:cNvPr>
          <p:cNvSpPr txBox="1">
            <a:spLocks/>
          </p:cNvSpPr>
          <p:nvPr/>
        </p:nvSpPr>
        <p:spPr>
          <a:xfrm>
            <a:off x="7632514" y="2588577"/>
            <a:ext cx="1470197" cy="6663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Cost structure</a:t>
            </a:r>
            <a:endParaRPr lang="en-GB" dirty="0"/>
          </a:p>
        </p:txBody>
      </p:sp>
      <p:sp>
        <p:nvSpPr>
          <p:cNvPr id="12" name="Sottotitolo 2">
            <a:extLst>
              <a:ext uri="{FF2B5EF4-FFF2-40B4-BE49-F238E27FC236}">
                <a16:creationId xmlns:a16="http://schemas.microsoft.com/office/drawing/2014/main" id="{7F6A4CEE-F14B-CB42-B3C6-56E604B7681E}"/>
              </a:ext>
            </a:extLst>
          </p:cNvPr>
          <p:cNvSpPr txBox="1">
            <a:spLocks/>
          </p:cNvSpPr>
          <p:nvPr/>
        </p:nvSpPr>
        <p:spPr>
          <a:xfrm>
            <a:off x="7113378" y="5666005"/>
            <a:ext cx="4310743" cy="521398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400" indent="0">
              <a:buNone/>
            </a:pPr>
            <a:r>
              <a:rPr lang="it-IT" u="sng" dirty="0" err="1">
                <a:solidFill>
                  <a:schemeClr val="tx1"/>
                </a:solidFill>
              </a:rPr>
              <a:t>All</a:t>
            </a:r>
            <a:r>
              <a:rPr lang="it-IT" u="sng" dirty="0">
                <a:solidFill>
                  <a:schemeClr val="tx1"/>
                </a:solidFill>
              </a:rPr>
              <a:t> </a:t>
            </a:r>
            <a:r>
              <a:rPr lang="it-IT" u="sng" dirty="0" err="1">
                <a:solidFill>
                  <a:schemeClr val="tx1"/>
                </a:solidFill>
              </a:rPr>
              <a:t>fixed</a:t>
            </a:r>
            <a:r>
              <a:rPr lang="it-IT" u="sng" dirty="0">
                <a:solidFill>
                  <a:schemeClr val="tx1"/>
                </a:solidFill>
              </a:rPr>
              <a:t> </a:t>
            </a:r>
            <a:r>
              <a:rPr lang="it-IT" u="sng" dirty="0" err="1">
                <a:solidFill>
                  <a:schemeClr val="tx1"/>
                </a:solidFill>
              </a:rPr>
              <a:t>cost</a:t>
            </a:r>
            <a:endParaRPr lang="it-IT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4" name="Sottotitolo 2">
            <a:extLst>
              <a:ext uri="{FF2B5EF4-FFF2-40B4-BE49-F238E27FC236}">
                <a16:creationId xmlns:a16="http://schemas.microsoft.com/office/drawing/2014/main" id="{A566B83D-AC79-FF49-85E3-66B4162E296A}"/>
              </a:ext>
            </a:extLst>
          </p:cNvPr>
          <p:cNvSpPr txBox="1">
            <a:spLocks/>
          </p:cNvSpPr>
          <p:nvPr/>
        </p:nvSpPr>
        <p:spPr>
          <a:xfrm>
            <a:off x="2425712" y="4636384"/>
            <a:ext cx="2319349" cy="1391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AA26EF29-82B2-624F-A124-0002F10FBDEA}"/>
              </a:ext>
            </a:extLst>
          </p:cNvPr>
          <p:cNvSpPr txBox="1">
            <a:spLocks/>
          </p:cNvSpPr>
          <p:nvPr/>
        </p:nvSpPr>
        <p:spPr>
          <a:xfrm>
            <a:off x="1353596" y="1564046"/>
            <a:ext cx="3867300" cy="5856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0070C0"/>
                </a:solidFill>
              </a:rPr>
              <a:t>Busines model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A490176-7DE3-0147-A61E-476EDABEAD6C}"/>
              </a:ext>
            </a:extLst>
          </p:cNvPr>
          <p:cNvSpPr txBox="1"/>
          <p:nvPr/>
        </p:nvSpPr>
        <p:spPr>
          <a:xfrm>
            <a:off x="291975" y="3554223"/>
            <a:ext cx="52370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B0F0"/>
                </a:solidFill>
              </a:rPr>
              <a:t> </a:t>
            </a:r>
            <a:r>
              <a:rPr lang="it-IT" sz="2000" dirty="0">
                <a:solidFill>
                  <a:srgbClr val="00B0F0"/>
                </a:solidFill>
              </a:rPr>
              <a:t>	</a:t>
            </a:r>
            <a:r>
              <a:rPr lang="it-IT" sz="2000" dirty="0"/>
              <a:t>5% </a:t>
            </a:r>
            <a:r>
              <a:rPr lang="it-IT" sz="2000" dirty="0" err="1"/>
              <a:t>commission</a:t>
            </a:r>
            <a:r>
              <a:rPr lang="it-IT" sz="2000" dirty="0"/>
              <a:t> </a:t>
            </a:r>
            <a:r>
              <a:rPr lang="it-IT" sz="2000" dirty="0" err="1"/>
              <a:t>fee</a:t>
            </a:r>
            <a:r>
              <a:rPr lang="it-IT" sz="2000" dirty="0"/>
              <a:t> on the </a:t>
            </a:r>
            <a:r>
              <a:rPr lang="it-IT" sz="2000" dirty="0" err="1"/>
              <a:t>total</a:t>
            </a:r>
            <a:r>
              <a:rPr lang="it-IT" sz="2000" dirty="0"/>
              <a:t> funds </a:t>
            </a:r>
            <a:r>
              <a:rPr lang="it-IT" sz="2000" dirty="0" err="1"/>
              <a:t>raised</a:t>
            </a: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B0F0"/>
                </a:solidFill>
              </a:rPr>
              <a:t> </a:t>
            </a:r>
            <a:r>
              <a:rPr lang="it-IT" sz="2000" dirty="0"/>
              <a:t>	</a:t>
            </a:r>
            <a:r>
              <a:rPr lang="it-IT" sz="2000" dirty="0" err="1"/>
              <a:t>fee</a:t>
            </a:r>
            <a:r>
              <a:rPr lang="it-IT" sz="2000" dirty="0"/>
              <a:t> for </a:t>
            </a:r>
            <a:r>
              <a:rPr lang="it-IT" sz="2000" dirty="0" err="1"/>
              <a:t>payment</a:t>
            </a:r>
            <a:r>
              <a:rPr lang="it-IT" sz="2000" dirty="0"/>
              <a:t> processing 3%-5%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64703B2-ACD9-BA40-AD4D-1861C339E1E7}"/>
              </a:ext>
            </a:extLst>
          </p:cNvPr>
          <p:cNvSpPr txBox="1"/>
          <p:nvPr/>
        </p:nvSpPr>
        <p:spPr>
          <a:xfrm>
            <a:off x="7783343" y="2578562"/>
            <a:ext cx="2577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Costs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17064EC-507F-E544-9CA9-ABE11267462B}"/>
              </a:ext>
            </a:extLst>
          </p:cNvPr>
          <p:cNvSpPr txBox="1"/>
          <p:nvPr/>
        </p:nvSpPr>
        <p:spPr>
          <a:xfrm>
            <a:off x="1981690" y="2588577"/>
            <a:ext cx="2577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Profit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8DAA17D-87A5-394F-90C5-A6E4E126E1FF}"/>
              </a:ext>
            </a:extLst>
          </p:cNvPr>
          <p:cNvSpPr txBox="1"/>
          <p:nvPr/>
        </p:nvSpPr>
        <p:spPr>
          <a:xfrm>
            <a:off x="6917226" y="3587128"/>
            <a:ext cx="523709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B0F0"/>
                </a:solidFill>
              </a:rPr>
              <a:t> </a:t>
            </a:r>
            <a:r>
              <a:rPr lang="it-IT" sz="2000" dirty="0" err="1"/>
              <a:t>Areas</a:t>
            </a:r>
            <a:r>
              <a:rPr lang="it-IT" sz="2000" dirty="0"/>
              <a:t> of customer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B0F0"/>
                </a:solidFill>
              </a:rPr>
              <a:t> </a:t>
            </a:r>
            <a:r>
              <a:rPr lang="it-IT" sz="2000" dirty="0"/>
              <a:t>Administration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B0F0"/>
                </a:solidFill>
              </a:rPr>
              <a:t> </a:t>
            </a:r>
            <a:r>
              <a:rPr lang="it-IT" sz="2000" dirty="0" err="1"/>
              <a:t>Employers</a:t>
            </a:r>
            <a:endParaRPr lang="en-GB" sz="2000" dirty="0"/>
          </a:p>
          <a:p>
            <a:endParaRPr lang="en-GB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10306ABC-C3DD-6F40-AA3B-D3DE29CCF28F}"/>
              </a:ext>
            </a:extLst>
          </p:cNvPr>
          <p:cNvSpPr/>
          <p:nvPr/>
        </p:nvSpPr>
        <p:spPr>
          <a:xfrm>
            <a:off x="0" y="0"/>
            <a:ext cx="12192000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C4E904D1-21E0-5C4E-AE70-B0B5ED712500}"/>
              </a:ext>
            </a:extLst>
          </p:cNvPr>
          <p:cNvSpPr/>
          <p:nvPr/>
        </p:nvSpPr>
        <p:spPr>
          <a:xfrm>
            <a:off x="0" y="6388443"/>
            <a:ext cx="12192000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D7C2CBB4-CAD9-A241-A2E3-3D192DF2DB1E}"/>
              </a:ext>
            </a:extLst>
          </p:cNvPr>
          <p:cNvSpPr/>
          <p:nvPr/>
        </p:nvSpPr>
        <p:spPr>
          <a:xfrm>
            <a:off x="0" y="0"/>
            <a:ext cx="12192000" cy="4695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GB" b="1">
              <a:ln/>
              <a:solidFill>
                <a:schemeClr val="accent4"/>
              </a:solidFill>
            </a:endParaRP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3733ACF8-05CD-1349-A05C-84F399BAD308}"/>
              </a:ext>
            </a:extLst>
          </p:cNvPr>
          <p:cNvSpPr/>
          <p:nvPr/>
        </p:nvSpPr>
        <p:spPr>
          <a:xfrm>
            <a:off x="0" y="6388443"/>
            <a:ext cx="12192000" cy="4695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GB" b="1" dirty="0">
              <a:ln/>
              <a:solidFill>
                <a:schemeClr val="accent4"/>
              </a:solidFill>
            </a:endParaRPr>
          </a:p>
        </p:txBody>
      </p:sp>
      <p:sp>
        <p:nvSpPr>
          <p:cNvPr id="31" name="Segnaposto data 1">
            <a:extLst>
              <a:ext uri="{FF2B5EF4-FFF2-40B4-BE49-F238E27FC236}">
                <a16:creationId xmlns:a16="http://schemas.microsoft.com/office/drawing/2014/main" id="{D32F6E08-E274-5649-9026-00FAA14F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8365" y="6440657"/>
            <a:ext cx="2743200" cy="365125"/>
          </a:xfrm>
        </p:spPr>
        <p:txBody>
          <a:bodyPr/>
          <a:lstStyle/>
          <a:p>
            <a:r>
              <a:rPr lang="it-IT" sz="1800" dirty="0">
                <a:solidFill>
                  <a:schemeClr val="bg1"/>
                </a:solidFill>
              </a:rPr>
              <a:t>19/03/21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2" name="Segnaposto piè di pagina 2">
            <a:extLst>
              <a:ext uri="{FF2B5EF4-FFF2-40B4-BE49-F238E27FC236}">
                <a16:creationId xmlns:a16="http://schemas.microsoft.com/office/drawing/2014/main" id="{54E6F10C-5FDB-CB4B-805E-12463B81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0241" y="6440657"/>
            <a:ext cx="5911517" cy="365125"/>
          </a:xfrm>
        </p:spPr>
        <p:txBody>
          <a:bodyPr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Andrea </a:t>
            </a:r>
            <a:r>
              <a:rPr lang="en-US" sz="1800" dirty="0" err="1">
                <a:solidFill>
                  <a:schemeClr val="bg1"/>
                </a:solidFill>
              </a:rPr>
              <a:t>Ierardi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3" name="Segnaposto numero diapositiva 8">
            <a:extLst>
              <a:ext uri="{FF2B5EF4-FFF2-40B4-BE49-F238E27FC236}">
                <a16:creationId xmlns:a16="http://schemas.microsoft.com/office/drawing/2014/main" id="{67A89419-F71D-2848-90B6-73F0A4BF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3560" y="6440657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z="1800" smtClean="0">
                <a:solidFill>
                  <a:schemeClr val="bg1"/>
                </a:solidFill>
              </a:rPr>
              <a:pPr/>
              <a:t>9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3" name="Picture 2" descr="Calendar&#10;&#10;Description automatically generated">
            <a:extLst>
              <a:ext uri="{FF2B5EF4-FFF2-40B4-BE49-F238E27FC236}">
                <a16:creationId xmlns:a16="http://schemas.microsoft.com/office/drawing/2014/main" id="{B21FDF57-2E1F-489B-8F4D-0C7D023FC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73131" y="4214424"/>
            <a:ext cx="2191784" cy="1547948"/>
          </a:xfrm>
          <a:prstGeom prst="rect">
            <a:avLst/>
          </a:prstGeom>
        </p:spPr>
      </p:pic>
      <p:pic>
        <p:nvPicPr>
          <p:cNvPr id="7" name="Picture 6" descr="A close-up of a pile of coins&#10;&#10;Description automatically generated with low confidence">
            <a:extLst>
              <a:ext uri="{FF2B5EF4-FFF2-40B4-BE49-F238E27FC236}">
                <a16:creationId xmlns:a16="http://schemas.microsoft.com/office/drawing/2014/main" id="{9931A9D8-5A94-4603-AB11-E7F315FEF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014" y="4244135"/>
            <a:ext cx="2191784" cy="146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24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rnic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Cornice</Template>
  <TotalTime>686</TotalTime>
  <Words>597</Words>
  <Application>Microsoft Macintosh PowerPoint</Application>
  <PresentationFormat>Widescreen</PresentationFormat>
  <Paragraphs>159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Arial</vt:lpstr>
      <vt:lpstr>Calibri</vt:lpstr>
      <vt:lpstr>CMTI10</vt:lpstr>
      <vt:lpstr>Corbel</vt:lpstr>
      <vt:lpstr>Open Sans Light</vt:lpstr>
      <vt:lpstr>Wingdings 2</vt:lpstr>
      <vt:lpstr>Cornice</vt:lpstr>
      <vt:lpstr>KICKSTARTER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KICKSTARTER</dc:title>
  <dc:creator>Andrea Ierardi</dc:creator>
  <cp:lastModifiedBy>Andrea Ierardi</cp:lastModifiedBy>
  <cp:revision>3</cp:revision>
  <dcterms:created xsi:type="dcterms:W3CDTF">2021-03-13T18:46:17Z</dcterms:created>
  <dcterms:modified xsi:type="dcterms:W3CDTF">2021-03-19T09:05:11Z</dcterms:modified>
</cp:coreProperties>
</file>