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6E2C-7A31-4DBD-BA22-6C13837AF61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334-35BD-447B-A081-B7BE4432E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AB4C1-451C-4D81-844B-F3399A3A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9E6B26-7D28-4881-9A6B-FB812B8DE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9B1EAC-CE33-4974-8CEF-E43322E7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6A1-DF8B-441C-80D5-8D066F3907BA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29D584-718B-4810-A32D-606E2149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5BEDF-ED40-41A8-87B7-DD1A2131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C1525-E206-44A6-8562-3CA94E1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485343-C677-4BB5-9036-5BAEAC224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D98EF-7E49-47A8-A372-1B9EC5B6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3988-00CC-4D3F-A342-C042B6433081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7AD60-DFE2-4AB5-A425-A27CAF5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310E7-BF38-450A-84CD-934810DD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D090C7-B7E3-497F-A664-F49C1154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236EFE-6F53-4478-A347-5A66BCD9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8B947-C895-4F89-A2A5-877D6EA1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F6D-6F99-4EF6-B65F-70B7D66BD044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0BA6C-2479-489E-9E24-20859D0D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6A9269-BE6D-497D-ACE4-A74FE19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C63F2-CC49-45F2-8AC9-5BA451B3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23DC4-3E8C-4BCD-94CF-EFF4782D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B3CA10-DE8D-40C2-B76A-2B0A640E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4DFB-26A9-4F67-824C-FC04BCC5D567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D3A18-243B-4BAA-A2DA-766D311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7F403-E4D8-40CE-BCAA-C2CBF7E6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ABEEF-6F3D-4D86-8785-A975CD41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797E64-B6F8-48F9-BDFF-0410048B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F9A09-0258-4B47-90C6-707A180F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1071-2162-4AE3-A76B-0A714064763A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677F6-0F1D-480D-A8E2-482B03E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7B6E86-12C7-4B1C-A443-CF912151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BEBC0-EE72-4341-9E5D-586CB232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CDC00-19B5-421C-AD41-A0AD6529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0C76F5-0BDB-4227-B9BB-D75FDE0C2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70235B-5F4A-4901-A0DF-5A6DBE45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2801-8FE8-43B6-8100-D4447A0A1350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B8CB88-FA6D-473A-BE63-8856D1B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C5DF36-DEFF-497A-AFE1-328EF947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4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42538-FD5A-42EC-AD7F-A33DB7AD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8AA859-2934-4D48-8EAF-1489249B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39F8AD-1FEE-41E4-9DFA-2BD71495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768EA7-9337-47AA-8D89-71944C2B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B1C4A7-91CF-4B23-B478-0D05D0957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FB06FD8-05E1-476F-87A7-2AC42ECE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2024-243C-4338-BDBC-A8D920B82AEB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A324F6-C0D7-4AF3-AE28-118E9F77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385F0D-E7BD-4AE3-AD15-8B8A3A4F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8512D-DEFE-490B-962C-9E4F7771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3A12E6-AA26-48FB-9244-AB3AB118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32D0-AD1A-4E7E-A408-C94F34A082D2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0E6930-80E7-42EF-9F86-251125B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78955F-DF24-460E-AF8D-3ED5836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4A5D0A-14F9-45CC-8C02-6A6D19C0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2515-517E-4F21-A07F-7B650BC2B071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94D99B-162C-46A5-A92D-915B8B5F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7C7E16-B99D-4768-8D18-CF49D7C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D2149-61EF-441D-852C-7050546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C9981-C8DE-4543-8604-5EE6C471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DA644A-066F-4163-85EE-F206A1D9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62B78-005D-47D0-9A8F-04F669CD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BB4D-1CE3-4872-BF40-C7B10C076D86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FE75CD-9AC8-4D35-8668-BA0887CC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D680B0-1173-4CFA-8A55-D71774E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BF2AC-8196-4E51-8E58-68812C37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74FF2B-3E28-4DDE-9216-F8164D1C1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49AF6A-B238-46C2-BEFD-72DF692C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8D3AF6-3F12-4A0F-821C-DCD9C93E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A00-72B1-470D-9C66-08504B33DF43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39E59C-35B6-4796-AD4A-6B929AE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EDAD6C-8BA5-481E-945C-1B8F3A9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D3353A4-683E-43D0-B7F1-2ED7EB86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55B43F-4294-4FAF-8223-25E86033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8994F7-B93F-4295-8E8E-BD1470EA2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B10F-638E-4DEC-BCC9-F7BF85D021D0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C6BA8B-1EF2-4D22-A2DD-FACDDF50F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594FBF-94AF-4ABA-BF85-38B43C62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6D68-ED45-459A-AB11-63F9345D70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148C90-730A-4F99-86AE-568548DB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" y="1329070"/>
            <a:ext cx="10515600" cy="2852737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pPr algn="ctr"/>
            <a:r>
              <a:rPr lang="it-IT" dirty="0"/>
              <a:t>PREDICTING </a:t>
            </a:r>
            <a:br>
              <a:rPr lang="it-IT" dirty="0"/>
            </a:br>
            <a:r>
              <a:rPr lang="it-IT" dirty="0"/>
              <a:t>ZILLOW’S ZESTIMATE </a:t>
            </a:r>
            <a:br>
              <a:rPr lang="it-IT" dirty="0"/>
            </a:br>
            <a:r>
              <a:rPr lang="it-IT" dirty="0"/>
              <a:t>ACCURACY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3FBD88-BACA-4F50-8BF2-CDAC5EDA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4729"/>
            <a:ext cx="10515600" cy="804172"/>
          </a:xfrm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algn="ctr"/>
            <a:r>
              <a:rPr lang="it-IT" dirty="0"/>
              <a:t>GOTTA CAMILLA – IERARDI ANDREA – KASENOV ULAN – LAZZARA FRANCESCO – LENI THOMAS – LEPEK ALEKSANDRA  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BD7A18-9518-4B8B-9918-7ABC92BC2145}"/>
              </a:ext>
            </a:extLst>
          </p:cNvPr>
          <p:cNvSpPr txBox="1"/>
          <p:nvPr/>
        </p:nvSpPr>
        <p:spPr>
          <a:xfrm>
            <a:off x="4865383" y="4109806"/>
            <a:ext cx="2464905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GROUP #4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814850-7D6F-42D2-931C-4CFB5E62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7E4AC6-6D0D-477D-B3E6-84DC0875C6D6}"/>
              </a:ext>
            </a:extLst>
          </p:cNvPr>
          <p:cNvSpPr txBox="1"/>
          <p:nvPr/>
        </p:nvSpPr>
        <p:spPr>
          <a:xfrm>
            <a:off x="3938954" y="872199"/>
            <a:ext cx="434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PROJECT GOAL</a:t>
            </a:r>
            <a:endParaRPr lang="en-US" sz="28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B75575-CBDA-49F4-8A58-12FEA54D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B0AA85-95B3-46A0-B558-B8E49A983CDF}"/>
              </a:ext>
            </a:extLst>
          </p:cNvPr>
          <p:cNvSpPr txBox="1"/>
          <p:nvPr/>
        </p:nvSpPr>
        <p:spPr>
          <a:xfrm>
            <a:off x="2489982" y="1772531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The </a:t>
            </a:r>
            <a:r>
              <a:rPr lang="it-IT" sz="2400" dirty="0" err="1"/>
              <a:t>objective</a:t>
            </a:r>
            <a:r>
              <a:rPr lang="it-IT" sz="2400" dirty="0"/>
              <a:t> of the project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verify</a:t>
            </a:r>
            <a:r>
              <a:rPr lang="it-IT" sz="2400" dirty="0"/>
              <a:t> the </a:t>
            </a:r>
            <a:r>
              <a:rPr lang="it-IT" sz="2400" dirty="0" err="1"/>
              <a:t>accuracy</a:t>
            </a:r>
            <a:r>
              <a:rPr lang="it-IT" sz="2400" dirty="0"/>
              <a:t> of the </a:t>
            </a:r>
            <a:r>
              <a:rPr lang="it-IT" sz="2400" dirty="0" err="1"/>
              <a:t>estimation</a:t>
            </a:r>
            <a:r>
              <a:rPr lang="it-IT" sz="2400" dirty="0"/>
              <a:t> in the report; </a:t>
            </a:r>
            <a:r>
              <a:rPr lang="it-IT" sz="2400" dirty="0" err="1"/>
              <a:t>moreover</a:t>
            </a:r>
            <a:r>
              <a:rPr lang="it-IT" sz="2400" dirty="0"/>
              <a:t> </a:t>
            </a:r>
            <a:r>
              <a:rPr lang="it-IT" sz="2400" dirty="0" err="1"/>
              <a:t>here</a:t>
            </a: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focus on the 8 information </a:t>
            </a:r>
            <a:r>
              <a:rPr lang="it-IT" sz="2400" dirty="0" err="1"/>
              <a:t>quality</a:t>
            </a:r>
            <a:r>
              <a:rPr lang="it-IT" sz="2400" dirty="0"/>
              <a:t> </a:t>
            </a:r>
            <a:r>
              <a:rPr lang="it-IT" sz="2400" dirty="0" err="1"/>
              <a:t>dimensions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endParaRPr lang="en-US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8FDAD2-9552-4451-9890-E2946AAC475F}"/>
              </a:ext>
            </a:extLst>
          </p:cNvPr>
          <p:cNvSpPr txBox="1"/>
          <p:nvPr/>
        </p:nvSpPr>
        <p:spPr>
          <a:xfrm>
            <a:off x="3615397" y="3418451"/>
            <a:ext cx="499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reach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target,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analyze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information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quality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IQ,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through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JMP add-in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9A599-32B3-4326-BACB-9BB286C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1- Data Evaluation and </a:t>
            </a:r>
            <a:r>
              <a:rPr lang="it-IT" dirty="0" err="1"/>
              <a:t>Potential</a:t>
            </a:r>
            <a:r>
              <a:rPr lang="it-IT" dirty="0"/>
              <a:t> Analysis</a:t>
            </a:r>
            <a:br>
              <a:rPr lang="it-IT" dirty="0"/>
            </a:br>
            <a:r>
              <a:rPr lang="it-IT" dirty="0"/>
              <a:t>8 Information Quality </a:t>
            </a:r>
            <a:r>
              <a:rPr lang="it-IT" dirty="0" err="1"/>
              <a:t>Dimensions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905B3F-F6B3-4917-94A4-7993A4B8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1) DATA RESOLUTION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08BF50-A84C-4F39-BE4E-8BBA02B1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Dot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40% of data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due to </a:t>
            </a:r>
            <a:r>
              <a:rPr lang="it-IT" dirty="0" err="1"/>
              <a:t>missing</a:t>
            </a:r>
            <a:r>
              <a:rPr lang="it-IT" dirty="0"/>
              <a:t>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1,4 K valid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one state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BD30A6-AA81-41A6-8AA3-31F32AA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2) DATA STRUCTURE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A855FF-C3D9-4E75-977C-861CE04ED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Multiple sources </a:t>
            </a:r>
            <a:r>
              <a:rPr lang="it-IT" dirty="0" err="1"/>
              <a:t>used</a:t>
            </a:r>
            <a:r>
              <a:rPr lang="it-IT" dirty="0"/>
              <a:t> - </a:t>
            </a:r>
            <a:r>
              <a:rPr lang="it-IT" dirty="0" err="1"/>
              <a:t>besides</a:t>
            </a:r>
            <a:r>
              <a:rPr lang="it-IT" dirty="0"/>
              <a:t> standard </a:t>
            </a:r>
            <a:r>
              <a:rPr lang="it-IT" dirty="0" err="1"/>
              <a:t>sq</a:t>
            </a:r>
            <a:r>
              <a:rPr lang="it-IT" dirty="0"/>
              <a:t> </a:t>
            </a:r>
            <a:r>
              <a:rPr lang="it-IT" dirty="0" err="1"/>
              <a:t>meteres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school rankings, </a:t>
            </a:r>
            <a:r>
              <a:rPr lang="it-IT" dirty="0" err="1"/>
              <a:t>proximity</a:t>
            </a:r>
            <a:r>
              <a:rPr lang="it-IT" dirty="0"/>
              <a:t> of metro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 Data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satisfaying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hetergoneous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C31DE4-B054-48B7-93B0-0022E9A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3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A5B93F0-E126-4EB1-95D6-3535F4B2A98D}"/>
              </a:ext>
            </a:extLst>
          </p:cNvPr>
          <p:cNvSpPr/>
          <p:nvPr/>
        </p:nvSpPr>
        <p:spPr>
          <a:xfrm>
            <a:off x="3910819" y="4768949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600" dirty="0"/>
              <a:t>2-3</a:t>
            </a:r>
            <a:endParaRPr lang="en-US" sz="66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6C4F2A1-62BF-4179-AC6D-4FC7EC00EEED}"/>
              </a:ext>
            </a:extLst>
          </p:cNvPr>
          <p:cNvSpPr/>
          <p:nvPr/>
        </p:nvSpPr>
        <p:spPr>
          <a:xfrm>
            <a:off x="9268267" y="4766604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/>
              <a:t>3-4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443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9A599-32B3-4326-BACB-9BB286C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2- Data Evaluation and </a:t>
            </a:r>
            <a:r>
              <a:rPr lang="it-IT" dirty="0" err="1"/>
              <a:t>Potential</a:t>
            </a:r>
            <a:r>
              <a:rPr lang="it-IT" dirty="0"/>
              <a:t> Analysis</a:t>
            </a:r>
            <a:br>
              <a:rPr lang="it-IT" dirty="0"/>
            </a:br>
            <a:r>
              <a:rPr lang="it-IT" dirty="0"/>
              <a:t>8 Information Quality </a:t>
            </a:r>
            <a:r>
              <a:rPr lang="it-IT" dirty="0" err="1"/>
              <a:t>Dimensions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905B3F-F6B3-4917-94A4-7993A4B8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3) DATA INTEGRATION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08BF50-A84C-4F39-BE4E-8BBA02B1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Data </a:t>
            </a:r>
            <a:r>
              <a:rPr lang="it-IT" dirty="0" err="1"/>
              <a:t>between</a:t>
            </a:r>
            <a:r>
              <a:rPr lang="it-IT" dirty="0"/>
              <a:t> multiple sources </a:t>
            </a:r>
            <a:r>
              <a:rPr lang="it-IT" dirty="0" err="1"/>
              <a:t>used</a:t>
            </a:r>
            <a:r>
              <a:rPr lang="it-IT" dirty="0"/>
              <a:t> a location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primary</a:t>
            </a:r>
            <a:r>
              <a:rPr lang="it-IT" dirty="0"/>
              <a:t>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There</a:t>
            </a:r>
            <a:r>
              <a:rPr lang="it-IT" dirty="0"/>
              <a:t> are no privacy </a:t>
            </a:r>
            <a:r>
              <a:rPr lang="it-IT" dirty="0" err="1"/>
              <a:t>concerns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public or home </a:t>
            </a:r>
            <a:r>
              <a:rPr lang="it-IT" dirty="0" err="1"/>
              <a:t>owners</a:t>
            </a:r>
            <a:r>
              <a:rPr lang="it-IT" dirty="0"/>
              <a:t> </a:t>
            </a:r>
            <a:r>
              <a:rPr lang="it-IT" dirty="0" err="1"/>
              <a:t>accepted</a:t>
            </a:r>
            <a:r>
              <a:rPr lang="it-IT" dirty="0"/>
              <a:t> to </a:t>
            </a: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BD30A6-AA81-41A6-8AA3-31F32AA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4) TEMPORAL RELEVANCE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A855FF-C3D9-4E75-977C-861CE04ED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The time </a:t>
            </a:r>
            <a:r>
              <a:rPr lang="it-IT" dirty="0" err="1"/>
              <a:t>span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3 </a:t>
            </a:r>
            <a:r>
              <a:rPr lang="it-IT" dirty="0" err="1"/>
              <a:t>years</a:t>
            </a:r>
            <a:r>
              <a:rPr lang="it-IT" dirty="0"/>
              <a:t> and due to high </a:t>
            </a:r>
            <a:r>
              <a:rPr lang="it-IT" dirty="0" err="1"/>
              <a:t>variation</a:t>
            </a:r>
            <a:r>
              <a:rPr lang="it-IT" dirty="0"/>
              <a:t> of the house prices over time the model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outdated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The data </a:t>
            </a:r>
            <a:r>
              <a:rPr lang="it-IT" dirty="0" err="1"/>
              <a:t>needs</a:t>
            </a:r>
            <a:r>
              <a:rPr lang="it-IT" dirty="0"/>
              <a:t> to be </a:t>
            </a:r>
            <a:r>
              <a:rPr lang="it-IT" dirty="0" err="1"/>
              <a:t>refresh</a:t>
            </a:r>
            <a:r>
              <a:rPr lang="it-IT" dirty="0"/>
              <a:t> </a:t>
            </a:r>
            <a:r>
              <a:rPr lang="it-IT" dirty="0" err="1"/>
              <a:t>periodically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C31DE4-B054-48B7-93B0-0022E9A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4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0427909-D319-4764-93C7-2246059C5804}"/>
              </a:ext>
            </a:extLst>
          </p:cNvPr>
          <p:cNvSpPr/>
          <p:nvPr/>
        </p:nvSpPr>
        <p:spPr>
          <a:xfrm>
            <a:off x="3910819" y="4768949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800" dirty="0"/>
              <a:t>4</a:t>
            </a:r>
            <a:endParaRPr lang="en-US" sz="88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80A438F-B154-4218-BFE1-E2DC89DB3A6F}"/>
              </a:ext>
            </a:extLst>
          </p:cNvPr>
          <p:cNvSpPr/>
          <p:nvPr/>
        </p:nvSpPr>
        <p:spPr>
          <a:xfrm>
            <a:off x="9270610" y="4768949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/>
              <a:t>3-4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237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9A599-32B3-4326-BACB-9BB286C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3- Data Evaluation and </a:t>
            </a:r>
            <a:r>
              <a:rPr lang="it-IT" dirty="0" err="1"/>
              <a:t>Potential</a:t>
            </a:r>
            <a:r>
              <a:rPr lang="it-IT" dirty="0"/>
              <a:t> Analysis</a:t>
            </a:r>
            <a:br>
              <a:rPr lang="it-IT" dirty="0"/>
            </a:br>
            <a:r>
              <a:rPr lang="it-IT" dirty="0"/>
              <a:t>8 Information Quality </a:t>
            </a:r>
            <a:r>
              <a:rPr lang="it-IT" dirty="0" err="1"/>
              <a:t>Dimensions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905B3F-F6B3-4917-94A4-7993A4B8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5) CHRONOLOGY OF DATA AND GOAL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08BF50-A84C-4F39-BE4E-8BBA02B1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Goal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Retrospecitive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Ex-post </a:t>
            </a:r>
            <a:r>
              <a:rPr lang="it-IT" dirty="0" err="1"/>
              <a:t>availabilty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BD30A6-AA81-41A6-8AA3-31F32AA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6) GENERALIZABILITY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A855FF-C3D9-4E75-977C-861CE04ED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to Northern Virginia,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more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C31DE4-B054-48B7-93B0-0022E9A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5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8F0EE0-149E-4470-805E-0E340B2442F2}"/>
              </a:ext>
            </a:extLst>
          </p:cNvPr>
          <p:cNvSpPr/>
          <p:nvPr/>
        </p:nvSpPr>
        <p:spPr>
          <a:xfrm>
            <a:off x="3910819" y="4768949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800" dirty="0"/>
              <a:t>4</a:t>
            </a:r>
            <a:endParaRPr lang="en-US" sz="88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E7AB9DC-9BE7-45E6-98C4-4B19241ED598}"/>
              </a:ext>
            </a:extLst>
          </p:cNvPr>
          <p:cNvSpPr/>
          <p:nvPr/>
        </p:nvSpPr>
        <p:spPr>
          <a:xfrm>
            <a:off x="9270613" y="4768949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800" dirty="0"/>
              <a:t>3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1255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9A599-32B3-4326-BACB-9BB286C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4- Data Evaluation and </a:t>
            </a:r>
            <a:r>
              <a:rPr lang="it-IT" dirty="0" err="1"/>
              <a:t>Potential</a:t>
            </a:r>
            <a:r>
              <a:rPr lang="it-IT" dirty="0"/>
              <a:t> Analysis</a:t>
            </a:r>
            <a:br>
              <a:rPr lang="it-IT" dirty="0"/>
            </a:br>
            <a:r>
              <a:rPr lang="it-IT" dirty="0"/>
              <a:t>8 Information Quality </a:t>
            </a:r>
            <a:r>
              <a:rPr lang="it-IT" dirty="0" err="1"/>
              <a:t>Dimensions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905B3F-F6B3-4917-94A4-7993A4B8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7) OPERATIONALIZATION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08BF50-A84C-4F39-BE4E-8BBA02B1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evalaution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included</a:t>
            </a:r>
            <a:r>
              <a:rPr lang="it-IT" dirty="0"/>
              <a:t> in </a:t>
            </a:r>
            <a:r>
              <a:rPr lang="it-IT" dirty="0" err="1"/>
              <a:t>decision</a:t>
            </a:r>
            <a:r>
              <a:rPr lang="it-IT" dirty="0"/>
              <a:t> making </a:t>
            </a:r>
            <a:r>
              <a:rPr lang="it-IT" dirty="0" err="1"/>
              <a:t>process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BD30A6-AA81-41A6-8AA3-31F32AA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8) COMMUNICATION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A855FF-C3D9-4E75-977C-861CE04ED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summarise</a:t>
            </a:r>
            <a:r>
              <a:rPr lang="it-IT" dirty="0"/>
              <a:t> on high </a:t>
            </a:r>
            <a:r>
              <a:rPr lang="it-IT" dirty="0" err="1"/>
              <a:t>level</a:t>
            </a:r>
            <a:r>
              <a:rPr lang="it-IT" dirty="0"/>
              <a:t> the </a:t>
            </a:r>
            <a:r>
              <a:rPr lang="it-IT" dirty="0" err="1"/>
              <a:t>findings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C31DE4-B054-48B7-93B0-0022E9A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6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F72CE91-A2A7-48C2-AA97-54357C433061}"/>
              </a:ext>
            </a:extLst>
          </p:cNvPr>
          <p:cNvSpPr/>
          <p:nvPr/>
        </p:nvSpPr>
        <p:spPr>
          <a:xfrm>
            <a:off x="3910819" y="4768949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800" dirty="0"/>
              <a:t>3</a:t>
            </a:r>
            <a:endParaRPr lang="en-US" sz="88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70C483F-6EFD-475F-8950-07893875F4AD}"/>
              </a:ext>
            </a:extLst>
          </p:cNvPr>
          <p:cNvSpPr/>
          <p:nvPr/>
        </p:nvSpPr>
        <p:spPr>
          <a:xfrm>
            <a:off x="9268265" y="4766603"/>
            <a:ext cx="2053883" cy="1392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800" dirty="0"/>
              <a:t>4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6102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FDE8C85-1AF5-42AC-945E-7F17B80E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6D68-ED45-459A-AB11-63F9345D7002}" type="slidenum">
              <a:rPr lang="en-US" smtClean="0"/>
              <a:t>7</a:t>
            </a:fld>
            <a:endParaRPr lang="en-US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C0DA00-2023-4975-92F7-8408B2E28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696723"/>
            <a:ext cx="7815533" cy="52347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7A54B0-A6F6-4C8C-8738-B99DC4606842}"/>
              </a:ext>
            </a:extLst>
          </p:cNvPr>
          <p:cNvSpPr txBox="1"/>
          <p:nvPr/>
        </p:nvSpPr>
        <p:spPr>
          <a:xfrm>
            <a:off x="8998857" y="1262743"/>
            <a:ext cx="2569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IQ= 58,5%</a:t>
            </a:r>
            <a:endParaRPr lang="en-US" sz="24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D576B6-CFA2-43E8-A310-FF8A2CC994A7}"/>
              </a:ext>
            </a:extLst>
          </p:cNvPr>
          <p:cNvSpPr txBox="1"/>
          <p:nvPr/>
        </p:nvSpPr>
        <p:spPr>
          <a:xfrm>
            <a:off x="1045029" y="5902431"/>
            <a:ext cx="313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Table </a:t>
            </a:r>
            <a:r>
              <a:rPr lang="it-IT" sz="1400" dirty="0"/>
              <a:t>1- </a:t>
            </a:r>
            <a:r>
              <a:rPr lang="it-IT" sz="1400" dirty="0" err="1"/>
              <a:t>InfoQ</a:t>
            </a:r>
            <a:r>
              <a:rPr lang="it-IT" sz="1400" dirty="0"/>
              <a:t>-JMP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86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290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PREDICTING  ZILLOW’S ZESTIMATE  ACCURACY</vt:lpstr>
      <vt:lpstr>Presentazione standard di PowerPoint</vt:lpstr>
      <vt:lpstr>1- Data Evaluation and Potential Analysis 8 Information Quality Dimensions</vt:lpstr>
      <vt:lpstr>2- Data Evaluation and Potential Analysis 8 Information Quality Dimensions</vt:lpstr>
      <vt:lpstr>3- Data Evaluation and Potential Analysis 8 Information Quality Dimensions</vt:lpstr>
      <vt:lpstr>4- Data Evaluation and Potential Analysis 8 Information Quality Dimensions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ZILLOW’S ZESTIMATE  ACCURACY</dc:title>
  <dc:creator>Thomas Leni</dc:creator>
  <cp:lastModifiedBy>Thomas Leni</cp:lastModifiedBy>
  <cp:revision>12</cp:revision>
  <dcterms:created xsi:type="dcterms:W3CDTF">2020-01-27T17:46:46Z</dcterms:created>
  <dcterms:modified xsi:type="dcterms:W3CDTF">2020-01-28T08:19:41Z</dcterms:modified>
</cp:coreProperties>
</file>