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9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D612-8832-483F-9A62-242D7D95DCF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3E0B-5DB5-48E0-A951-F25E9CD0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Definire una funzione ricorsiva che carica da file i dati anagrafici (nome, cognome, età) di un insieme di persone e le memorizza in una lista. Il caricamento termina quando si incontra "END" come nome della persona</a:t>
            </a:r>
          </a:p>
          <a:p>
            <a:r>
              <a:rPr lang="it-IT" dirty="0" smtClean="0"/>
              <a:t>Definire una funzione ricorsiva per visualizzare il contenuto della 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• Caricare da file il contenuto della lista di persone. </a:t>
            </a:r>
          </a:p>
          <a:p>
            <a:pPr marL="0" indent="0">
              <a:buNone/>
            </a:pPr>
            <a:r>
              <a:rPr lang="it-IT" dirty="0" smtClean="0"/>
              <a:t>• Definire le funzioni per ricercare una persona nella lista: </a:t>
            </a:r>
          </a:p>
          <a:p>
            <a:pPr marL="0" indent="0">
              <a:buNone/>
            </a:pPr>
            <a:r>
              <a:rPr lang="it-IT" dirty="0" smtClean="0"/>
              <a:t>– L’utente sceglie il tipo di ricerca (per posizione o per cognome) </a:t>
            </a:r>
          </a:p>
          <a:p>
            <a:pPr marL="0" indent="0">
              <a:buNone/>
            </a:pPr>
            <a:r>
              <a:rPr lang="it-IT" dirty="0" smtClean="0"/>
              <a:t>– L’utente digita la posizione o il cognome da ricercare </a:t>
            </a:r>
          </a:p>
          <a:p>
            <a:pPr marL="0" indent="0">
              <a:buNone/>
            </a:pPr>
            <a:r>
              <a:rPr lang="it-IT" dirty="0" smtClean="0"/>
              <a:t>	• Se trovata, si visualizzano tutti i dati della persona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• Se non trovata, si visualizza il messaggio "non trovata"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Dopo aver caricato i dati dal file nella lista, l’utente digita i dati di una nuova persona.</a:t>
            </a:r>
          </a:p>
          <a:p>
            <a:r>
              <a:rPr lang="it-IT" dirty="0" smtClean="0"/>
              <a:t>Se tale persona ha parenti (persone con lo stesso cognome) nella lista, la persona viene aggiunta dopo il primo parente.</a:t>
            </a:r>
          </a:p>
          <a:p>
            <a:r>
              <a:rPr lang="it-IT" dirty="0" smtClean="0"/>
              <a:t>Definire una funzione ricorsiva a tale scopo</a:t>
            </a:r>
          </a:p>
          <a:p>
            <a:r>
              <a:rPr lang="it-IT" dirty="0" smtClean="0"/>
              <a:t>Visualizzare la lista risultante (in caso di aggiunta) oppure il messaggio "non ha parenti".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Esercizio 1</vt:lpstr>
      <vt:lpstr>Esercizio 2</vt:lpstr>
      <vt:lpstr>Esercizio 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alex</dc:creator>
  <cp:lastModifiedBy>alex</cp:lastModifiedBy>
  <cp:revision>1</cp:revision>
  <dcterms:created xsi:type="dcterms:W3CDTF">2015-05-07T11:31:29Z</dcterms:created>
  <dcterms:modified xsi:type="dcterms:W3CDTF">2015-05-07T11:36:10Z</dcterms:modified>
</cp:coreProperties>
</file>