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4163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9" r:id="rId11"/>
    <p:sldId id="270" r:id="rId12"/>
    <p:sldId id="272" r:id="rId13"/>
    <p:sldId id="271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042B4-2D40-2C40-8694-6EAAC52D0733}" v="944" dt="2021-05-18T12:38:05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Build prediction models to detect emotions in song lyrics.</a:t>
          </a:r>
          <a:endParaRPr lang="en-US" dirty="0"/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06096F25-0139-439F-88C8-E566D7D966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Build Algorithm for song suggestion</a:t>
          </a:r>
          <a:endParaRPr lang="en-US" dirty="0"/>
        </a:p>
      </dgm:t>
    </dgm:pt>
    <dgm:pt modelId="{2BC321B5-C64A-41D2-8763-D8E7299B05D1}" type="parTrans" cxnId="{9998A9B7-EE61-431F-95D2-890358A31653}">
      <dgm:prSet/>
      <dgm:spPr/>
      <dgm:t>
        <a:bodyPr/>
        <a:lstStyle/>
        <a:p>
          <a:endParaRPr lang="en-US"/>
        </a:p>
      </dgm:t>
    </dgm:pt>
    <dgm:pt modelId="{69B5C242-6AFD-443E-A294-02B981616473}" type="sibTrans" cxnId="{9998A9B7-EE61-431F-95D2-890358A31653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Build a simple Web Application to display the results</a:t>
          </a:r>
          <a:endParaRPr lang="en-US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9B17E7CF-476A-41FA-96D4-F4E2171F7D42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2E375276-F3F4-410A-AA62-28DC229CCDCD}" type="pres">
      <dgm:prSet presAssocID="{DC676EDC-E53C-41E8-8059-AE57DE663E69}" presName="compNode" presStyleCnt="0"/>
      <dgm:spPr/>
    </dgm:pt>
    <dgm:pt modelId="{E8A65D7C-8D97-4F05-82AE-EB133955B5FF}" type="pres">
      <dgm:prSet presAssocID="{DC676EDC-E53C-41E8-8059-AE57DE663E69}" presName="iconRect" presStyleLbl="node1" presStyleIdx="0" presStyleCnt="3" custScaleX="207652" custScaleY="110748" custLinFactNeighborX="9185" custLinFactNeighborY="-4440"/>
      <dgm:spPr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405D8565-775C-4DDD-A88F-24E4AFBF1D37}" type="pres">
      <dgm:prSet presAssocID="{DC676EDC-E53C-41E8-8059-AE57DE663E69}" presName="spaceRect" presStyleCnt="0"/>
      <dgm:spPr/>
    </dgm:pt>
    <dgm:pt modelId="{E9039077-CF01-4B24-ACBB-A48862C28459}" type="pres">
      <dgm:prSet presAssocID="{DC676EDC-E53C-41E8-8059-AE57DE663E69}" presName="textRect" presStyleLbl="revTx" presStyleIdx="0" presStyleCnt="3" custLinFactNeighborY="-4011">
        <dgm:presLayoutVars>
          <dgm:chMax val="1"/>
          <dgm:chPref val="1"/>
        </dgm:presLayoutVars>
      </dgm:prSet>
      <dgm:spPr/>
    </dgm:pt>
    <dgm:pt modelId="{499113DF-0E5C-4AC5-A6F7-BDF13CA22EBD}" type="pres">
      <dgm:prSet presAssocID="{7BC327C5-02D8-4CA7-AAC3-21FB8724C3BB}" presName="sibTrans" presStyleCnt="0"/>
      <dgm:spPr/>
    </dgm:pt>
    <dgm:pt modelId="{FFFD4457-7498-46CB-A7C8-DEB62C3EB6EC}" type="pres">
      <dgm:prSet presAssocID="{06096F25-0139-439F-88C8-E566D7D966C8}" presName="compNode" presStyleCnt="0"/>
      <dgm:spPr/>
    </dgm:pt>
    <dgm:pt modelId="{B89B18CE-9A83-4E36-814B-F6A98ED3DC54}" type="pres">
      <dgm:prSet presAssocID="{06096F25-0139-439F-88C8-E566D7D966C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42000" r="-42000"/>
          </a:stretch>
        </a:blipFill>
      </dgm:spPr>
    </dgm:pt>
    <dgm:pt modelId="{C3551EBC-A455-4AB8-A594-60BB454D9536}" type="pres">
      <dgm:prSet presAssocID="{06096F25-0139-439F-88C8-E566D7D966C8}" presName="spaceRect" presStyleCnt="0"/>
      <dgm:spPr/>
    </dgm:pt>
    <dgm:pt modelId="{2AA03C99-B3B3-469C-895C-9B26C425424D}" type="pres">
      <dgm:prSet presAssocID="{06096F25-0139-439F-88C8-E566D7D966C8}" presName="textRect" presStyleLbl="revTx" presStyleIdx="1" presStyleCnt="3">
        <dgm:presLayoutVars>
          <dgm:chMax val="1"/>
          <dgm:chPref val="1"/>
        </dgm:presLayoutVars>
      </dgm:prSet>
      <dgm:spPr/>
    </dgm:pt>
    <dgm:pt modelId="{D16C4713-76C6-420F-A695-2A16501EBD82}" type="pres">
      <dgm:prSet presAssocID="{69B5C242-6AFD-443E-A294-02B981616473}" presName="sibTrans" presStyleCnt="0"/>
      <dgm:spPr/>
    </dgm:pt>
    <dgm:pt modelId="{F5FCDCB2-A728-4126-98F2-D6DC92BA2946}" type="pres">
      <dgm:prSet presAssocID="{7E662999-8A28-48AF-97E7-CB14FC96C4F6}" presName="compNode" presStyleCnt="0"/>
      <dgm:spPr/>
    </dgm:pt>
    <dgm:pt modelId="{1FF7237D-7C6C-45B4-AD75-6EE68E3EEED4}" type="pres">
      <dgm:prSet presAssocID="{7E662999-8A28-48AF-97E7-CB14FC96C4F6}" presName="iconRect" presStyleLbl="node1" presStyleIdx="2" presStyleCnt="3" custScaleX="110191" custScaleY="110191"/>
      <dgm:spPr>
        <a:blipFill rotWithShape="1">
          <a:blip xmlns:r="http://schemas.openxmlformats.org/officeDocument/2006/relationships" r:embed="rId3"/>
          <a:srcRect/>
          <a:stretch>
            <a:fillRect l="-68000" r="-68000"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11A48BA-A5FC-4248-ADF1-99F1B62A6610}" type="pres">
      <dgm:prSet presAssocID="{7E662999-8A28-48AF-97E7-CB14FC96C4F6}" presName="spaceRect" presStyleCnt="0"/>
      <dgm:spPr/>
    </dgm:pt>
    <dgm:pt modelId="{BEB27D9B-FE8F-406E-902C-A45D8A0CA83F}" type="pres">
      <dgm:prSet presAssocID="{7E662999-8A28-48AF-97E7-CB14FC96C4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EFFF2B-7D44-4D34-A157-A8271CDE63FC}" type="presOf" srcId="{7E662999-8A28-48AF-97E7-CB14FC96C4F6}" destId="{BEB27D9B-FE8F-406E-902C-A45D8A0CA83F}" srcOrd="0" destOrd="0" presId="urn:microsoft.com/office/officeart/2018/2/layout/IconLabelList"/>
    <dgm:cxn modelId="{E75CA176-0440-4CCE-9F43-18F33D6ACEB8}" type="presOf" srcId="{A65942A0-4A5F-4B5F-AC9B-88A014D16305}" destId="{9B17E7CF-476A-41FA-96D4-F4E2171F7D42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998A9B7-EE61-431F-95D2-890358A31653}" srcId="{A65942A0-4A5F-4B5F-AC9B-88A014D16305}" destId="{06096F25-0139-439F-88C8-E566D7D966C8}" srcOrd="1" destOrd="0" parTransId="{2BC321B5-C64A-41D2-8763-D8E7299B05D1}" sibTransId="{69B5C242-6AFD-443E-A294-02B981616473}"/>
    <dgm:cxn modelId="{758077CC-FE7C-472E-A7FC-87CCBBDB3090}" type="presOf" srcId="{DC676EDC-E53C-41E8-8059-AE57DE663E69}" destId="{E9039077-CF01-4B24-ACBB-A48862C28459}" srcOrd="0" destOrd="0" presId="urn:microsoft.com/office/officeart/2018/2/layout/IconLabelList"/>
    <dgm:cxn modelId="{75E731FD-D874-4E27-960F-B7332BFE0391}" type="presOf" srcId="{06096F25-0139-439F-88C8-E566D7D966C8}" destId="{2AA03C99-B3B3-469C-895C-9B26C425424D}" srcOrd="0" destOrd="0" presId="urn:microsoft.com/office/officeart/2018/2/layout/IconLabelList"/>
    <dgm:cxn modelId="{EA46E260-F5BD-428D-95D8-D6A95D575C4B}" type="presParOf" srcId="{9B17E7CF-476A-41FA-96D4-F4E2171F7D42}" destId="{2E375276-F3F4-410A-AA62-28DC229CCDCD}" srcOrd="0" destOrd="0" presId="urn:microsoft.com/office/officeart/2018/2/layout/IconLabelList"/>
    <dgm:cxn modelId="{99546899-6EEA-4ACB-B38C-D5E7B797652A}" type="presParOf" srcId="{2E375276-F3F4-410A-AA62-28DC229CCDCD}" destId="{E8A65D7C-8D97-4F05-82AE-EB133955B5FF}" srcOrd="0" destOrd="0" presId="urn:microsoft.com/office/officeart/2018/2/layout/IconLabelList"/>
    <dgm:cxn modelId="{E86FDE71-A8D3-4728-8601-0180DF1E35A1}" type="presParOf" srcId="{2E375276-F3F4-410A-AA62-28DC229CCDCD}" destId="{405D8565-775C-4DDD-A88F-24E4AFBF1D37}" srcOrd="1" destOrd="0" presId="urn:microsoft.com/office/officeart/2018/2/layout/IconLabelList"/>
    <dgm:cxn modelId="{D94BB3C6-B1E0-4408-A285-C4C0B2C01690}" type="presParOf" srcId="{2E375276-F3F4-410A-AA62-28DC229CCDCD}" destId="{E9039077-CF01-4B24-ACBB-A48862C28459}" srcOrd="2" destOrd="0" presId="urn:microsoft.com/office/officeart/2018/2/layout/IconLabelList"/>
    <dgm:cxn modelId="{74B68DEE-0BB0-4F1D-A35F-5BC55E0F7F6B}" type="presParOf" srcId="{9B17E7CF-476A-41FA-96D4-F4E2171F7D42}" destId="{499113DF-0E5C-4AC5-A6F7-BDF13CA22EBD}" srcOrd="1" destOrd="0" presId="urn:microsoft.com/office/officeart/2018/2/layout/IconLabelList"/>
    <dgm:cxn modelId="{10552E7B-BC00-4176-94FC-AC09A1636FF6}" type="presParOf" srcId="{9B17E7CF-476A-41FA-96D4-F4E2171F7D42}" destId="{FFFD4457-7498-46CB-A7C8-DEB62C3EB6EC}" srcOrd="2" destOrd="0" presId="urn:microsoft.com/office/officeart/2018/2/layout/IconLabelList"/>
    <dgm:cxn modelId="{ADD90396-EC1A-4939-9FFB-136FD001E1F3}" type="presParOf" srcId="{FFFD4457-7498-46CB-A7C8-DEB62C3EB6EC}" destId="{B89B18CE-9A83-4E36-814B-F6A98ED3DC54}" srcOrd="0" destOrd="0" presId="urn:microsoft.com/office/officeart/2018/2/layout/IconLabelList"/>
    <dgm:cxn modelId="{654B8788-C916-44E2-B234-0C406F287D2E}" type="presParOf" srcId="{FFFD4457-7498-46CB-A7C8-DEB62C3EB6EC}" destId="{C3551EBC-A455-4AB8-A594-60BB454D9536}" srcOrd="1" destOrd="0" presId="urn:microsoft.com/office/officeart/2018/2/layout/IconLabelList"/>
    <dgm:cxn modelId="{7D4F7734-6DA9-4771-B8D1-EEC0B05020DE}" type="presParOf" srcId="{FFFD4457-7498-46CB-A7C8-DEB62C3EB6EC}" destId="{2AA03C99-B3B3-469C-895C-9B26C425424D}" srcOrd="2" destOrd="0" presId="urn:microsoft.com/office/officeart/2018/2/layout/IconLabelList"/>
    <dgm:cxn modelId="{82E23724-8819-4B7F-94C6-E58944D404D9}" type="presParOf" srcId="{9B17E7CF-476A-41FA-96D4-F4E2171F7D42}" destId="{D16C4713-76C6-420F-A695-2A16501EBD82}" srcOrd="3" destOrd="0" presId="urn:microsoft.com/office/officeart/2018/2/layout/IconLabelList"/>
    <dgm:cxn modelId="{7AFBED24-F2C5-4D0B-BBC1-CF13D671ED64}" type="presParOf" srcId="{9B17E7CF-476A-41FA-96D4-F4E2171F7D42}" destId="{F5FCDCB2-A728-4126-98F2-D6DC92BA2946}" srcOrd="4" destOrd="0" presId="urn:microsoft.com/office/officeart/2018/2/layout/IconLabelList"/>
    <dgm:cxn modelId="{CD0B7D06-8F8F-4682-B6A1-5A4663663DE1}" type="presParOf" srcId="{F5FCDCB2-A728-4126-98F2-D6DC92BA2946}" destId="{1FF7237D-7C6C-45B4-AD75-6EE68E3EEED4}" srcOrd="0" destOrd="0" presId="urn:microsoft.com/office/officeart/2018/2/layout/IconLabelList"/>
    <dgm:cxn modelId="{C4D7C686-CF38-487A-AB09-7017F9BE979A}" type="presParOf" srcId="{F5FCDCB2-A728-4126-98F2-D6DC92BA2946}" destId="{F11A48BA-A5FC-4248-ADF1-99F1B62A6610}" srcOrd="1" destOrd="0" presId="urn:microsoft.com/office/officeart/2018/2/layout/IconLabelList"/>
    <dgm:cxn modelId="{4C5A1700-011A-4B2B-A589-726C3952210E}" type="presParOf" srcId="{F5FCDCB2-A728-4126-98F2-D6DC92BA2946}" destId="{BEB27D9B-FE8F-406E-902C-A45D8A0CA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AA3F9-199C-417E-A98E-CA14B97C4871}" type="doc">
      <dgm:prSet loTypeId="urn:microsoft.com/office/officeart/2008/layout/BendingPictureCaption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B1DDF-1061-45BB-87A9-B78E8530344A}">
      <dgm:prSet/>
      <dgm:spPr/>
      <dgm:t>
        <a:bodyPr/>
        <a:lstStyle/>
        <a:p>
          <a:r>
            <a:rPr lang="it-IT"/>
            <a:t>Logistic Regression Classifier</a:t>
          </a:r>
        </a:p>
      </dgm:t>
    </dgm:pt>
    <dgm:pt modelId="{C502ECA5-F9CF-4E5F-8239-F90F9AD50D0D}" type="parTrans" cxnId="{6F7CD254-7AD2-4144-A93E-40AE3C2EC7F6}">
      <dgm:prSet/>
      <dgm:spPr/>
      <dgm:t>
        <a:bodyPr/>
        <a:lstStyle/>
        <a:p>
          <a:endParaRPr lang="en-US"/>
        </a:p>
      </dgm:t>
    </dgm:pt>
    <dgm:pt modelId="{5A5CCBF2-0767-4710-844C-6B40E6A8B099}" type="sibTrans" cxnId="{6F7CD254-7AD2-4144-A93E-40AE3C2EC7F6}">
      <dgm:prSet/>
      <dgm:spPr/>
      <dgm:t>
        <a:bodyPr/>
        <a:lstStyle/>
        <a:p>
          <a:endParaRPr lang="en-US"/>
        </a:p>
      </dgm:t>
    </dgm:pt>
    <dgm:pt modelId="{373A4A20-6235-4DA9-9F5D-AFA1A90EB948}">
      <dgm:prSet/>
      <dgm:spPr/>
      <dgm:t>
        <a:bodyPr/>
        <a:lstStyle/>
        <a:p>
          <a:r>
            <a:rPr lang="it-IT"/>
            <a:t>Random Forest Classifier </a:t>
          </a:r>
          <a:endParaRPr lang="en-US"/>
        </a:p>
      </dgm:t>
    </dgm:pt>
    <dgm:pt modelId="{F2644812-C8FF-475A-8FFE-ED5C182EE912}" type="parTrans" cxnId="{E4AB5BB9-EC07-46C9-9C28-AD82CF74445E}">
      <dgm:prSet/>
      <dgm:spPr/>
      <dgm:t>
        <a:bodyPr/>
        <a:lstStyle/>
        <a:p>
          <a:endParaRPr lang="en-US"/>
        </a:p>
      </dgm:t>
    </dgm:pt>
    <dgm:pt modelId="{FDC97EC6-C4E5-453B-A2FB-A8082CC3DB63}" type="sibTrans" cxnId="{E4AB5BB9-EC07-46C9-9C28-AD82CF74445E}">
      <dgm:prSet/>
      <dgm:spPr/>
      <dgm:t>
        <a:bodyPr/>
        <a:lstStyle/>
        <a:p>
          <a:endParaRPr lang="en-US"/>
        </a:p>
      </dgm:t>
    </dgm:pt>
    <dgm:pt modelId="{7305EDC4-C2F4-4E21-87DD-6B5F8DA73F70}">
      <dgm:prSet/>
      <dgm:spPr/>
      <dgm:t>
        <a:bodyPr/>
        <a:lstStyle/>
        <a:p>
          <a:r>
            <a:rPr lang="it-IT"/>
            <a:t>Multi-layer Perceptron Classifier</a:t>
          </a:r>
          <a:endParaRPr lang="en-US"/>
        </a:p>
      </dgm:t>
    </dgm:pt>
    <dgm:pt modelId="{7D178913-6599-4FCC-B125-7B035641CC1A}" type="parTrans" cxnId="{67511034-8930-43DD-A508-F85B4883AEC6}">
      <dgm:prSet/>
      <dgm:spPr/>
      <dgm:t>
        <a:bodyPr/>
        <a:lstStyle/>
        <a:p>
          <a:endParaRPr lang="en-US"/>
        </a:p>
      </dgm:t>
    </dgm:pt>
    <dgm:pt modelId="{0192BE38-7A14-4F54-BD4A-EEBBC7DEF22A}" type="sibTrans" cxnId="{67511034-8930-43DD-A508-F85B4883AEC6}">
      <dgm:prSet/>
      <dgm:spPr/>
      <dgm:t>
        <a:bodyPr/>
        <a:lstStyle/>
        <a:p>
          <a:endParaRPr lang="en-US"/>
        </a:p>
      </dgm:t>
    </dgm:pt>
    <dgm:pt modelId="{59B0DF48-1CC6-44EF-BF0F-EB6799919C34}">
      <dgm:prSet/>
      <dgm:spPr/>
      <dgm:t>
        <a:bodyPr/>
        <a:lstStyle/>
        <a:p>
          <a:r>
            <a:rPr lang="it-IT"/>
            <a:t>Neural Networks  </a:t>
          </a:r>
          <a:endParaRPr lang="en-US"/>
        </a:p>
      </dgm:t>
    </dgm:pt>
    <dgm:pt modelId="{91543DE4-8C11-413E-B88F-BAC0650858C2}" type="parTrans" cxnId="{C86749C3-5710-430E-8826-565CFA8246B0}">
      <dgm:prSet/>
      <dgm:spPr/>
      <dgm:t>
        <a:bodyPr/>
        <a:lstStyle/>
        <a:p>
          <a:endParaRPr lang="en-US"/>
        </a:p>
      </dgm:t>
    </dgm:pt>
    <dgm:pt modelId="{5ED84526-B6DB-419D-B65D-C5F49715902A}" type="sibTrans" cxnId="{C86749C3-5710-430E-8826-565CFA8246B0}">
      <dgm:prSet/>
      <dgm:spPr/>
      <dgm:t>
        <a:bodyPr/>
        <a:lstStyle/>
        <a:p>
          <a:endParaRPr lang="en-US"/>
        </a:p>
      </dgm:t>
    </dgm:pt>
    <dgm:pt modelId="{A4F085DB-0077-0449-8F8B-C2E9CC6F773C}" type="pres">
      <dgm:prSet presAssocID="{B1EAA3F9-199C-417E-A98E-CA14B97C4871}" presName="diagram" presStyleCnt="0">
        <dgm:presLayoutVars>
          <dgm:dir/>
        </dgm:presLayoutVars>
      </dgm:prSet>
      <dgm:spPr/>
    </dgm:pt>
    <dgm:pt modelId="{A42C58C3-A412-DC47-AB3B-CF9BD4986D39}" type="pres">
      <dgm:prSet presAssocID="{0CCB1DDF-1061-45BB-87A9-B78E8530344A}" presName="composite" presStyleCnt="0"/>
      <dgm:spPr/>
    </dgm:pt>
    <dgm:pt modelId="{160298F7-6A76-6B46-BEA4-6E2279CB7CE8}" type="pres">
      <dgm:prSet presAssocID="{0CCB1DDF-1061-45BB-87A9-B78E8530344A}" presName="Image" presStyleLbl="bgShp" presStyleIdx="0" presStyleCnt="4"/>
      <dgm:spPr>
        <a:blipFill rotWithShape="1">
          <a:blip xmlns:r="http://schemas.openxmlformats.org/officeDocument/2006/relationships" r:embed="rId1"/>
          <a:srcRect/>
          <a:stretch>
            <a:fillRect l="-24000" r="-24000"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F5C03A93-D118-844D-8040-A83EAE316EFA}" type="pres">
      <dgm:prSet presAssocID="{0CCB1DDF-1061-45BB-87A9-B78E8530344A}" presName="Parent" presStyleLbl="node0" presStyleIdx="0" presStyleCnt="4">
        <dgm:presLayoutVars>
          <dgm:bulletEnabled val="1"/>
        </dgm:presLayoutVars>
      </dgm:prSet>
      <dgm:spPr/>
    </dgm:pt>
    <dgm:pt modelId="{B131E48E-ABB9-AB46-B915-C1265FBBB1BA}" type="pres">
      <dgm:prSet presAssocID="{5A5CCBF2-0767-4710-844C-6B40E6A8B099}" presName="sibTrans" presStyleCnt="0"/>
      <dgm:spPr/>
    </dgm:pt>
    <dgm:pt modelId="{691891D3-ACA6-534A-B0AC-058CF5186C6E}" type="pres">
      <dgm:prSet presAssocID="{373A4A20-6235-4DA9-9F5D-AFA1A90EB948}" presName="composite" presStyleCnt="0"/>
      <dgm:spPr/>
    </dgm:pt>
    <dgm:pt modelId="{CC5C53FA-3D80-E742-B9B2-9471279E5ACC}" type="pres">
      <dgm:prSet presAssocID="{373A4A20-6235-4DA9-9F5D-AFA1A90EB948}" presName="Image" presStyleLbl="bgShp" presStyleIdx="1" presStyleCnt="4" custLinFactNeighborX="-675"/>
      <dgm:spPr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CEAF65D-E349-2748-AE9E-1B00BC878A94}" type="pres">
      <dgm:prSet presAssocID="{373A4A20-6235-4DA9-9F5D-AFA1A90EB948}" presName="Parent" presStyleLbl="node0" presStyleIdx="1" presStyleCnt="4">
        <dgm:presLayoutVars>
          <dgm:bulletEnabled val="1"/>
        </dgm:presLayoutVars>
      </dgm:prSet>
      <dgm:spPr/>
    </dgm:pt>
    <dgm:pt modelId="{5B72A3E0-6886-9F45-A72F-51BE72E449DE}" type="pres">
      <dgm:prSet presAssocID="{FDC97EC6-C4E5-453B-A2FB-A8082CC3DB63}" presName="sibTrans" presStyleCnt="0"/>
      <dgm:spPr/>
    </dgm:pt>
    <dgm:pt modelId="{8FDAFB7E-E4EC-8E4B-81E5-AB3CFF868B1E}" type="pres">
      <dgm:prSet presAssocID="{7305EDC4-C2F4-4E21-87DD-6B5F8DA73F70}" presName="composite" presStyleCnt="0"/>
      <dgm:spPr/>
    </dgm:pt>
    <dgm:pt modelId="{D2EC0689-913B-8A4E-80EF-A39DF5D14363}" type="pres">
      <dgm:prSet presAssocID="{7305EDC4-C2F4-4E21-87DD-6B5F8DA73F70}" presName="Image" presStyleLbl="bgShp" presStyleIdx="2" presStyleCnt="4"/>
      <dgm:spPr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</dgm:spPr>
    </dgm:pt>
    <dgm:pt modelId="{0569BBFF-DB79-EE43-A9B8-6D1C0A302D9D}" type="pres">
      <dgm:prSet presAssocID="{7305EDC4-C2F4-4E21-87DD-6B5F8DA73F70}" presName="Parent" presStyleLbl="node0" presStyleIdx="2" presStyleCnt="4">
        <dgm:presLayoutVars>
          <dgm:bulletEnabled val="1"/>
        </dgm:presLayoutVars>
      </dgm:prSet>
      <dgm:spPr/>
    </dgm:pt>
    <dgm:pt modelId="{A3C1C71C-F36A-EE4A-812D-1369979A5E6A}" type="pres">
      <dgm:prSet presAssocID="{0192BE38-7A14-4F54-BD4A-EEBBC7DEF22A}" presName="sibTrans" presStyleCnt="0"/>
      <dgm:spPr/>
    </dgm:pt>
    <dgm:pt modelId="{82D704F6-990F-3542-8950-19F55260DA04}" type="pres">
      <dgm:prSet presAssocID="{59B0DF48-1CC6-44EF-BF0F-EB6799919C34}" presName="composite" presStyleCnt="0"/>
      <dgm:spPr/>
    </dgm:pt>
    <dgm:pt modelId="{F9CE04EE-B3FE-1D45-ABDB-26D6135AC6A2}" type="pres">
      <dgm:prSet presAssocID="{59B0DF48-1CC6-44EF-BF0F-EB6799919C34}" presName="Image" presStyleLbl="bgShp" presStyleIdx="3" presStyleCnt="4" custLinFactNeighborX="-256" custLinFactNeighborY="-1714"/>
      <dgm:spPr>
        <a:blipFill dpi="0" rotWithShape="1">
          <a:blip xmlns:r="http://schemas.openxmlformats.org/officeDocument/2006/relationships" r:embed="rId4">
            <a:alphaModFix/>
          </a:blip>
          <a:srcRect/>
          <a:stretch>
            <a:fillRect t="-44110" b="-35790"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F0329DD5-A320-EF41-912F-BA7C019E5C51}" type="pres">
      <dgm:prSet presAssocID="{59B0DF48-1CC6-44EF-BF0F-EB6799919C34}" presName="Parent" presStyleLbl="node0" presStyleIdx="3" presStyleCnt="4">
        <dgm:presLayoutVars>
          <dgm:bulletEnabled val="1"/>
        </dgm:presLayoutVars>
      </dgm:prSet>
      <dgm:spPr/>
    </dgm:pt>
  </dgm:ptLst>
  <dgm:cxnLst>
    <dgm:cxn modelId="{67511034-8930-43DD-A508-F85B4883AEC6}" srcId="{B1EAA3F9-199C-417E-A98E-CA14B97C4871}" destId="{7305EDC4-C2F4-4E21-87DD-6B5F8DA73F70}" srcOrd="2" destOrd="0" parTransId="{7D178913-6599-4FCC-B125-7B035641CC1A}" sibTransId="{0192BE38-7A14-4F54-BD4A-EEBBC7DEF22A}"/>
    <dgm:cxn modelId="{1581C449-3C47-1949-8C76-460DE42D1A0B}" type="presOf" srcId="{7305EDC4-C2F4-4E21-87DD-6B5F8DA73F70}" destId="{0569BBFF-DB79-EE43-A9B8-6D1C0A302D9D}" srcOrd="0" destOrd="0" presId="urn:microsoft.com/office/officeart/2008/layout/BendingPictureCaption"/>
    <dgm:cxn modelId="{6F7CD254-7AD2-4144-A93E-40AE3C2EC7F6}" srcId="{B1EAA3F9-199C-417E-A98E-CA14B97C4871}" destId="{0CCB1DDF-1061-45BB-87A9-B78E8530344A}" srcOrd="0" destOrd="0" parTransId="{C502ECA5-F9CF-4E5F-8239-F90F9AD50D0D}" sibTransId="{5A5CCBF2-0767-4710-844C-6B40E6A8B099}"/>
    <dgm:cxn modelId="{55344A61-D252-1847-BCC5-6B41C81E3FA2}" type="presOf" srcId="{59B0DF48-1CC6-44EF-BF0F-EB6799919C34}" destId="{F0329DD5-A320-EF41-912F-BA7C019E5C51}" srcOrd="0" destOrd="0" presId="urn:microsoft.com/office/officeart/2008/layout/BendingPictureCaption"/>
    <dgm:cxn modelId="{CABC716D-CB80-A343-AFA4-273323DC843E}" type="presOf" srcId="{373A4A20-6235-4DA9-9F5D-AFA1A90EB948}" destId="{5CEAF65D-E349-2748-AE9E-1B00BC878A94}" srcOrd="0" destOrd="0" presId="urn:microsoft.com/office/officeart/2008/layout/BendingPictureCaption"/>
    <dgm:cxn modelId="{8962E693-3CE4-CC47-897E-1BDBFF9C1FD2}" type="presOf" srcId="{B1EAA3F9-199C-417E-A98E-CA14B97C4871}" destId="{A4F085DB-0077-0449-8F8B-C2E9CC6F773C}" srcOrd="0" destOrd="0" presId="urn:microsoft.com/office/officeart/2008/layout/BendingPictureCaption"/>
    <dgm:cxn modelId="{E4AB5BB9-EC07-46C9-9C28-AD82CF74445E}" srcId="{B1EAA3F9-199C-417E-A98E-CA14B97C4871}" destId="{373A4A20-6235-4DA9-9F5D-AFA1A90EB948}" srcOrd="1" destOrd="0" parTransId="{F2644812-C8FF-475A-8FFE-ED5C182EE912}" sibTransId="{FDC97EC6-C4E5-453B-A2FB-A8082CC3DB63}"/>
    <dgm:cxn modelId="{C86749C3-5710-430E-8826-565CFA8246B0}" srcId="{B1EAA3F9-199C-417E-A98E-CA14B97C4871}" destId="{59B0DF48-1CC6-44EF-BF0F-EB6799919C34}" srcOrd="3" destOrd="0" parTransId="{91543DE4-8C11-413E-B88F-BAC0650858C2}" sibTransId="{5ED84526-B6DB-419D-B65D-C5F49715902A}"/>
    <dgm:cxn modelId="{B72F3BF2-C963-2449-8FC0-295A05B940CC}" type="presOf" srcId="{0CCB1DDF-1061-45BB-87A9-B78E8530344A}" destId="{F5C03A93-D118-844D-8040-A83EAE316EFA}" srcOrd="0" destOrd="0" presId="urn:microsoft.com/office/officeart/2008/layout/BendingPictureCaption"/>
    <dgm:cxn modelId="{4B8D8710-27E2-C141-9258-FB5B62A58725}" type="presParOf" srcId="{A4F085DB-0077-0449-8F8B-C2E9CC6F773C}" destId="{A42C58C3-A412-DC47-AB3B-CF9BD4986D39}" srcOrd="0" destOrd="0" presId="urn:microsoft.com/office/officeart/2008/layout/BendingPictureCaption"/>
    <dgm:cxn modelId="{AC8E2AE7-BFF2-EC40-9047-41D1F6433ED0}" type="presParOf" srcId="{A42C58C3-A412-DC47-AB3B-CF9BD4986D39}" destId="{160298F7-6A76-6B46-BEA4-6E2279CB7CE8}" srcOrd="0" destOrd="0" presId="urn:microsoft.com/office/officeart/2008/layout/BendingPictureCaption"/>
    <dgm:cxn modelId="{85107B9E-173D-4648-8FE2-D2A93C2C1BD6}" type="presParOf" srcId="{A42C58C3-A412-DC47-AB3B-CF9BD4986D39}" destId="{F5C03A93-D118-844D-8040-A83EAE316EFA}" srcOrd="1" destOrd="0" presId="urn:microsoft.com/office/officeart/2008/layout/BendingPictureCaption"/>
    <dgm:cxn modelId="{DA2AE986-F48B-B34B-B4C2-91585A16FD02}" type="presParOf" srcId="{A4F085DB-0077-0449-8F8B-C2E9CC6F773C}" destId="{B131E48E-ABB9-AB46-B915-C1265FBBB1BA}" srcOrd="1" destOrd="0" presId="urn:microsoft.com/office/officeart/2008/layout/BendingPictureCaption"/>
    <dgm:cxn modelId="{65EBEF64-C9A0-6C4B-B682-FE7173173780}" type="presParOf" srcId="{A4F085DB-0077-0449-8F8B-C2E9CC6F773C}" destId="{691891D3-ACA6-534A-B0AC-058CF5186C6E}" srcOrd="2" destOrd="0" presId="urn:microsoft.com/office/officeart/2008/layout/BendingPictureCaption"/>
    <dgm:cxn modelId="{C8147F15-BA16-FA43-B9A7-263CF6269336}" type="presParOf" srcId="{691891D3-ACA6-534A-B0AC-058CF5186C6E}" destId="{CC5C53FA-3D80-E742-B9B2-9471279E5ACC}" srcOrd="0" destOrd="0" presId="urn:microsoft.com/office/officeart/2008/layout/BendingPictureCaption"/>
    <dgm:cxn modelId="{E3EC709F-CD39-D544-9167-083AF03EFE32}" type="presParOf" srcId="{691891D3-ACA6-534A-B0AC-058CF5186C6E}" destId="{5CEAF65D-E349-2748-AE9E-1B00BC878A94}" srcOrd="1" destOrd="0" presId="urn:microsoft.com/office/officeart/2008/layout/BendingPictureCaption"/>
    <dgm:cxn modelId="{8DAB8D85-D160-294A-BD43-F6B1C185A804}" type="presParOf" srcId="{A4F085DB-0077-0449-8F8B-C2E9CC6F773C}" destId="{5B72A3E0-6886-9F45-A72F-51BE72E449DE}" srcOrd="3" destOrd="0" presId="urn:microsoft.com/office/officeart/2008/layout/BendingPictureCaption"/>
    <dgm:cxn modelId="{B57AE267-29B5-F249-A329-6DFA517A2681}" type="presParOf" srcId="{A4F085DB-0077-0449-8F8B-C2E9CC6F773C}" destId="{8FDAFB7E-E4EC-8E4B-81E5-AB3CFF868B1E}" srcOrd="4" destOrd="0" presId="urn:microsoft.com/office/officeart/2008/layout/BendingPictureCaption"/>
    <dgm:cxn modelId="{E93FAC07-9CC8-4B46-9408-AA848CABDDFB}" type="presParOf" srcId="{8FDAFB7E-E4EC-8E4B-81E5-AB3CFF868B1E}" destId="{D2EC0689-913B-8A4E-80EF-A39DF5D14363}" srcOrd="0" destOrd="0" presId="urn:microsoft.com/office/officeart/2008/layout/BendingPictureCaption"/>
    <dgm:cxn modelId="{008A9776-80A8-AD4B-BD70-F47CE0A43EE6}" type="presParOf" srcId="{8FDAFB7E-E4EC-8E4B-81E5-AB3CFF868B1E}" destId="{0569BBFF-DB79-EE43-A9B8-6D1C0A302D9D}" srcOrd="1" destOrd="0" presId="urn:microsoft.com/office/officeart/2008/layout/BendingPictureCaption"/>
    <dgm:cxn modelId="{6413A60D-0075-3147-B29F-47851F1C97F7}" type="presParOf" srcId="{A4F085DB-0077-0449-8F8B-C2E9CC6F773C}" destId="{A3C1C71C-F36A-EE4A-812D-1369979A5E6A}" srcOrd="5" destOrd="0" presId="urn:microsoft.com/office/officeart/2008/layout/BendingPictureCaption"/>
    <dgm:cxn modelId="{49E26747-3AA4-1E41-937F-B4C9284D4131}" type="presParOf" srcId="{A4F085DB-0077-0449-8F8B-C2E9CC6F773C}" destId="{82D704F6-990F-3542-8950-19F55260DA04}" srcOrd="6" destOrd="0" presId="urn:microsoft.com/office/officeart/2008/layout/BendingPictureCaption"/>
    <dgm:cxn modelId="{E8085A41-7747-1A4B-BD42-6B72844C6322}" type="presParOf" srcId="{82D704F6-990F-3542-8950-19F55260DA04}" destId="{F9CE04EE-B3FE-1D45-ABDB-26D6135AC6A2}" srcOrd="0" destOrd="0" presId="urn:microsoft.com/office/officeart/2008/layout/BendingPictureCaption"/>
    <dgm:cxn modelId="{66692101-F19C-1A4C-BAA8-E7977F598720}" type="presParOf" srcId="{82D704F6-990F-3542-8950-19F55260DA04}" destId="{F0329DD5-A320-EF41-912F-BA7C019E5C5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CEC87-0E1E-7D4D-BB31-3DDD94AEE4F5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it-IT"/>
        </a:p>
      </dgm:t>
    </dgm:pt>
    <dgm:pt modelId="{7F1B6C97-B6AC-B84E-A562-92B6ADDF05A7}">
      <dgm:prSet custT="1"/>
      <dgm:spPr/>
      <dgm:t>
        <a:bodyPr/>
        <a:lstStyle/>
        <a:p>
          <a:r>
            <a:rPr lang="it-IT" sz="2500" b="1" dirty="0">
              <a:solidFill>
                <a:schemeClr val="bg1"/>
              </a:solidFill>
            </a:rPr>
            <a:t>Dense </a:t>
          </a:r>
          <a:r>
            <a:rPr lang="it-IT" sz="2500" b="1" dirty="0" err="1">
              <a:solidFill>
                <a:schemeClr val="bg1"/>
              </a:solidFill>
            </a:rPr>
            <a:t>Neural</a:t>
          </a:r>
          <a:r>
            <a:rPr lang="it-IT" sz="2500" b="1" dirty="0">
              <a:solidFill>
                <a:schemeClr val="bg1"/>
              </a:solidFill>
            </a:rPr>
            <a:t> Networks</a:t>
          </a:r>
          <a:r>
            <a:rPr lang="it-IT" sz="2500" dirty="0">
              <a:solidFill>
                <a:schemeClr val="bg1"/>
              </a:solidFill>
            </a:rPr>
            <a:t>: </a:t>
          </a:r>
          <a:br>
            <a:rPr lang="it-IT" sz="2500" dirty="0">
              <a:solidFill>
                <a:schemeClr val="bg1"/>
              </a:solidFill>
            </a:rPr>
          </a:br>
          <a:r>
            <a:rPr lang="it-IT" sz="2400" dirty="0">
              <a:solidFill>
                <a:schemeClr val="bg1"/>
              </a:solidFill>
            </a:rPr>
            <a:t>3 dense </a:t>
          </a:r>
          <a:r>
            <a:rPr lang="it-IT" sz="2400" dirty="0" err="1">
              <a:solidFill>
                <a:schemeClr val="bg1"/>
              </a:solidFill>
            </a:rPr>
            <a:t>layers</a:t>
          </a:r>
          <a:r>
            <a:rPr lang="it-IT" sz="2400" dirty="0">
              <a:solidFill>
                <a:schemeClr val="bg1"/>
              </a:solidFill>
            </a:rPr>
            <a:t> with </a:t>
          </a:r>
          <a:r>
            <a:rPr lang="it-IT" sz="2400" dirty="0" err="1">
              <a:solidFill>
                <a:schemeClr val="bg1"/>
              </a:solidFill>
            </a:rPr>
            <a:t>different</a:t>
          </a:r>
          <a:r>
            <a:rPr lang="it-IT" sz="2400" dirty="0">
              <a:solidFill>
                <a:schemeClr val="bg1"/>
              </a:solidFill>
            </a:rPr>
            <a:t> </a:t>
          </a:r>
          <a:r>
            <a:rPr lang="it-IT" sz="2400" dirty="0" err="1">
              <a:solidFill>
                <a:schemeClr val="bg1"/>
              </a:solidFill>
            </a:rPr>
            <a:t>number</a:t>
          </a:r>
          <a:r>
            <a:rPr lang="it-IT" sz="2400" dirty="0">
              <a:solidFill>
                <a:schemeClr val="bg1"/>
              </a:solidFill>
            </a:rPr>
            <a:t> of </a:t>
          </a:r>
          <a:r>
            <a:rPr lang="it-IT" sz="2400" dirty="0" err="1">
              <a:solidFill>
                <a:schemeClr val="bg1"/>
              </a:solidFill>
            </a:rPr>
            <a:t>nodes</a:t>
          </a:r>
          <a:r>
            <a:rPr lang="it-IT" sz="2400" dirty="0">
              <a:solidFill>
                <a:schemeClr val="bg1"/>
              </a:solidFill>
            </a:rPr>
            <a:t>.</a:t>
          </a:r>
          <a:endParaRPr lang="it-IT" sz="2500" dirty="0">
            <a:solidFill>
              <a:schemeClr val="bg1"/>
            </a:solidFill>
          </a:endParaRPr>
        </a:p>
      </dgm:t>
    </dgm:pt>
    <dgm:pt modelId="{5C3CFE41-9924-A847-80EB-C6CE213DD75A}" type="parTrans" cxnId="{A072FB07-E6FA-1F43-9CCC-7FFC2D144CC9}">
      <dgm:prSet/>
      <dgm:spPr/>
      <dgm:t>
        <a:bodyPr/>
        <a:lstStyle/>
        <a:p>
          <a:endParaRPr lang="it-IT"/>
        </a:p>
      </dgm:t>
    </dgm:pt>
    <dgm:pt modelId="{B54F25F1-4D02-F040-9A3B-3F6E7557BC69}" type="sibTrans" cxnId="{A072FB07-E6FA-1F43-9CCC-7FFC2D144CC9}">
      <dgm:prSet/>
      <dgm:spPr/>
      <dgm:t>
        <a:bodyPr/>
        <a:lstStyle/>
        <a:p>
          <a:endParaRPr lang="it-IT"/>
        </a:p>
      </dgm:t>
    </dgm:pt>
    <dgm:pt modelId="{AAC1344D-9418-8049-B527-38ED84904526}">
      <dgm:prSet custT="1"/>
      <dgm:spPr/>
      <dgm:t>
        <a:bodyPr/>
        <a:lstStyle/>
        <a:p>
          <a:r>
            <a:rPr lang="it-IT" sz="2500" b="1" dirty="0" err="1"/>
            <a:t>Neural</a:t>
          </a:r>
          <a:r>
            <a:rPr lang="it-IT" sz="2500" b="1" dirty="0"/>
            <a:t> Networks with </a:t>
          </a:r>
          <a:r>
            <a:rPr lang="it-IT" sz="2500" b="1" dirty="0" err="1"/>
            <a:t>Embeddings</a:t>
          </a:r>
          <a:r>
            <a:rPr lang="it-IT" sz="2500" dirty="0"/>
            <a:t>: </a:t>
          </a:r>
          <a:r>
            <a:rPr lang="it-IT" sz="2400" dirty="0" err="1"/>
            <a:t>Embedding</a:t>
          </a:r>
          <a:r>
            <a:rPr lang="it-IT" sz="2400" dirty="0"/>
            <a:t> </a:t>
          </a:r>
          <a:r>
            <a:rPr lang="it-IT" sz="2400" dirty="0" err="1"/>
            <a:t>layer</a:t>
          </a:r>
          <a:r>
            <a:rPr lang="it-IT" sz="2400" dirty="0"/>
            <a:t> and </a:t>
          </a:r>
          <a:r>
            <a:rPr lang="it-IT" sz="2400" dirty="0" err="1"/>
            <a:t>two</a:t>
          </a:r>
          <a:r>
            <a:rPr lang="it-IT" sz="2400" dirty="0"/>
            <a:t> Dense </a:t>
          </a:r>
          <a:r>
            <a:rPr lang="it-IT" sz="2400" dirty="0" err="1"/>
            <a:t>layers</a:t>
          </a:r>
          <a:endParaRPr lang="it-IT" sz="2500" dirty="0"/>
        </a:p>
      </dgm:t>
    </dgm:pt>
    <dgm:pt modelId="{878C6F3C-D6AE-7043-AE4A-5830964D6A09}" type="parTrans" cxnId="{578CC58C-6187-2943-B9E8-25A1F370EB1A}">
      <dgm:prSet/>
      <dgm:spPr/>
      <dgm:t>
        <a:bodyPr/>
        <a:lstStyle/>
        <a:p>
          <a:endParaRPr lang="it-IT"/>
        </a:p>
      </dgm:t>
    </dgm:pt>
    <dgm:pt modelId="{F9E39EFE-AEB2-B540-9143-E72E90B369FA}" type="sibTrans" cxnId="{578CC58C-6187-2943-B9E8-25A1F370EB1A}">
      <dgm:prSet/>
      <dgm:spPr/>
      <dgm:t>
        <a:bodyPr/>
        <a:lstStyle/>
        <a:p>
          <a:endParaRPr lang="it-IT"/>
        </a:p>
      </dgm:t>
    </dgm:pt>
    <dgm:pt modelId="{5CFE914E-4E9B-2F4D-935F-C2AFED0E4E0E}">
      <dgm:prSet custT="1"/>
      <dgm:spPr/>
      <dgm:t>
        <a:bodyPr/>
        <a:lstStyle/>
        <a:p>
          <a:r>
            <a:rPr lang="it-IT" sz="3100" b="1" dirty="0"/>
            <a:t>Simple </a:t>
          </a:r>
          <a:r>
            <a:rPr lang="it-IT" sz="3100" b="1" dirty="0" err="1"/>
            <a:t>Feed</a:t>
          </a:r>
          <a:r>
            <a:rPr lang="it-IT" sz="3100" b="1" dirty="0"/>
            <a:t> </a:t>
          </a:r>
          <a:r>
            <a:rPr lang="it-IT" sz="3100" b="1" dirty="0" err="1"/>
            <a:t>Forward</a:t>
          </a:r>
          <a:r>
            <a:rPr lang="it-IT" sz="3100" b="1" dirty="0"/>
            <a:t> </a:t>
          </a:r>
          <a:r>
            <a:rPr lang="it-IT" sz="3100" b="1" dirty="0" err="1"/>
            <a:t>Neural</a:t>
          </a:r>
          <a:r>
            <a:rPr lang="it-IT" sz="3100" b="1" dirty="0"/>
            <a:t> Networks:</a:t>
          </a:r>
          <a:br>
            <a:rPr lang="it-IT" sz="3100" b="1" dirty="0"/>
          </a:br>
          <a:r>
            <a:rPr lang="it-IT" sz="2800" b="0" dirty="0"/>
            <a:t>1 dense </a:t>
          </a:r>
          <a:r>
            <a:rPr lang="it-IT" sz="2800" b="0" dirty="0" err="1"/>
            <a:t>layers</a:t>
          </a:r>
          <a:endParaRPr lang="it-IT" sz="3100" b="0" dirty="0"/>
        </a:p>
      </dgm:t>
    </dgm:pt>
    <dgm:pt modelId="{2C574D21-CB82-6F49-920C-4BE1D41CC2C1}" type="parTrans" cxnId="{70F5212E-7367-D240-8BB8-E538CBA84918}">
      <dgm:prSet/>
      <dgm:spPr/>
      <dgm:t>
        <a:bodyPr/>
        <a:lstStyle/>
        <a:p>
          <a:endParaRPr lang="it-IT"/>
        </a:p>
      </dgm:t>
    </dgm:pt>
    <dgm:pt modelId="{C238D61B-51A6-5447-A42C-355ABAD6569E}" type="sibTrans" cxnId="{70F5212E-7367-D240-8BB8-E538CBA84918}">
      <dgm:prSet/>
      <dgm:spPr/>
      <dgm:t>
        <a:bodyPr/>
        <a:lstStyle/>
        <a:p>
          <a:endParaRPr lang="it-IT"/>
        </a:p>
      </dgm:t>
    </dgm:pt>
    <dgm:pt modelId="{1FF508C7-6FBE-8549-A07A-59C1DF61183D}">
      <dgm:prSet custT="1"/>
      <dgm:spPr/>
      <dgm:t>
        <a:bodyPr/>
        <a:lstStyle/>
        <a:p>
          <a:r>
            <a:rPr lang="it-IT" sz="3100" b="1" dirty="0" err="1"/>
            <a:t>Tuned</a:t>
          </a:r>
          <a:r>
            <a:rPr lang="it-IT" sz="3100" b="1" dirty="0"/>
            <a:t> Dense </a:t>
          </a:r>
          <a:r>
            <a:rPr lang="it-IT" sz="3100" b="1" dirty="0" err="1"/>
            <a:t>Neural</a:t>
          </a:r>
          <a:r>
            <a:rPr lang="it-IT" sz="3100" b="1" dirty="0"/>
            <a:t> Networks </a:t>
          </a:r>
          <a:br>
            <a:rPr lang="it-IT" sz="3100" b="1" dirty="0"/>
          </a:br>
          <a:r>
            <a:rPr lang="it-IT" sz="2800" dirty="0"/>
            <a:t>with </a:t>
          </a:r>
          <a:r>
            <a:rPr lang="it-IT" sz="2800" dirty="0" err="1"/>
            <a:t>Grid</a:t>
          </a:r>
          <a:r>
            <a:rPr lang="it-IT" sz="2800" dirty="0"/>
            <a:t> Cross </a:t>
          </a:r>
          <a:r>
            <a:rPr lang="it-IT" sz="2800" dirty="0" err="1"/>
            <a:t>Validation</a:t>
          </a:r>
          <a:endParaRPr lang="it-IT" sz="3100" dirty="0"/>
        </a:p>
      </dgm:t>
    </dgm:pt>
    <dgm:pt modelId="{E45AE278-5AE8-0640-A947-CF2A1357A5AA}" type="parTrans" cxnId="{79DB1E99-79C0-0B42-B1DC-2D28636E828E}">
      <dgm:prSet/>
      <dgm:spPr/>
      <dgm:t>
        <a:bodyPr/>
        <a:lstStyle/>
        <a:p>
          <a:endParaRPr lang="it-IT"/>
        </a:p>
      </dgm:t>
    </dgm:pt>
    <dgm:pt modelId="{9533CEDF-ED22-BC40-8772-678464B35839}" type="sibTrans" cxnId="{79DB1E99-79C0-0B42-B1DC-2D28636E828E}">
      <dgm:prSet/>
      <dgm:spPr/>
      <dgm:t>
        <a:bodyPr/>
        <a:lstStyle/>
        <a:p>
          <a:endParaRPr lang="it-IT"/>
        </a:p>
      </dgm:t>
    </dgm:pt>
    <dgm:pt modelId="{A9B9C651-7B28-3E45-939E-E5B4C0FC5EFD}" type="pres">
      <dgm:prSet presAssocID="{429CEC87-0E1E-7D4D-BB31-3DDD94AEE4F5}" presName="diagram" presStyleCnt="0">
        <dgm:presLayoutVars>
          <dgm:dir/>
          <dgm:resizeHandles val="exact"/>
        </dgm:presLayoutVars>
      </dgm:prSet>
      <dgm:spPr/>
    </dgm:pt>
    <dgm:pt modelId="{4508D8CC-E661-4542-9505-EF99ACB721C6}" type="pres">
      <dgm:prSet presAssocID="{7F1B6C97-B6AC-B84E-A562-92B6ADDF05A7}" presName="node" presStyleLbl="node1" presStyleIdx="0" presStyleCnt="4">
        <dgm:presLayoutVars>
          <dgm:bulletEnabled val="1"/>
        </dgm:presLayoutVars>
      </dgm:prSet>
      <dgm:spPr/>
    </dgm:pt>
    <dgm:pt modelId="{2301FFFF-4D95-634B-852A-C5A3B3EF3492}" type="pres">
      <dgm:prSet presAssocID="{B54F25F1-4D02-F040-9A3B-3F6E7557BC69}" presName="sibTrans" presStyleCnt="0"/>
      <dgm:spPr/>
    </dgm:pt>
    <dgm:pt modelId="{C59BCE5E-E4D7-5A43-BD1E-2CCEBE534381}" type="pres">
      <dgm:prSet presAssocID="{AAC1344D-9418-8049-B527-38ED84904526}" presName="node" presStyleLbl="node1" presStyleIdx="1" presStyleCnt="4">
        <dgm:presLayoutVars>
          <dgm:bulletEnabled val="1"/>
        </dgm:presLayoutVars>
      </dgm:prSet>
      <dgm:spPr/>
    </dgm:pt>
    <dgm:pt modelId="{EC1E58B4-5DBD-5D4A-8DD1-046BB0C73661}" type="pres">
      <dgm:prSet presAssocID="{F9E39EFE-AEB2-B540-9143-E72E90B369FA}" presName="sibTrans" presStyleCnt="0"/>
      <dgm:spPr/>
    </dgm:pt>
    <dgm:pt modelId="{5B98B52B-885F-5043-A89C-17B24D030907}" type="pres">
      <dgm:prSet presAssocID="{5CFE914E-4E9B-2F4D-935F-C2AFED0E4E0E}" presName="node" presStyleLbl="node1" presStyleIdx="2" presStyleCnt="4">
        <dgm:presLayoutVars>
          <dgm:bulletEnabled val="1"/>
        </dgm:presLayoutVars>
      </dgm:prSet>
      <dgm:spPr/>
    </dgm:pt>
    <dgm:pt modelId="{AF56522B-7062-4649-9131-DFE0FA034948}" type="pres">
      <dgm:prSet presAssocID="{C238D61B-51A6-5447-A42C-355ABAD6569E}" presName="sibTrans" presStyleCnt="0"/>
      <dgm:spPr/>
    </dgm:pt>
    <dgm:pt modelId="{DEC2ABA3-7167-184D-B009-9AD4D8BA35D0}" type="pres">
      <dgm:prSet presAssocID="{1FF508C7-6FBE-8549-A07A-59C1DF61183D}" presName="node" presStyleLbl="node1" presStyleIdx="3" presStyleCnt="4">
        <dgm:presLayoutVars>
          <dgm:bulletEnabled val="1"/>
        </dgm:presLayoutVars>
      </dgm:prSet>
      <dgm:spPr/>
    </dgm:pt>
  </dgm:ptLst>
  <dgm:cxnLst>
    <dgm:cxn modelId="{A1881A04-B36D-4C46-9044-D0F28F8BEA27}" type="presOf" srcId="{7F1B6C97-B6AC-B84E-A562-92B6ADDF05A7}" destId="{4508D8CC-E661-4542-9505-EF99ACB721C6}" srcOrd="0" destOrd="0" presId="urn:microsoft.com/office/officeart/2005/8/layout/default"/>
    <dgm:cxn modelId="{A072FB07-E6FA-1F43-9CCC-7FFC2D144CC9}" srcId="{429CEC87-0E1E-7D4D-BB31-3DDD94AEE4F5}" destId="{7F1B6C97-B6AC-B84E-A562-92B6ADDF05A7}" srcOrd="0" destOrd="0" parTransId="{5C3CFE41-9924-A847-80EB-C6CE213DD75A}" sibTransId="{B54F25F1-4D02-F040-9A3B-3F6E7557BC69}"/>
    <dgm:cxn modelId="{231F6A18-9EC2-0640-BFFB-A7BF15510809}" type="presOf" srcId="{429CEC87-0E1E-7D4D-BB31-3DDD94AEE4F5}" destId="{A9B9C651-7B28-3E45-939E-E5B4C0FC5EFD}" srcOrd="0" destOrd="0" presId="urn:microsoft.com/office/officeart/2005/8/layout/default"/>
    <dgm:cxn modelId="{70F5212E-7367-D240-8BB8-E538CBA84918}" srcId="{429CEC87-0E1E-7D4D-BB31-3DDD94AEE4F5}" destId="{5CFE914E-4E9B-2F4D-935F-C2AFED0E4E0E}" srcOrd="2" destOrd="0" parTransId="{2C574D21-CB82-6F49-920C-4BE1D41CC2C1}" sibTransId="{C238D61B-51A6-5447-A42C-355ABAD6569E}"/>
    <dgm:cxn modelId="{CAD51F51-3CBD-7644-A97F-070AEA133FDA}" type="presOf" srcId="{5CFE914E-4E9B-2F4D-935F-C2AFED0E4E0E}" destId="{5B98B52B-885F-5043-A89C-17B24D030907}" srcOrd="0" destOrd="0" presId="urn:microsoft.com/office/officeart/2005/8/layout/default"/>
    <dgm:cxn modelId="{578CC58C-6187-2943-B9E8-25A1F370EB1A}" srcId="{429CEC87-0E1E-7D4D-BB31-3DDD94AEE4F5}" destId="{AAC1344D-9418-8049-B527-38ED84904526}" srcOrd="1" destOrd="0" parTransId="{878C6F3C-D6AE-7043-AE4A-5830964D6A09}" sibTransId="{F9E39EFE-AEB2-B540-9143-E72E90B369FA}"/>
    <dgm:cxn modelId="{79DB1E99-79C0-0B42-B1DC-2D28636E828E}" srcId="{429CEC87-0E1E-7D4D-BB31-3DDD94AEE4F5}" destId="{1FF508C7-6FBE-8549-A07A-59C1DF61183D}" srcOrd="3" destOrd="0" parTransId="{E45AE278-5AE8-0640-A947-CF2A1357A5AA}" sibTransId="{9533CEDF-ED22-BC40-8772-678464B35839}"/>
    <dgm:cxn modelId="{EC2954A5-61EC-E542-9589-F993BB5488E9}" type="presOf" srcId="{1FF508C7-6FBE-8549-A07A-59C1DF61183D}" destId="{DEC2ABA3-7167-184D-B009-9AD4D8BA35D0}" srcOrd="0" destOrd="0" presId="urn:microsoft.com/office/officeart/2005/8/layout/default"/>
    <dgm:cxn modelId="{1DE37ACA-4849-0747-9036-DCDA09207701}" type="presOf" srcId="{AAC1344D-9418-8049-B527-38ED84904526}" destId="{C59BCE5E-E4D7-5A43-BD1E-2CCEBE534381}" srcOrd="0" destOrd="0" presId="urn:microsoft.com/office/officeart/2005/8/layout/default"/>
    <dgm:cxn modelId="{BA9ACB27-A2BE-C946-B2DA-3456DB58A1D6}" type="presParOf" srcId="{A9B9C651-7B28-3E45-939E-E5B4C0FC5EFD}" destId="{4508D8CC-E661-4542-9505-EF99ACB721C6}" srcOrd="0" destOrd="0" presId="urn:microsoft.com/office/officeart/2005/8/layout/default"/>
    <dgm:cxn modelId="{5A2149D9-B1AC-CD49-9826-C3220B9A693D}" type="presParOf" srcId="{A9B9C651-7B28-3E45-939E-E5B4C0FC5EFD}" destId="{2301FFFF-4D95-634B-852A-C5A3B3EF3492}" srcOrd="1" destOrd="0" presId="urn:microsoft.com/office/officeart/2005/8/layout/default"/>
    <dgm:cxn modelId="{6A5AC517-12B1-A546-8D5F-961FE3FC7E79}" type="presParOf" srcId="{A9B9C651-7B28-3E45-939E-E5B4C0FC5EFD}" destId="{C59BCE5E-E4D7-5A43-BD1E-2CCEBE534381}" srcOrd="2" destOrd="0" presId="urn:microsoft.com/office/officeart/2005/8/layout/default"/>
    <dgm:cxn modelId="{A2D42E29-923D-9944-A3DF-1F031E37CFEC}" type="presParOf" srcId="{A9B9C651-7B28-3E45-939E-E5B4C0FC5EFD}" destId="{EC1E58B4-5DBD-5D4A-8DD1-046BB0C73661}" srcOrd="3" destOrd="0" presId="urn:microsoft.com/office/officeart/2005/8/layout/default"/>
    <dgm:cxn modelId="{3A925E40-66EF-7D42-BE5A-74B086431726}" type="presParOf" srcId="{A9B9C651-7B28-3E45-939E-E5B4C0FC5EFD}" destId="{5B98B52B-885F-5043-A89C-17B24D030907}" srcOrd="4" destOrd="0" presId="urn:microsoft.com/office/officeart/2005/8/layout/default"/>
    <dgm:cxn modelId="{363AA3B1-D938-E94A-B8B3-E03EFDA659FA}" type="presParOf" srcId="{A9B9C651-7B28-3E45-939E-E5B4C0FC5EFD}" destId="{AF56522B-7062-4649-9131-DFE0FA034948}" srcOrd="5" destOrd="0" presId="urn:microsoft.com/office/officeart/2005/8/layout/default"/>
    <dgm:cxn modelId="{20B2C431-B43D-554C-81A5-AB8606C9007D}" type="presParOf" srcId="{A9B9C651-7B28-3E45-939E-E5B4C0FC5EFD}" destId="{DEC2ABA3-7167-184D-B009-9AD4D8BA35D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/>
      <dgm:spPr/>
      <dgm:t>
        <a:bodyPr anchor="ctr"/>
        <a:lstStyle/>
        <a:p>
          <a:pPr algn="ctr">
            <a:lnSpc>
              <a:spcPct val="100000"/>
            </a:lnSpc>
          </a:pPr>
          <a:r>
            <a:rPr lang="en-US" dirty="0"/>
            <a:t>Good day</a:t>
          </a:r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06096F25-0139-439F-88C8-E566D7D966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Bad day</a:t>
          </a:r>
        </a:p>
      </dgm:t>
    </dgm:pt>
    <dgm:pt modelId="{2BC321B5-C64A-41D2-8763-D8E7299B05D1}" type="parTrans" cxnId="{9998A9B7-EE61-431F-95D2-890358A31653}">
      <dgm:prSet/>
      <dgm:spPr/>
      <dgm:t>
        <a:bodyPr/>
        <a:lstStyle/>
        <a:p>
          <a:endParaRPr lang="en-US"/>
        </a:p>
      </dgm:t>
    </dgm:pt>
    <dgm:pt modelId="{69B5C242-6AFD-443E-A294-02B981616473}" type="sibTrans" cxnId="{9998A9B7-EE61-431F-95D2-890358A31653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Evil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FE5A3B7B-D36E-47BF-9652-8BAA5E07E9C3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E085D810-34A4-480E-8635-8AC4829117AE}" type="pres">
      <dgm:prSet presAssocID="{DC676EDC-E53C-41E8-8059-AE57DE663E69}" presName="compNode" presStyleCnt="0"/>
      <dgm:spPr/>
    </dgm:pt>
    <dgm:pt modelId="{5BD2B17F-132F-4033-A667-AEF50D811DC4}" type="pres">
      <dgm:prSet presAssocID="{DC676EDC-E53C-41E8-8059-AE57DE663E69}" presName="iconRect" presStyleLbl="node1" presStyleIdx="0" presStyleCnt="3" custScaleX="299958" custScaleY="252138" custLinFactNeighborX="-4303" custLinFactNeighborY="-34109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2ABEA2AC-0C71-4513-9C1E-8546DBBA2861}" type="pres">
      <dgm:prSet presAssocID="{DC676EDC-E53C-41E8-8059-AE57DE663E69}" presName="spaceRect" presStyleCnt="0"/>
      <dgm:spPr/>
    </dgm:pt>
    <dgm:pt modelId="{E8E023EB-AD48-49F4-BC97-EDA28E2D093C}" type="pres">
      <dgm:prSet presAssocID="{DC676EDC-E53C-41E8-8059-AE57DE663E69}" presName="textRect" presStyleLbl="revTx" presStyleIdx="0" presStyleCnt="3" custScaleY="100000" custLinFactNeighborX="-368" custLinFactNeighborY="37049">
        <dgm:presLayoutVars>
          <dgm:chMax val="1"/>
          <dgm:chPref val="1"/>
        </dgm:presLayoutVars>
      </dgm:prSet>
      <dgm:spPr/>
    </dgm:pt>
    <dgm:pt modelId="{0BDA48FC-E8BD-41EA-804D-E49AEFB344F6}" type="pres">
      <dgm:prSet presAssocID="{7BC327C5-02D8-4CA7-AAC3-21FB8724C3BB}" presName="sibTrans" presStyleCnt="0"/>
      <dgm:spPr/>
    </dgm:pt>
    <dgm:pt modelId="{17520CB9-984D-4C8F-B1AF-B34F1D29D824}" type="pres">
      <dgm:prSet presAssocID="{06096F25-0139-439F-88C8-E566D7D966C8}" presName="compNode" presStyleCnt="0"/>
      <dgm:spPr/>
    </dgm:pt>
    <dgm:pt modelId="{BE6E37C1-1922-4DA5-BD77-647F2AA4B7FA}" type="pres">
      <dgm:prSet presAssocID="{06096F25-0139-439F-88C8-E566D7D966C8}" presName="iconRect" presStyleLbl="node1" presStyleIdx="1" presStyleCnt="3" custScaleX="305272" custScaleY="265131" custLinFactNeighborX="-3124" custLinFactNeighborY="-33057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2CBA98FA-FD08-4503-A259-F3247EEDFB36}" type="pres">
      <dgm:prSet presAssocID="{06096F25-0139-439F-88C8-E566D7D966C8}" presName="spaceRect" presStyleCnt="0"/>
      <dgm:spPr/>
    </dgm:pt>
    <dgm:pt modelId="{0C2BDFDB-6E9A-421A-B621-6B2374D44E7D}" type="pres">
      <dgm:prSet presAssocID="{06096F25-0139-439F-88C8-E566D7D966C8}" presName="textRect" presStyleLbl="revTx" presStyleIdx="1" presStyleCnt="3" custLinFactNeighborX="-407" custLinFactNeighborY="41442">
        <dgm:presLayoutVars>
          <dgm:chMax val="1"/>
          <dgm:chPref val="1"/>
        </dgm:presLayoutVars>
      </dgm:prSet>
      <dgm:spPr/>
    </dgm:pt>
    <dgm:pt modelId="{DB9EB200-A8D9-49A2-97DD-124FE12D48D6}" type="pres">
      <dgm:prSet presAssocID="{69B5C242-6AFD-443E-A294-02B981616473}" presName="sibTrans" presStyleCnt="0"/>
      <dgm:spPr/>
    </dgm:pt>
    <dgm:pt modelId="{C310608F-1C76-4841-A6A5-F685F52CB738}" type="pres">
      <dgm:prSet presAssocID="{7E662999-8A28-48AF-97E7-CB14FC96C4F6}" presName="compNode" presStyleCnt="0"/>
      <dgm:spPr/>
    </dgm:pt>
    <dgm:pt modelId="{567701F4-72B5-4354-A4D0-4767E199FF1A}" type="pres">
      <dgm:prSet presAssocID="{7E662999-8A28-48AF-97E7-CB14FC96C4F6}" presName="iconRect" presStyleLbl="node1" presStyleIdx="2" presStyleCnt="3" custScaleX="331060" custScaleY="241512" custLinFactNeighborX="1537" custLinFactNeighborY="-32692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3B89102-37A6-4DCD-B11C-8073D53D16B4}" type="pres">
      <dgm:prSet presAssocID="{7E662999-8A28-48AF-97E7-CB14FC96C4F6}" presName="spaceRect" presStyleCnt="0"/>
      <dgm:spPr/>
    </dgm:pt>
    <dgm:pt modelId="{7AD1BD73-64A9-41F1-9F90-C0FC6967025B}" type="pres">
      <dgm:prSet presAssocID="{7E662999-8A28-48AF-97E7-CB14FC96C4F6}" presName="textRect" presStyleLbl="revTx" presStyleIdx="2" presStyleCnt="3" custLinFactNeighborX="1627" custLinFactNeighborY="40105">
        <dgm:presLayoutVars>
          <dgm:chMax val="1"/>
          <dgm:chPref val="1"/>
        </dgm:presLayoutVars>
      </dgm:prSet>
      <dgm:spPr/>
    </dgm:pt>
  </dgm:ptLst>
  <dgm:cxnLst>
    <dgm:cxn modelId="{36F80A4C-3965-534D-A425-00EDAF56CE6C}" type="presOf" srcId="{A65942A0-4A5F-4B5F-AC9B-88A014D16305}" destId="{FE5A3B7B-D36E-47BF-9652-8BAA5E07E9C3}" srcOrd="0" destOrd="0" presId="urn:microsoft.com/office/officeart/2018/2/layout/IconLabelList"/>
    <dgm:cxn modelId="{274B0A6D-1F5B-D94C-9E80-E569D6028FF8}" type="presOf" srcId="{7E662999-8A28-48AF-97E7-CB14FC96C4F6}" destId="{7AD1BD73-64A9-41F1-9F90-C0FC6967025B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02137CAF-6DC4-324A-90E3-E57C19E49D8C}" type="presOf" srcId="{DC676EDC-E53C-41E8-8059-AE57DE663E69}" destId="{E8E023EB-AD48-49F4-BC97-EDA28E2D093C}" srcOrd="0" destOrd="0" presId="urn:microsoft.com/office/officeart/2018/2/layout/IconLabelList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998A9B7-EE61-431F-95D2-890358A31653}" srcId="{A65942A0-4A5F-4B5F-AC9B-88A014D16305}" destId="{06096F25-0139-439F-88C8-E566D7D966C8}" srcOrd="1" destOrd="0" parTransId="{2BC321B5-C64A-41D2-8763-D8E7299B05D1}" sibTransId="{69B5C242-6AFD-443E-A294-02B981616473}"/>
    <dgm:cxn modelId="{02B6A7C3-BECA-2A44-93D3-90DBA073C16F}" type="presOf" srcId="{06096F25-0139-439F-88C8-E566D7D966C8}" destId="{0C2BDFDB-6E9A-421A-B621-6B2374D44E7D}" srcOrd="0" destOrd="0" presId="urn:microsoft.com/office/officeart/2018/2/layout/IconLabelList"/>
    <dgm:cxn modelId="{D2B1553F-D1F3-3043-A810-7CC283DBFDBA}" type="presParOf" srcId="{FE5A3B7B-D36E-47BF-9652-8BAA5E07E9C3}" destId="{E085D810-34A4-480E-8635-8AC4829117AE}" srcOrd="0" destOrd="0" presId="urn:microsoft.com/office/officeart/2018/2/layout/IconLabelList"/>
    <dgm:cxn modelId="{BE82A23B-2310-AD40-AFE6-727CF6A7594A}" type="presParOf" srcId="{E085D810-34A4-480E-8635-8AC4829117AE}" destId="{5BD2B17F-132F-4033-A667-AEF50D811DC4}" srcOrd="0" destOrd="0" presId="urn:microsoft.com/office/officeart/2018/2/layout/IconLabelList"/>
    <dgm:cxn modelId="{3AEAA391-391C-BA46-85CB-0513E29451C7}" type="presParOf" srcId="{E085D810-34A4-480E-8635-8AC4829117AE}" destId="{2ABEA2AC-0C71-4513-9C1E-8546DBBA2861}" srcOrd="1" destOrd="0" presId="urn:microsoft.com/office/officeart/2018/2/layout/IconLabelList"/>
    <dgm:cxn modelId="{2128550C-052D-944D-B671-0730CBE92C59}" type="presParOf" srcId="{E085D810-34A4-480E-8635-8AC4829117AE}" destId="{E8E023EB-AD48-49F4-BC97-EDA28E2D093C}" srcOrd="2" destOrd="0" presId="urn:microsoft.com/office/officeart/2018/2/layout/IconLabelList"/>
    <dgm:cxn modelId="{99F1D8B1-7301-A444-8889-EC4A1ED18322}" type="presParOf" srcId="{FE5A3B7B-D36E-47BF-9652-8BAA5E07E9C3}" destId="{0BDA48FC-E8BD-41EA-804D-E49AEFB344F6}" srcOrd="1" destOrd="0" presId="urn:microsoft.com/office/officeart/2018/2/layout/IconLabelList"/>
    <dgm:cxn modelId="{2B2A05C4-4005-3042-8BF8-49C5D73FDBE6}" type="presParOf" srcId="{FE5A3B7B-D36E-47BF-9652-8BAA5E07E9C3}" destId="{17520CB9-984D-4C8F-B1AF-B34F1D29D824}" srcOrd="2" destOrd="0" presId="urn:microsoft.com/office/officeart/2018/2/layout/IconLabelList"/>
    <dgm:cxn modelId="{FD48C2CE-3FAE-DF46-8F60-CE273D4A8677}" type="presParOf" srcId="{17520CB9-984D-4C8F-B1AF-B34F1D29D824}" destId="{BE6E37C1-1922-4DA5-BD77-647F2AA4B7FA}" srcOrd="0" destOrd="0" presId="urn:microsoft.com/office/officeart/2018/2/layout/IconLabelList"/>
    <dgm:cxn modelId="{4F39802C-FC59-2C47-A61D-733FCF01F3DB}" type="presParOf" srcId="{17520CB9-984D-4C8F-B1AF-B34F1D29D824}" destId="{2CBA98FA-FD08-4503-A259-F3247EEDFB36}" srcOrd="1" destOrd="0" presId="urn:microsoft.com/office/officeart/2018/2/layout/IconLabelList"/>
    <dgm:cxn modelId="{EF8B32D4-17AD-E049-929E-8093C3E35501}" type="presParOf" srcId="{17520CB9-984D-4C8F-B1AF-B34F1D29D824}" destId="{0C2BDFDB-6E9A-421A-B621-6B2374D44E7D}" srcOrd="2" destOrd="0" presId="urn:microsoft.com/office/officeart/2018/2/layout/IconLabelList"/>
    <dgm:cxn modelId="{AF01A09A-99AD-4943-A8D5-D936F186B714}" type="presParOf" srcId="{FE5A3B7B-D36E-47BF-9652-8BAA5E07E9C3}" destId="{DB9EB200-A8D9-49A2-97DD-124FE12D48D6}" srcOrd="3" destOrd="0" presId="urn:microsoft.com/office/officeart/2018/2/layout/IconLabelList"/>
    <dgm:cxn modelId="{9C5CABF7-4F6B-ED45-B7A9-0F4D41559034}" type="presParOf" srcId="{FE5A3B7B-D36E-47BF-9652-8BAA5E07E9C3}" destId="{C310608F-1C76-4841-A6A5-F685F52CB738}" srcOrd="4" destOrd="0" presId="urn:microsoft.com/office/officeart/2018/2/layout/IconLabelList"/>
    <dgm:cxn modelId="{4D30310C-6037-BA46-B9DF-26300CB2808A}" type="presParOf" srcId="{C310608F-1C76-4841-A6A5-F685F52CB738}" destId="{567701F4-72B5-4354-A4D0-4767E199FF1A}" srcOrd="0" destOrd="0" presId="urn:microsoft.com/office/officeart/2018/2/layout/IconLabelList"/>
    <dgm:cxn modelId="{7A4650D5-66BB-4144-A894-95D6B4A812B0}" type="presParOf" srcId="{C310608F-1C76-4841-A6A5-F685F52CB738}" destId="{33B89102-37A6-4DCD-B11C-8073D53D16B4}" srcOrd="1" destOrd="0" presId="urn:microsoft.com/office/officeart/2018/2/layout/IconLabelList"/>
    <dgm:cxn modelId="{6BC23410-DC16-3F49-BF08-95FBF0F28940}" type="presParOf" srcId="{C310608F-1C76-4841-A6A5-F685F52CB738}" destId="{7AD1BD73-64A9-41F1-9F90-C0FC696702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5942A0-4A5F-4B5F-AC9B-88A014D163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76EDC-E53C-41E8-8059-AE57DE663E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Blackbirds </a:t>
          </a:r>
          <a:br>
            <a:rPr lang="en-US" dirty="0"/>
          </a:br>
          <a:r>
            <a:rPr lang="en-US" dirty="0"/>
            <a:t> The Beatles</a:t>
          </a:r>
        </a:p>
      </dgm:t>
    </dgm:pt>
    <dgm:pt modelId="{4DE23087-07FD-407A-9CB0-1FFD98240328}" type="parTrans" cxnId="{CB083AA4-0598-4911-9D22-15A06311E784}">
      <dgm:prSet/>
      <dgm:spPr/>
      <dgm:t>
        <a:bodyPr/>
        <a:lstStyle/>
        <a:p>
          <a:endParaRPr lang="en-US"/>
        </a:p>
      </dgm:t>
    </dgm:pt>
    <dgm:pt modelId="{7BC327C5-02D8-4CA7-AAC3-21FB8724C3BB}" type="sibTrans" cxnId="{CB083AA4-0598-4911-9D22-15A06311E784}">
      <dgm:prSet/>
      <dgm:spPr/>
      <dgm:t>
        <a:bodyPr/>
        <a:lstStyle/>
        <a:p>
          <a:endParaRPr lang="en-US"/>
        </a:p>
      </dgm:t>
    </dgm:pt>
    <dgm:pt modelId="{06096F25-0139-439F-88C8-E566D7D966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Good Day Sunshine The Beatles</a:t>
          </a:r>
          <a:endParaRPr lang="en-US" dirty="0"/>
        </a:p>
      </dgm:t>
    </dgm:pt>
    <dgm:pt modelId="{2BC321B5-C64A-41D2-8763-D8E7299B05D1}" type="parTrans" cxnId="{9998A9B7-EE61-431F-95D2-890358A31653}">
      <dgm:prSet/>
      <dgm:spPr/>
      <dgm:t>
        <a:bodyPr/>
        <a:lstStyle/>
        <a:p>
          <a:endParaRPr lang="en-US"/>
        </a:p>
      </dgm:t>
    </dgm:pt>
    <dgm:pt modelId="{69B5C242-6AFD-443E-A294-02B981616473}" type="sibTrans" cxnId="{9998A9B7-EE61-431F-95D2-890358A31653}">
      <dgm:prSet/>
      <dgm:spPr/>
      <dgm:t>
        <a:bodyPr/>
        <a:lstStyle/>
        <a:p>
          <a:endParaRPr lang="en-US"/>
        </a:p>
      </dgm:t>
    </dgm:pt>
    <dgm:pt modelId="{7E662999-8A28-48AF-97E7-CB14FC96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Till I collapse  Eminem</a:t>
          </a:r>
          <a:endParaRPr lang="en-US" dirty="0"/>
        </a:p>
      </dgm:t>
    </dgm:pt>
    <dgm:pt modelId="{38EC3561-3CA3-4F40-ADEF-AAD6ECFE6F7C}" type="parTrans" cxnId="{14659FB5-5E38-4106-B083-B8468A978769}">
      <dgm:prSet/>
      <dgm:spPr/>
      <dgm:t>
        <a:bodyPr/>
        <a:lstStyle/>
        <a:p>
          <a:endParaRPr lang="en-US"/>
        </a:p>
      </dgm:t>
    </dgm:pt>
    <dgm:pt modelId="{4D85980E-40AF-4243-9CDA-042201514F38}" type="sibTrans" cxnId="{14659FB5-5E38-4106-B083-B8468A978769}">
      <dgm:prSet/>
      <dgm:spPr/>
      <dgm:t>
        <a:bodyPr/>
        <a:lstStyle/>
        <a:p>
          <a:endParaRPr lang="en-US"/>
        </a:p>
      </dgm:t>
    </dgm:pt>
    <dgm:pt modelId="{FE5A3B7B-D36E-47BF-9652-8BAA5E07E9C3}" type="pres">
      <dgm:prSet presAssocID="{A65942A0-4A5F-4B5F-AC9B-88A014D16305}" presName="root" presStyleCnt="0">
        <dgm:presLayoutVars>
          <dgm:dir/>
          <dgm:resizeHandles val="exact"/>
        </dgm:presLayoutVars>
      </dgm:prSet>
      <dgm:spPr/>
    </dgm:pt>
    <dgm:pt modelId="{E085D810-34A4-480E-8635-8AC4829117AE}" type="pres">
      <dgm:prSet presAssocID="{DC676EDC-E53C-41E8-8059-AE57DE663E69}" presName="compNode" presStyleCnt="0"/>
      <dgm:spPr/>
    </dgm:pt>
    <dgm:pt modelId="{5BD2B17F-132F-4033-A667-AEF50D811DC4}" type="pres">
      <dgm:prSet presAssocID="{DC676EDC-E53C-41E8-8059-AE57DE663E69}" presName="iconRect" presStyleLbl="node1" presStyleIdx="0" presStyleCnt="3" custScaleX="299958" custScaleY="252138" custLinFactNeighborX="-4303" custLinFactNeighborY="-34109"/>
      <dgm:spPr>
        <a:blipFill dpi="0" rotWithShape="1">
          <a:blip xmlns:r="http://schemas.openxmlformats.org/officeDocument/2006/relationships" r:embed="rId1"/>
          <a:srcRect/>
          <a:stretch>
            <a:fillRect l="26" t="-987" r="26" b="-987"/>
          </a:stretch>
        </a:blipFill>
      </dgm:spPr>
      <dgm:extLst>
        <a:ext uri="{E40237B7-FDA0-4F09-8148-C483321AD2D9}">
          <dgm14:cNvPr xmlns:dgm14="http://schemas.microsoft.com/office/drawing/2010/diagram" id="0" name="" descr="Musica"/>
        </a:ext>
      </dgm:extLst>
    </dgm:pt>
    <dgm:pt modelId="{2ABEA2AC-0C71-4513-9C1E-8546DBBA2861}" type="pres">
      <dgm:prSet presAssocID="{DC676EDC-E53C-41E8-8059-AE57DE663E69}" presName="spaceRect" presStyleCnt="0"/>
      <dgm:spPr/>
    </dgm:pt>
    <dgm:pt modelId="{E8E023EB-AD48-49F4-BC97-EDA28E2D093C}" type="pres">
      <dgm:prSet presAssocID="{DC676EDC-E53C-41E8-8059-AE57DE663E69}" presName="textRect" presStyleLbl="revTx" presStyleIdx="0" presStyleCnt="3" custLinFactNeighborY="33421">
        <dgm:presLayoutVars>
          <dgm:chMax val="1"/>
          <dgm:chPref val="1"/>
        </dgm:presLayoutVars>
      </dgm:prSet>
      <dgm:spPr/>
    </dgm:pt>
    <dgm:pt modelId="{0BDA48FC-E8BD-41EA-804D-E49AEFB344F6}" type="pres">
      <dgm:prSet presAssocID="{7BC327C5-02D8-4CA7-AAC3-21FB8724C3BB}" presName="sibTrans" presStyleCnt="0"/>
      <dgm:spPr/>
    </dgm:pt>
    <dgm:pt modelId="{17520CB9-984D-4C8F-B1AF-B34F1D29D824}" type="pres">
      <dgm:prSet presAssocID="{06096F25-0139-439F-88C8-E566D7D966C8}" presName="compNode" presStyleCnt="0"/>
      <dgm:spPr/>
    </dgm:pt>
    <dgm:pt modelId="{BE6E37C1-1922-4DA5-BD77-647F2AA4B7FA}" type="pres">
      <dgm:prSet presAssocID="{06096F25-0139-439F-88C8-E566D7D966C8}" presName="iconRect" presStyleLbl="node1" presStyleIdx="1" presStyleCnt="3" custScaleX="277927" custScaleY="223852" custLinFactNeighborX="-3124" custLinFactNeighborY="-33057"/>
      <dgm:spPr>
        <a:blipFill dpi="0" rotWithShape="1">
          <a:blip xmlns:r="http://schemas.openxmlformats.org/officeDocument/2006/relationships" r:embed="rId2"/>
          <a:srcRect/>
          <a:stretch>
            <a:fillRect l="1168" t="-2030" r="1168" b="-2030"/>
          </a:stretch>
        </a:blipFill>
      </dgm:spPr>
      <dgm:extLst>
        <a:ext uri="{E40237B7-FDA0-4F09-8148-C483321AD2D9}">
          <dgm14:cNvPr xmlns:dgm14="http://schemas.microsoft.com/office/drawing/2010/diagram" id="0" name="" descr="Cuffie"/>
        </a:ext>
      </dgm:extLst>
    </dgm:pt>
    <dgm:pt modelId="{2CBA98FA-FD08-4503-A259-F3247EEDFB36}" type="pres">
      <dgm:prSet presAssocID="{06096F25-0139-439F-88C8-E566D7D966C8}" presName="spaceRect" presStyleCnt="0"/>
      <dgm:spPr/>
    </dgm:pt>
    <dgm:pt modelId="{0C2BDFDB-6E9A-421A-B621-6B2374D44E7D}" type="pres">
      <dgm:prSet presAssocID="{06096F25-0139-439F-88C8-E566D7D966C8}" presName="textRect" presStyleLbl="revTx" presStyleIdx="1" presStyleCnt="3" custLinFactNeighborX="-407" custLinFactNeighborY="41442">
        <dgm:presLayoutVars>
          <dgm:chMax val="1"/>
          <dgm:chPref val="1"/>
        </dgm:presLayoutVars>
      </dgm:prSet>
      <dgm:spPr/>
    </dgm:pt>
    <dgm:pt modelId="{DB9EB200-A8D9-49A2-97DD-124FE12D48D6}" type="pres">
      <dgm:prSet presAssocID="{69B5C242-6AFD-443E-A294-02B981616473}" presName="sibTrans" presStyleCnt="0"/>
      <dgm:spPr/>
    </dgm:pt>
    <dgm:pt modelId="{C310608F-1C76-4841-A6A5-F685F52CB738}" type="pres">
      <dgm:prSet presAssocID="{7E662999-8A28-48AF-97E7-CB14FC96C4F6}" presName="compNode" presStyleCnt="0"/>
      <dgm:spPr/>
    </dgm:pt>
    <dgm:pt modelId="{567701F4-72B5-4354-A4D0-4767E199FF1A}" type="pres">
      <dgm:prSet presAssocID="{7E662999-8A28-48AF-97E7-CB14FC96C4F6}" presName="iconRect" presStyleLbl="node1" presStyleIdx="2" presStyleCnt="3" custScaleX="331060" custScaleY="241512" custLinFactNeighborX="1537" custLinFactNeighborY="-32692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3B89102-37A6-4DCD-B11C-8073D53D16B4}" type="pres">
      <dgm:prSet presAssocID="{7E662999-8A28-48AF-97E7-CB14FC96C4F6}" presName="spaceRect" presStyleCnt="0"/>
      <dgm:spPr/>
    </dgm:pt>
    <dgm:pt modelId="{7AD1BD73-64A9-41F1-9F90-C0FC6967025B}" type="pres">
      <dgm:prSet presAssocID="{7E662999-8A28-48AF-97E7-CB14FC96C4F6}" presName="textRect" presStyleLbl="revTx" presStyleIdx="2" presStyleCnt="3" custLinFactNeighborX="1627" custLinFactNeighborY="40105">
        <dgm:presLayoutVars>
          <dgm:chMax val="1"/>
          <dgm:chPref val="1"/>
        </dgm:presLayoutVars>
      </dgm:prSet>
      <dgm:spPr/>
    </dgm:pt>
  </dgm:ptLst>
  <dgm:cxnLst>
    <dgm:cxn modelId="{36F80A4C-3965-534D-A425-00EDAF56CE6C}" type="presOf" srcId="{A65942A0-4A5F-4B5F-AC9B-88A014D16305}" destId="{FE5A3B7B-D36E-47BF-9652-8BAA5E07E9C3}" srcOrd="0" destOrd="0" presId="urn:microsoft.com/office/officeart/2018/2/layout/IconLabelList"/>
    <dgm:cxn modelId="{274B0A6D-1F5B-D94C-9E80-E569D6028FF8}" type="presOf" srcId="{7E662999-8A28-48AF-97E7-CB14FC96C4F6}" destId="{7AD1BD73-64A9-41F1-9F90-C0FC6967025B}" srcOrd="0" destOrd="0" presId="urn:microsoft.com/office/officeart/2018/2/layout/IconLabelList"/>
    <dgm:cxn modelId="{CB083AA4-0598-4911-9D22-15A06311E784}" srcId="{A65942A0-4A5F-4B5F-AC9B-88A014D16305}" destId="{DC676EDC-E53C-41E8-8059-AE57DE663E69}" srcOrd="0" destOrd="0" parTransId="{4DE23087-07FD-407A-9CB0-1FFD98240328}" sibTransId="{7BC327C5-02D8-4CA7-AAC3-21FB8724C3BB}"/>
    <dgm:cxn modelId="{02137CAF-6DC4-324A-90E3-E57C19E49D8C}" type="presOf" srcId="{DC676EDC-E53C-41E8-8059-AE57DE663E69}" destId="{E8E023EB-AD48-49F4-BC97-EDA28E2D093C}" srcOrd="0" destOrd="0" presId="urn:microsoft.com/office/officeart/2018/2/layout/IconLabelList"/>
    <dgm:cxn modelId="{14659FB5-5E38-4106-B083-B8468A978769}" srcId="{A65942A0-4A5F-4B5F-AC9B-88A014D16305}" destId="{7E662999-8A28-48AF-97E7-CB14FC96C4F6}" srcOrd="2" destOrd="0" parTransId="{38EC3561-3CA3-4F40-ADEF-AAD6ECFE6F7C}" sibTransId="{4D85980E-40AF-4243-9CDA-042201514F38}"/>
    <dgm:cxn modelId="{9998A9B7-EE61-431F-95D2-890358A31653}" srcId="{A65942A0-4A5F-4B5F-AC9B-88A014D16305}" destId="{06096F25-0139-439F-88C8-E566D7D966C8}" srcOrd="1" destOrd="0" parTransId="{2BC321B5-C64A-41D2-8763-D8E7299B05D1}" sibTransId="{69B5C242-6AFD-443E-A294-02B981616473}"/>
    <dgm:cxn modelId="{02B6A7C3-BECA-2A44-93D3-90DBA073C16F}" type="presOf" srcId="{06096F25-0139-439F-88C8-E566D7D966C8}" destId="{0C2BDFDB-6E9A-421A-B621-6B2374D44E7D}" srcOrd="0" destOrd="0" presId="urn:microsoft.com/office/officeart/2018/2/layout/IconLabelList"/>
    <dgm:cxn modelId="{D2B1553F-D1F3-3043-A810-7CC283DBFDBA}" type="presParOf" srcId="{FE5A3B7B-D36E-47BF-9652-8BAA5E07E9C3}" destId="{E085D810-34A4-480E-8635-8AC4829117AE}" srcOrd="0" destOrd="0" presId="urn:microsoft.com/office/officeart/2018/2/layout/IconLabelList"/>
    <dgm:cxn modelId="{BE82A23B-2310-AD40-AFE6-727CF6A7594A}" type="presParOf" srcId="{E085D810-34A4-480E-8635-8AC4829117AE}" destId="{5BD2B17F-132F-4033-A667-AEF50D811DC4}" srcOrd="0" destOrd="0" presId="urn:microsoft.com/office/officeart/2018/2/layout/IconLabelList"/>
    <dgm:cxn modelId="{3AEAA391-391C-BA46-85CB-0513E29451C7}" type="presParOf" srcId="{E085D810-34A4-480E-8635-8AC4829117AE}" destId="{2ABEA2AC-0C71-4513-9C1E-8546DBBA2861}" srcOrd="1" destOrd="0" presId="urn:microsoft.com/office/officeart/2018/2/layout/IconLabelList"/>
    <dgm:cxn modelId="{2128550C-052D-944D-B671-0730CBE92C59}" type="presParOf" srcId="{E085D810-34A4-480E-8635-8AC4829117AE}" destId="{E8E023EB-AD48-49F4-BC97-EDA28E2D093C}" srcOrd="2" destOrd="0" presId="urn:microsoft.com/office/officeart/2018/2/layout/IconLabelList"/>
    <dgm:cxn modelId="{99F1D8B1-7301-A444-8889-EC4A1ED18322}" type="presParOf" srcId="{FE5A3B7B-D36E-47BF-9652-8BAA5E07E9C3}" destId="{0BDA48FC-E8BD-41EA-804D-E49AEFB344F6}" srcOrd="1" destOrd="0" presId="urn:microsoft.com/office/officeart/2018/2/layout/IconLabelList"/>
    <dgm:cxn modelId="{2B2A05C4-4005-3042-8BF8-49C5D73FDBE6}" type="presParOf" srcId="{FE5A3B7B-D36E-47BF-9652-8BAA5E07E9C3}" destId="{17520CB9-984D-4C8F-B1AF-B34F1D29D824}" srcOrd="2" destOrd="0" presId="urn:microsoft.com/office/officeart/2018/2/layout/IconLabelList"/>
    <dgm:cxn modelId="{FD48C2CE-3FAE-DF46-8F60-CE273D4A8677}" type="presParOf" srcId="{17520CB9-984D-4C8F-B1AF-B34F1D29D824}" destId="{BE6E37C1-1922-4DA5-BD77-647F2AA4B7FA}" srcOrd="0" destOrd="0" presId="urn:microsoft.com/office/officeart/2018/2/layout/IconLabelList"/>
    <dgm:cxn modelId="{4F39802C-FC59-2C47-A61D-733FCF01F3DB}" type="presParOf" srcId="{17520CB9-984D-4C8F-B1AF-B34F1D29D824}" destId="{2CBA98FA-FD08-4503-A259-F3247EEDFB36}" srcOrd="1" destOrd="0" presId="urn:microsoft.com/office/officeart/2018/2/layout/IconLabelList"/>
    <dgm:cxn modelId="{EF8B32D4-17AD-E049-929E-8093C3E35501}" type="presParOf" srcId="{17520CB9-984D-4C8F-B1AF-B34F1D29D824}" destId="{0C2BDFDB-6E9A-421A-B621-6B2374D44E7D}" srcOrd="2" destOrd="0" presId="urn:microsoft.com/office/officeart/2018/2/layout/IconLabelList"/>
    <dgm:cxn modelId="{AF01A09A-99AD-4943-A8D5-D936F186B714}" type="presParOf" srcId="{FE5A3B7B-D36E-47BF-9652-8BAA5E07E9C3}" destId="{DB9EB200-A8D9-49A2-97DD-124FE12D48D6}" srcOrd="3" destOrd="0" presId="urn:microsoft.com/office/officeart/2018/2/layout/IconLabelList"/>
    <dgm:cxn modelId="{9C5CABF7-4F6B-ED45-B7A9-0F4D41559034}" type="presParOf" srcId="{FE5A3B7B-D36E-47BF-9652-8BAA5E07E9C3}" destId="{C310608F-1C76-4841-A6A5-F685F52CB738}" srcOrd="4" destOrd="0" presId="urn:microsoft.com/office/officeart/2018/2/layout/IconLabelList"/>
    <dgm:cxn modelId="{4D30310C-6037-BA46-B9DF-26300CB2808A}" type="presParOf" srcId="{C310608F-1C76-4841-A6A5-F685F52CB738}" destId="{567701F4-72B5-4354-A4D0-4767E199FF1A}" srcOrd="0" destOrd="0" presId="urn:microsoft.com/office/officeart/2018/2/layout/IconLabelList"/>
    <dgm:cxn modelId="{7A4650D5-66BB-4144-A894-95D6B4A812B0}" type="presParOf" srcId="{C310608F-1C76-4841-A6A5-F685F52CB738}" destId="{33B89102-37A6-4DCD-B11C-8073D53D16B4}" srcOrd="1" destOrd="0" presId="urn:microsoft.com/office/officeart/2018/2/layout/IconLabelList"/>
    <dgm:cxn modelId="{6BC23410-DC16-3F49-BF08-95FBF0F28940}" type="presParOf" srcId="{C310608F-1C76-4841-A6A5-F685F52CB738}" destId="{7AD1BD73-64A9-41F1-9F90-C0FC696702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65D7C-8D97-4F05-82AE-EB133955B5FF}">
      <dsp:nvSpPr>
        <dsp:cNvPr id="0" name=""/>
        <dsp:cNvSpPr/>
      </dsp:nvSpPr>
      <dsp:spPr>
        <a:xfrm>
          <a:off x="632124" y="844926"/>
          <a:ext cx="2700000" cy="144000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9077-CF01-4B24-ACBB-A48862C28459}">
      <dsp:nvSpPr>
        <dsp:cNvPr id="0" name=""/>
        <dsp:cNvSpPr/>
      </dsp:nvSpPr>
      <dsp:spPr>
        <a:xfrm>
          <a:off x="417971" y="260042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Build prediction models to detect emotions in song lyrics.</a:t>
          </a:r>
          <a:endParaRPr lang="en-US" sz="1800" kern="1200" dirty="0"/>
        </a:p>
      </dsp:txBody>
      <dsp:txXfrm>
        <a:off x="417971" y="2600423"/>
        <a:ext cx="2889450" cy="720000"/>
      </dsp:txXfrm>
    </dsp:sp>
    <dsp:sp modelId="{B89B18CE-9A83-4E36-814B-F6A98ED3DC54}">
      <dsp:nvSpPr>
        <dsp:cNvPr id="0" name=""/>
        <dsp:cNvSpPr/>
      </dsp:nvSpPr>
      <dsp:spPr>
        <a:xfrm>
          <a:off x="4607673" y="937595"/>
          <a:ext cx="1300252" cy="130025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03C99-B3B3-469C-895C-9B26C425424D}">
      <dsp:nvSpPr>
        <dsp:cNvPr id="0" name=""/>
        <dsp:cNvSpPr/>
      </dsp:nvSpPr>
      <dsp:spPr>
        <a:xfrm>
          <a:off x="3813075" y="2594364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Build Algorithm for song suggestion</a:t>
          </a:r>
          <a:endParaRPr lang="en-US" sz="1800" kern="1200" dirty="0"/>
        </a:p>
      </dsp:txBody>
      <dsp:txXfrm>
        <a:off x="3813075" y="2594364"/>
        <a:ext cx="2889450" cy="720000"/>
      </dsp:txXfrm>
    </dsp:sp>
    <dsp:sp modelId="{1FF7237D-7C6C-45B4-AD75-6EE68E3EEED4}">
      <dsp:nvSpPr>
        <dsp:cNvPr id="0" name=""/>
        <dsp:cNvSpPr/>
      </dsp:nvSpPr>
      <dsp:spPr>
        <a:xfrm>
          <a:off x="7936523" y="904468"/>
          <a:ext cx="1432761" cy="1432761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68000" r="-6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27D9B-FE8F-406E-902C-A45D8A0CA83F}">
      <dsp:nvSpPr>
        <dsp:cNvPr id="0" name=""/>
        <dsp:cNvSpPr/>
      </dsp:nvSpPr>
      <dsp:spPr>
        <a:xfrm>
          <a:off x="7208178" y="262749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Build a simple Web Application to display the results</a:t>
          </a:r>
          <a:endParaRPr lang="en-US" sz="1800" kern="1200"/>
        </a:p>
      </dsp:txBody>
      <dsp:txXfrm>
        <a:off x="7208178" y="262749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298F7-6A76-6B46-BEA4-6E2279CB7CE8}">
      <dsp:nvSpPr>
        <dsp:cNvPr id="0" name=""/>
        <dsp:cNvSpPr/>
      </dsp:nvSpPr>
      <dsp:spPr>
        <a:xfrm>
          <a:off x="2702" y="1073667"/>
          <a:ext cx="2342308" cy="173095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4000" r="-2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C03A93-D118-844D-8040-A83EAE316EFA}">
      <dsp:nvSpPr>
        <dsp:cNvPr id="0" name=""/>
        <dsp:cNvSpPr/>
      </dsp:nvSpPr>
      <dsp:spPr>
        <a:xfrm>
          <a:off x="476147" y="2490770"/>
          <a:ext cx="2018372" cy="485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500" kern="1200"/>
            <a:t>Logistic Regression Classifier</a:t>
          </a:r>
        </a:p>
      </dsp:txBody>
      <dsp:txXfrm>
        <a:off x="476147" y="2490770"/>
        <a:ext cx="2018372" cy="485048"/>
      </dsp:txXfrm>
    </dsp:sp>
    <dsp:sp modelId="{CC5C53FA-3D80-E742-B9B2-9471279E5ACC}">
      <dsp:nvSpPr>
        <dsp:cNvPr id="0" name=""/>
        <dsp:cNvSpPr/>
      </dsp:nvSpPr>
      <dsp:spPr>
        <a:xfrm>
          <a:off x="3023992" y="1073667"/>
          <a:ext cx="2342308" cy="173095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EAF65D-E349-2748-AE9E-1B00BC878A94}">
      <dsp:nvSpPr>
        <dsp:cNvPr id="0" name=""/>
        <dsp:cNvSpPr/>
      </dsp:nvSpPr>
      <dsp:spPr>
        <a:xfrm>
          <a:off x="3513248" y="2490770"/>
          <a:ext cx="2018372" cy="485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500" kern="1200"/>
            <a:t>Random Forest Classifier </a:t>
          </a:r>
          <a:endParaRPr lang="en-US" sz="1500" kern="1200"/>
        </a:p>
      </dsp:txBody>
      <dsp:txXfrm>
        <a:off x="3513248" y="2490770"/>
        <a:ext cx="2018372" cy="485048"/>
      </dsp:txXfrm>
    </dsp:sp>
    <dsp:sp modelId="{D2EC0689-913B-8A4E-80EF-A39DF5D14363}">
      <dsp:nvSpPr>
        <dsp:cNvPr id="0" name=""/>
        <dsp:cNvSpPr/>
      </dsp:nvSpPr>
      <dsp:spPr>
        <a:xfrm>
          <a:off x="6076904" y="1073667"/>
          <a:ext cx="2342308" cy="173095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69BBFF-DB79-EE43-A9B8-6D1C0A302D9D}">
      <dsp:nvSpPr>
        <dsp:cNvPr id="0" name=""/>
        <dsp:cNvSpPr/>
      </dsp:nvSpPr>
      <dsp:spPr>
        <a:xfrm>
          <a:off x="6550350" y="2490770"/>
          <a:ext cx="2018372" cy="485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500" kern="1200"/>
            <a:t>Multi-layer Perceptron Classifier</a:t>
          </a:r>
          <a:endParaRPr lang="en-US" sz="1500" kern="1200"/>
        </a:p>
      </dsp:txBody>
      <dsp:txXfrm>
        <a:off x="6550350" y="2490770"/>
        <a:ext cx="2018372" cy="485048"/>
      </dsp:txXfrm>
    </dsp:sp>
    <dsp:sp modelId="{F9CE04EE-B3FE-1D45-ABDB-26D6135AC6A2}">
      <dsp:nvSpPr>
        <dsp:cNvPr id="0" name=""/>
        <dsp:cNvSpPr/>
      </dsp:nvSpPr>
      <dsp:spPr>
        <a:xfrm>
          <a:off x="9108009" y="1043998"/>
          <a:ext cx="2342308" cy="1730957"/>
        </a:xfrm>
        <a:prstGeom prst="rect">
          <a:avLst/>
        </a:prstGeom>
        <a:blipFill dpi="0" rotWithShape="1">
          <a:blip xmlns:r="http://schemas.openxmlformats.org/officeDocument/2006/relationships" r:embed="rId4">
            <a:alphaModFix/>
          </a:blip>
          <a:srcRect/>
          <a:stretch>
            <a:fillRect t="-44110" b="-3579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329DD5-A320-EF41-912F-BA7C019E5C51}">
      <dsp:nvSpPr>
        <dsp:cNvPr id="0" name=""/>
        <dsp:cNvSpPr/>
      </dsp:nvSpPr>
      <dsp:spPr>
        <a:xfrm>
          <a:off x="9587451" y="2490770"/>
          <a:ext cx="2018372" cy="485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it-IT" sz="1500" kern="1200"/>
            <a:t>Neural Networks  </a:t>
          </a:r>
          <a:endParaRPr lang="en-US" sz="1500" kern="1200"/>
        </a:p>
      </dsp:txBody>
      <dsp:txXfrm>
        <a:off x="9587451" y="2490770"/>
        <a:ext cx="2018372" cy="48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8D8CC-E661-4542-9505-EF99ACB721C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bg1"/>
              </a:solidFill>
            </a:rPr>
            <a:t>Dense </a:t>
          </a:r>
          <a:r>
            <a:rPr lang="it-IT" sz="2500" b="1" kern="1200" dirty="0" err="1">
              <a:solidFill>
                <a:schemeClr val="bg1"/>
              </a:solidFill>
            </a:rPr>
            <a:t>Neural</a:t>
          </a:r>
          <a:r>
            <a:rPr lang="it-IT" sz="2500" b="1" kern="1200" dirty="0">
              <a:solidFill>
                <a:schemeClr val="bg1"/>
              </a:solidFill>
            </a:rPr>
            <a:t> Networks</a:t>
          </a:r>
          <a:r>
            <a:rPr lang="it-IT" sz="2500" kern="1200" dirty="0">
              <a:solidFill>
                <a:schemeClr val="bg1"/>
              </a:solidFill>
            </a:rPr>
            <a:t>: </a:t>
          </a:r>
          <a:br>
            <a:rPr lang="it-IT" sz="2500" kern="1200" dirty="0">
              <a:solidFill>
                <a:schemeClr val="bg1"/>
              </a:solidFill>
            </a:rPr>
          </a:br>
          <a:r>
            <a:rPr lang="it-IT" sz="2400" kern="1200" dirty="0">
              <a:solidFill>
                <a:schemeClr val="bg1"/>
              </a:solidFill>
            </a:rPr>
            <a:t>3 dense </a:t>
          </a:r>
          <a:r>
            <a:rPr lang="it-IT" sz="2400" kern="1200" dirty="0" err="1">
              <a:solidFill>
                <a:schemeClr val="bg1"/>
              </a:solidFill>
            </a:rPr>
            <a:t>layers</a:t>
          </a:r>
          <a:r>
            <a:rPr lang="it-IT" sz="2400" kern="1200" dirty="0">
              <a:solidFill>
                <a:schemeClr val="bg1"/>
              </a:solidFill>
            </a:rPr>
            <a:t> with </a:t>
          </a:r>
          <a:r>
            <a:rPr lang="it-IT" sz="2400" kern="1200" dirty="0" err="1">
              <a:solidFill>
                <a:schemeClr val="bg1"/>
              </a:solidFill>
            </a:rPr>
            <a:t>different</a:t>
          </a:r>
          <a:r>
            <a:rPr lang="it-IT" sz="2400" kern="1200" dirty="0">
              <a:solidFill>
                <a:schemeClr val="bg1"/>
              </a:solidFill>
            </a:rPr>
            <a:t> </a:t>
          </a:r>
          <a:r>
            <a:rPr lang="it-IT" sz="2400" kern="1200" dirty="0" err="1">
              <a:solidFill>
                <a:schemeClr val="bg1"/>
              </a:solidFill>
            </a:rPr>
            <a:t>number</a:t>
          </a:r>
          <a:r>
            <a:rPr lang="it-IT" sz="2400" kern="1200" dirty="0">
              <a:solidFill>
                <a:schemeClr val="bg1"/>
              </a:solidFill>
            </a:rPr>
            <a:t> of </a:t>
          </a:r>
          <a:r>
            <a:rPr lang="it-IT" sz="2400" kern="1200" dirty="0" err="1">
              <a:solidFill>
                <a:schemeClr val="bg1"/>
              </a:solidFill>
            </a:rPr>
            <a:t>nodes</a:t>
          </a:r>
          <a:r>
            <a:rPr lang="it-IT" sz="2400" kern="1200" dirty="0">
              <a:solidFill>
                <a:schemeClr val="bg1"/>
              </a:solidFill>
            </a:rPr>
            <a:t>.</a:t>
          </a:r>
          <a:endParaRPr lang="it-IT" sz="2500" kern="1200" dirty="0">
            <a:solidFill>
              <a:schemeClr val="bg1"/>
            </a:solidFill>
          </a:endParaRPr>
        </a:p>
      </dsp:txBody>
      <dsp:txXfrm>
        <a:off x="1748064" y="2975"/>
        <a:ext cx="3342605" cy="2005563"/>
      </dsp:txXfrm>
    </dsp:sp>
    <dsp:sp modelId="{C59BCE5E-E4D7-5A43-BD1E-2CCEBE53438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 err="1"/>
            <a:t>Neural</a:t>
          </a:r>
          <a:r>
            <a:rPr lang="it-IT" sz="2500" b="1" kern="1200" dirty="0"/>
            <a:t> Networks with </a:t>
          </a:r>
          <a:r>
            <a:rPr lang="it-IT" sz="2500" b="1" kern="1200" dirty="0" err="1"/>
            <a:t>Embeddings</a:t>
          </a:r>
          <a:r>
            <a:rPr lang="it-IT" sz="2500" kern="1200" dirty="0"/>
            <a:t>: </a:t>
          </a:r>
          <a:r>
            <a:rPr lang="it-IT" sz="2400" kern="1200" dirty="0" err="1"/>
            <a:t>Embedding</a:t>
          </a:r>
          <a:r>
            <a:rPr lang="it-IT" sz="2400" kern="1200" dirty="0"/>
            <a:t> </a:t>
          </a:r>
          <a:r>
            <a:rPr lang="it-IT" sz="2400" kern="1200" dirty="0" err="1"/>
            <a:t>layer</a:t>
          </a:r>
          <a:r>
            <a:rPr lang="it-IT" sz="2400" kern="1200" dirty="0"/>
            <a:t> and </a:t>
          </a:r>
          <a:r>
            <a:rPr lang="it-IT" sz="2400" kern="1200" dirty="0" err="1"/>
            <a:t>two</a:t>
          </a:r>
          <a:r>
            <a:rPr lang="it-IT" sz="2400" kern="1200" dirty="0"/>
            <a:t> Dense </a:t>
          </a:r>
          <a:r>
            <a:rPr lang="it-IT" sz="2400" kern="1200" dirty="0" err="1"/>
            <a:t>layers</a:t>
          </a:r>
          <a:endParaRPr lang="it-IT" sz="2500" kern="1200" dirty="0"/>
        </a:p>
      </dsp:txBody>
      <dsp:txXfrm>
        <a:off x="5424930" y="2975"/>
        <a:ext cx="3342605" cy="2005563"/>
      </dsp:txXfrm>
    </dsp:sp>
    <dsp:sp modelId="{5B98B52B-885F-5043-A89C-17B24D030907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 dirty="0"/>
            <a:t>Simple </a:t>
          </a:r>
          <a:r>
            <a:rPr lang="it-IT" sz="3100" b="1" kern="1200" dirty="0" err="1"/>
            <a:t>Feed</a:t>
          </a:r>
          <a:r>
            <a:rPr lang="it-IT" sz="3100" b="1" kern="1200" dirty="0"/>
            <a:t> </a:t>
          </a:r>
          <a:r>
            <a:rPr lang="it-IT" sz="3100" b="1" kern="1200" dirty="0" err="1"/>
            <a:t>Forward</a:t>
          </a:r>
          <a:r>
            <a:rPr lang="it-IT" sz="3100" b="1" kern="1200" dirty="0"/>
            <a:t> </a:t>
          </a:r>
          <a:r>
            <a:rPr lang="it-IT" sz="3100" b="1" kern="1200" dirty="0" err="1"/>
            <a:t>Neural</a:t>
          </a:r>
          <a:r>
            <a:rPr lang="it-IT" sz="3100" b="1" kern="1200" dirty="0"/>
            <a:t> Networks:</a:t>
          </a:r>
          <a:br>
            <a:rPr lang="it-IT" sz="3100" b="1" kern="1200" dirty="0"/>
          </a:br>
          <a:r>
            <a:rPr lang="it-IT" sz="2800" b="0" kern="1200" dirty="0"/>
            <a:t>1 dense </a:t>
          </a:r>
          <a:r>
            <a:rPr lang="it-IT" sz="2800" b="0" kern="1200" dirty="0" err="1"/>
            <a:t>layers</a:t>
          </a:r>
          <a:endParaRPr lang="it-IT" sz="3100" b="0" kern="1200" dirty="0"/>
        </a:p>
      </dsp:txBody>
      <dsp:txXfrm>
        <a:off x="1748064" y="2342799"/>
        <a:ext cx="3342605" cy="2005563"/>
      </dsp:txXfrm>
    </dsp:sp>
    <dsp:sp modelId="{DEC2ABA3-7167-184D-B009-9AD4D8BA35D0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b="1" kern="1200" dirty="0" err="1"/>
            <a:t>Tuned</a:t>
          </a:r>
          <a:r>
            <a:rPr lang="it-IT" sz="3100" b="1" kern="1200" dirty="0"/>
            <a:t> Dense </a:t>
          </a:r>
          <a:r>
            <a:rPr lang="it-IT" sz="3100" b="1" kern="1200" dirty="0" err="1"/>
            <a:t>Neural</a:t>
          </a:r>
          <a:r>
            <a:rPr lang="it-IT" sz="3100" b="1" kern="1200" dirty="0"/>
            <a:t> Networks </a:t>
          </a:r>
          <a:br>
            <a:rPr lang="it-IT" sz="3100" b="1" kern="1200" dirty="0"/>
          </a:br>
          <a:r>
            <a:rPr lang="it-IT" sz="2800" kern="1200" dirty="0"/>
            <a:t>with </a:t>
          </a:r>
          <a:r>
            <a:rPr lang="it-IT" sz="2800" kern="1200" dirty="0" err="1"/>
            <a:t>Grid</a:t>
          </a:r>
          <a:r>
            <a:rPr lang="it-IT" sz="2800" kern="1200" dirty="0"/>
            <a:t> Cross </a:t>
          </a:r>
          <a:r>
            <a:rPr lang="it-IT" sz="2800" kern="1200" dirty="0" err="1"/>
            <a:t>Validation</a:t>
          </a:r>
          <a:endParaRPr lang="it-IT" sz="3100" kern="1200" dirty="0"/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2B17F-132F-4033-A667-AEF50D811DC4}">
      <dsp:nvSpPr>
        <dsp:cNvPr id="0" name=""/>
        <dsp:cNvSpPr/>
      </dsp:nvSpPr>
      <dsp:spPr>
        <a:xfrm>
          <a:off x="0" y="308009"/>
          <a:ext cx="3193477" cy="268436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23EB-AD48-49F4-BC97-EDA28E2D093C}">
      <dsp:nvSpPr>
        <dsp:cNvPr id="0" name=""/>
        <dsp:cNvSpPr/>
      </dsp:nvSpPr>
      <dsp:spPr>
        <a:xfrm>
          <a:off x="433966" y="3127564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Good day</a:t>
          </a:r>
        </a:p>
      </dsp:txBody>
      <dsp:txXfrm>
        <a:off x="433966" y="3127564"/>
        <a:ext cx="2365870" cy="720000"/>
      </dsp:txXfrm>
    </dsp:sp>
    <dsp:sp modelId="{BE6E37C1-1922-4DA5-BD77-647F2AA4B7FA}">
      <dsp:nvSpPr>
        <dsp:cNvPr id="0" name=""/>
        <dsp:cNvSpPr/>
      </dsp:nvSpPr>
      <dsp:spPr>
        <a:xfrm>
          <a:off x="3603115" y="284627"/>
          <a:ext cx="3250053" cy="282269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DFDB-6E9A-421A-B621-6B2374D44E7D}">
      <dsp:nvSpPr>
        <dsp:cNvPr id="0" name=""/>
        <dsp:cNvSpPr/>
      </dsp:nvSpPr>
      <dsp:spPr>
        <a:xfrm>
          <a:off x="4068836" y="3193776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Bad day</a:t>
          </a:r>
        </a:p>
      </dsp:txBody>
      <dsp:txXfrm>
        <a:off x="4068836" y="3193776"/>
        <a:ext cx="2365870" cy="720000"/>
      </dsp:txXfrm>
    </dsp:sp>
    <dsp:sp modelId="{567701F4-72B5-4354-A4D0-4767E199FF1A}">
      <dsp:nvSpPr>
        <dsp:cNvPr id="0" name=""/>
        <dsp:cNvSpPr/>
      </dsp:nvSpPr>
      <dsp:spPr>
        <a:xfrm>
          <a:off x="7316818" y="351377"/>
          <a:ext cx="3524602" cy="25712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BD73-64A9-41F1-9F90-C0FC6967025B}">
      <dsp:nvSpPr>
        <dsp:cNvPr id="0" name=""/>
        <dsp:cNvSpPr/>
      </dsp:nvSpPr>
      <dsp:spPr>
        <a:xfrm>
          <a:off x="7918313" y="3121285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Evil</a:t>
          </a:r>
          <a:endParaRPr lang="en-US" sz="3600" kern="1200" dirty="0"/>
        </a:p>
      </dsp:txBody>
      <dsp:txXfrm>
        <a:off x="7918313" y="3121285"/>
        <a:ext cx="236587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2B17F-132F-4033-A667-AEF50D811DC4}">
      <dsp:nvSpPr>
        <dsp:cNvPr id="0" name=""/>
        <dsp:cNvSpPr/>
      </dsp:nvSpPr>
      <dsp:spPr>
        <a:xfrm>
          <a:off x="128620" y="308009"/>
          <a:ext cx="3193477" cy="2684366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26" t="-987" r="26" b="-98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23EB-AD48-49F4-BC97-EDA28E2D093C}">
      <dsp:nvSpPr>
        <dsp:cNvPr id="0" name=""/>
        <dsp:cNvSpPr/>
      </dsp:nvSpPr>
      <dsp:spPr>
        <a:xfrm>
          <a:off x="588236" y="3101443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Blackbirds </a:t>
          </a:r>
          <a:br>
            <a:rPr lang="en-US" sz="2300" kern="1200" dirty="0"/>
          </a:br>
          <a:r>
            <a:rPr lang="en-US" sz="2300" kern="1200" dirty="0"/>
            <a:t> The Beatles</a:t>
          </a:r>
        </a:p>
      </dsp:txBody>
      <dsp:txXfrm>
        <a:off x="588236" y="3101443"/>
        <a:ext cx="2365870" cy="720000"/>
      </dsp:txXfrm>
    </dsp:sp>
    <dsp:sp modelId="{BE6E37C1-1922-4DA5-BD77-647F2AA4B7FA}">
      <dsp:nvSpPr>
        <dsp:cNvPr id="0" name=""/>
        <dsp:cNvSpPr/>
      </dsp:nvSpPr>
      <dsp:spPr>
        <a:xfrm>
          <a:off x="3748678" y="394495"/>
          <a:ext cx="2958926" cy="2383221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1168" t="-2030" r="1168" b="-203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DFDB-6E9A-421A-B621-6B2374D44E7D}">
      <dsp:nvSpPr>
        <dsp:cNvPr id="0" name=""/>
        <dsp:cNvSpPr/>
      </dsp:nvSpPr>
      <dsp:spPr>
        <a:xfrm>
          <a:off x="4068836" y="3083908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Good Day Sunshine The Beatles</a:t>
          </a:r>
          <a:endParaRPr lang="en-US" sz="2300" kern="1200" dirty="0"/>
        </a:p>
      </dsp:txBody>
      <dsp:txXfrm>
        <a:off x="4068836" y="3083908"/>
        <a:ext cx="2365870" cy="720000"/>
      </dsp:txXfrm>
    </dsp:sp>
    <dsp:sp modelId="{567701F4-72B5-4354-A4D0-4767E199FF1A}">
      <dsp:nvSpPr>
        <dsp:cNvPr id="0" name=""/>
        <dsp:cNvSpPr/>
      </dsp:nvSpPr>
      <dsp:spPr>
        <a:xfrm>
          <a:off x="7171255" y="351377"/>
          <a:ext cx="3524602" cy="25712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BD73-64A9-41F1-9F90-C0FC6967025B}">
      <dsp:nvSpPr>
        <dsp:cNvPr id="0" name=""/>
        <dsp:cNvSpPr/>
      </dsp:nvSpPr>
      <dsp:spPr>
        <a:xfrm>
          <a:off x="7772750" y="3121285"/>
          <a:ext cx="23658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Till I collapse  Eminem</a:t>
          </a:r>
          <a:endParaRPr lang="en-US" sz="2300" kern="1200" dirty="0"/>
        </a:p>
      </dsp:txBody>
      <dsp:txXfrm>
        <a:off x="7772750" y="3121285"/>
        <a:ext cx="23658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20B4D-64C4-DE4D-9BAD-6D7061CB2997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AA776-7CCF-F147-A29D-898088400F0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0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2E437B-B623-FF49-9C39-B596529CB901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2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ACBD11C-B599-1742-8490-4FF5CB7E956C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19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1BB42F-0CC6-F244-8284-00B249ECEF29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33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FECF64-F90C-1B4D-BF61-C9135C51FFB6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6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3AE806-B56D-8A49-8E1E-57F598BB5926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87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F052FF0-8A19-634E-8804-F449BFBAD093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13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50FB01-EFA8-8E4D-851F-CE6F036C811D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22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EB2F88E-3405-E64C-969F-77F1EFFAD929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6492C49-0924-6A49-844A-393D430B6FEE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74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1A3522-BC96-544D-A564-D0242F209995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52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F5FA03A-90C3-EF46-B662-BC0BABECDF2C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20AFE3F-7082-E64F-8D7F-4572EF0DD251}" type="datetime1">
              <a:rPr lang="it-IT" smtClean="0"/>
              <a:t>18/05/21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/>
              <a:t>Andrea Ierardi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66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0102&amp;picture=questions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E667D-7B20-4DCC-B68A-658FD508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t="2482" b="66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08DDCB-0543-4448-8F25-92B0AABF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Lyrics Emotion Detection App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B7C262-7E7B-8046-B474-4EC1F48A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Andrea </a:t>
            </a:r>
            <a:r>
              <a:rPr lang="en-GB" sz="2000" dirty="0" err="1"/>
              <a:t>Ierardi</a:t>
            </a:r>
            <a:endParaRPr lang="en-GB" sz="2000" dirty="0"/>
          </a:p>
          <a:p>
            <a:pPr algn="l"/>
            <a:r>
              <a:rPr lang="en-GB" sz="2000" dirty="0"/>
              <a:t>Student’s ID: 960188</a:t>
            </a:r>
          </a:p>
        </p:txBody>
      </p:sp>
    </p:spTree>
    <p:extLst>
      <p:ext uri="{BB962C8B-B14F-4D97-AF65-F5344CB8AC3E}">
        <p14:creationId xmlns:p14="http://schemas.microsoft.com/office/powerpoint/2010/main" val="23178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Song Suggestion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random </a:t>
            </a:r>
            <a:r>
              <a:rPr lang="it-IT" dirty="0" err="1"/>
              <a:t>song</a:t>
            </a:r>
            <a:r>
              <a:rPr lang="it-IT" dirty="0"/>
              <a:t> </a:t>
            </a:r>
            <a:r>
              <a:rPr lang="it-IT" dirty="0" err="1"/>
              <a:t>suggestion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endParaRPr lang="it-IT" dirty="0"/>
          </a:p>
          <a:p>
            <a:r>
              <a:rPr lang="it-IT" b="1" dirty="0" err="1"/>
              <a:t>Algorithm</a:t>
            </a:r>
            <a:r>
              <a:rPr lang="it-IT" b="1" dirty="0"/>
              <a:t>:</a:t>
            </a:r>
          </a:p>
          <a:p>
            <a:pPr lvl="1"/>
            <a:r>
              <a:rPr lang="it-IT" dirty="0"/>
              <a:t>User input: </a:t>
            </a:r>
            <a:r>
              <a:rPr lang="it-IT" dirty="0" err="1"/>
              <a:t>genre</a:t>
            </a:r>
            <a:r>
              <a:rPr lang="it-IT" dirty="0"/>
              <a:t> and </a:t>
            </a:r>
            <a:r>
              <a:rPr lang="it-IT" dirty="0" err="1"/>
              <a:t>emotion</a:t>
            </a:r>
            <a:endParaRPr lang="it-IT" dirty="0"/>
          </a:p>
          <a:p>
            <a:pPr lvl="1"/>
            <a:r>
              <a:rPr lang="it-IT" dirty="0" err="1"/>
              <a:t>Retrieve</a:t>
            </a:r>
            <a:r>
              <a:rPr lang="it-IT" dirty="0"/>
              <a:t> from </a:t>
            </a:r>
            <a:r>
              <a:rPr lang="it-IT" b="1" dirty="0" err="1"/>
              <a:t>Emotion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b="1" dirty="0"/>
              <a:t> </a:t>
            </a:r>
            <a:r>
              <a:rPr lang="it-IT" b="1" dirty="0" err="1"/>
              <a:t>lyrics</a:t>
            </a:r>
            <a:r>
              <a:rPr lang="it-IT" b="1" dirty="0"/>
              <a:t>  </a:t>
            </a:r>
            <a:br>
              <a:rPr lang="it-IT" b="1" dirty="0"/>
            </a:b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songs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genre</a:t>
            </a:r>
            <a:r>
              <a:rPr lang="it-IT" dirty="0"/>
              <a:t> and </a:t>
            </a:r>
            <a:r>
              <a:rPr lang="it-IT" dirty="0" err="1"/>
              <a:t>emo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</a:t>
            </a:r>
          </a:p>
          <a:p>
            <a:pPr lvl="1"/>
            <a:r>
              <a:rPr lang="it-IT" dirty="0"/>
              <a:t>Return </a:t>
            </a:r>
            <a:r>
              <a:rPr lang="it-IT" dirty="0" err="1"/>
              <a:t>randomly</a:t>
            </a:r>
            <a:r>
              <a:rPr lang="it-IT" dirty="0"/>
              <a:t> 10 </a:t>
            </a:r>
            <a:r>
              <a:rPr lang="it-IT" dirty="0" err="1"/>
              <a:t>songs</a:t>
            </a:r>
            <a:r>
              <a:rPr lang="it-IT" dirty="0"/>
              <a:t> 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5FB6F4-B952-524D-8880-9574F7AD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64" y="2425945"/>
            <a:ext cx="4622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0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Web Application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page:</a:t>
            </a:r>
          </a:p>
          <a:p>
            <a:pPr lvl="1"/>
            <a:r>
              <a:rPr lang="it-IT" dirty="0"/>
              <a:t>Form for </a:t>
            </a:r>
            <a:r>
              <a:rPr lang="it-IT" dirty="0" err="1"/>
              <a:t>lyrics</a:t>
            </a:r>
            <a:r>
              <a:rPr lang="it-IT" dirty="0"/>
              <a:t> test</a:t>
            </a:r>
          </a:p>
          <a:p>
            <a:pPr lvl="1"/>
            <a:r>
              <a:rPr lang="it-IT" dirty="0"/>
              <a:t>Model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Plot page:</a:t>
            </a:r>
          </a:p>
          <a:p>
            <a:pPr lvl="1"/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lvl="1"/>
            <a:r>
              <a:rPr lang="it-IT" dirty="0"/>
              <a:t>Plots</a:t>
            </a:r>
          </a:p>
          <a:p>
            <a:pPr lvl="1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BEEFDD2-5583-B94F-8508-242A25E9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1" y="1870075"/>
            <a:ext cx="4807131" cy="217633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5191521-04BB-4D42-9FDA-3A39E05E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641" y="4338943"/>
            <a:ext cx="4268990" cy="19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Simple tests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87229"/>
              </p:ext>
            </p:extLst>
          </p:nvPr>
        </p:nvGraphicFramePr>
        <p:xfrm>
          <a:off x="531700" y="1821555"/>
          <a:ext cx="10853927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776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Real world tests</a:t>
            </a:r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16992"/>
              </p:ext>
            </p:extLst>
          </p:nvPr>
        </p:nvGraphicFramePr>
        <p:xfrm>
          <a:off x="531700" y="1821555"/>
          <a:ext cx="10853927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083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/>
          <a:lstStyle/>
          <a:p>
            <a:r>
              <a:rPr lang="it-IT" dirty="0" err="1"/>
              <a:t>Neural</a:t>
            </a:r>
            <a:r>
              <a:rPr lang="it-IT" dirty="0"/>
              <a:t> Networks and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outputs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according</a:t>
            </a:r>
            <a:r>
              <a:rPr lang="it-IT" dirty="0"/>
              <a:t> to the F1 score.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real</a:t>
            </a:r>
            <a:r>
              <a:rPr lang="it-IT" dirty="0"/>
              <a:t> world </a:t>
            </a:r>
            <a:r>
              <a:rPr lang="it-IT" dirty="0" err="1"/>
              <a:t>example</a:t>
            </a:r>
            <a:r>
              <a:rPr lang="it-IT" dirty="0"/>
              <a:t> MLP and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 </a:t>
            </a:r>
            <a:r>
              <a:rPr lang="it-IT" dirty="0" err="1"/>
              <a:t>outputs</a:t>
            </a:r>
            <a:r>
              <a:rPr lang="it-IT" dirty="0"/>
              <a:t> </a:t>
            </a:r>
            <a:r>
              <a:rPr lang="it-IT" dirty="0" err="1"/>
              <a:t>better</a:t>
            </a:r>
            <a:br>
              <a:rPr lang="it-IT" dirty="0"/>
            </a:br>
            <a:r>
              <a:rPr lang="it-IT" dirty="0" err="1"/>
              <a:t>predictions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C42B295-F685-BE40-B242-D2CD7ABE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770307"/>
            <a:ext cx="5862917" cy="24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0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14</a:t>
            </a:fld>
            <a:endParaRPr lang="en-US" sz="1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C0728EF-B5A9-C749-A24C-1D410972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30" y="2241321"/>
            <a:ext cx="4700253" cy="3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Project aim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egnaposto contenuto 2">
            <a:extLst>
              <a:ext uri="{FF2B5EF4-FFF2-40B4-BE49-F238E27FC236}">
                <a16:creationId xmlns:a16="http://schemas.microsoft.com/office/drawing/2014/main" id="{A93ADCDC-2059-4DB8-811D-7E6B4D45A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520099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993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Datasets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FA895-560C-274C-B1B5-8294830A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Two datasets chosen:</a:t>
            </a:r>
          </a:p>
          <a:p>
            <a:endParaRPr lang="en-GB" sz="2200" dirty="0"/>
          </a:p>
          <a:p>
            <a:pPr lvl="1"/>
            <a:r>
              <a:rPr lang="it-IT" b="1" dirty="0"/>
              <a:t>Training and </a:t>
            </a:r>
            <a:r>
              <a:rPr lang="it-IT" b="1" dirty="0" err="1"/>
              <a:t>testing</a:t>
            </a:r>
            <a:r>
              <a:rPr lang="it-IT" b="1" dirty="0"/>
              <a:t> model:</a:t>
            </a:r>
          </a:p>
          <a:p>
            <a:pPr lvl="2"/>
            <a:r>
              <a:rPr lang="it-IT" dirty="0"/>
              <a:t>WASSA-2017 </a:t>
            </a:r>
            <a:r>
              <a:rPr lang="it-IT" dirty="0" err="1"/>
              <a:t>SharedTask</a:t>
            </a:r>
            <a:r>
              <a:rPr lang="it-IT" dirty="0"/>
              <a:t> on </a:t>
            </a:r>
            <a:br>
              <a:rPr lang="it-IT" dirty="0"/>
            </a:br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Intensity</a:t>
            </a:r>
            <a:r>
              <a:rPr lang="it-IT" dirty="0"/>
              <a:t> (</a:t>
            </a:r>
            <a:r>
              <a:rPr lang="it-IT" dirty="0" err="1"/>
              <a:t>EmoInt</a:t>
            </a:r>
            <a:r>
              <a:rPr lang="it-IT" dirty="0"/>
              <a:t>) </a:t>
            </a:r>
            <a:endParaRPr lang="it-IT" sz="14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b="1" dirty="0" err="1"/>
              <a:t>Emotion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b="1" dirty="0"/>
              <a:t> </a:t>
            </a:r>
            <a:r>
              <a:rPr lang="it-IT" b="1" dirty="0" err="1"/>
              <a:t>lyrics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Music </a:t>
            </a:r>
            <a:r>
              <a:rPr lang="it-IT" dirty="0" err="1"/>
              <a:t>Dataset</a:t>
            </a:r>
            <a:r>
              <a:rPr lang="it-IT" dirty="0"/>
              <a:t>: </a:t>
            </a:r>
            <a:r>
              <a:rPr lang="it-IT" dirty="0" err="1"/>
              <a:t>Lyrics</a:t>
            </a:r>
            <a:r>
              <a:rPr lang="it-IT" dirty="0"/>
              <a:t> and </a:t>
            </a:r>
            <a:r>
              <a:rPr lang="it-IT" dirty="0" err="1"/>
              <a:t>Metadata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from 1950 to 2019 </a:t>
            </a:r>
            <a:endParaRPr lang="it-IT" sz="1400" dirty="0"/>
          </a:p>
          <a:p>
            <a:pPr lvl="1"/>
            <a:endParaRPr lang="en-GB" sz="1800" dirty="0"/>
          </a:p>
          <a:p>
            <a:endParaRPr lang="en-GB" sz="2200" dirty="0"/>
          </a:p>
          <a:p>
            <a:endParaRPr lang="en-GB" sz="2200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2</a:t>
            </a:fld>
            <a:endParaRPr lang="en-US" sz="1000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30B2B5-6B1C-F545-A72B-E92EA4B8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23" y="2668603"/>
            <a:ext cx="3792415" cy="1443532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BB1A04-FFD1-7148-9F30-6E0331B0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3" y="4534165"/>
            <a:ext cx="3329353" cy="15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Models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F74F852-D852-476B-B0CB-A103CAB1B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314968"/>
              </p:ext>
            </p:extLst>
          </p:nvPr>
        </p:nvGraphicFramePr>
        <p:xfrm>
          <a:off x="290213" y="1884834"/>
          <a:ext cx="11608526" cy="404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042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Logistic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F1 score : 0.8263</a:t>
            </a:r>
          </a:p>
          <a:p>
            <a:pPr lvl="1"/>
            <a:r>
              <a:rPr lang="it-IT" dirty="0" err="1"/>
              <a:t>Averaged</a:t>
            </a:r>
            <a:r>
              <a:rPr lang="it-IT" dirty="0"/>
              <a:t> for multi-</a:t>
            </a:r>
            <a:r>
              <a:rPr lang="it-IT" dirty="0" err="1"/>
              <a:t>class</a:t>
            </a:r>
            <a:r>
              <a:rPr lang="it-IT" dirty="0"/>
              <a:t> </a:t>
            </a:r>
            <a:r>
              <a:rPr lang="it-IT" dirty="0" err="1"/>
              <a:t>problem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sadness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60% more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others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D8E0C8-D065-7640-99E6-FFFBA4D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8288"/>
            <a:ext cx="5420809" cy="22830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BC16D2B-F5F2-F64B-8B26-2167CD12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21" y="4148288"/>
            <a:ext cx="5420809" cy="22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Random Forest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F1 score: 0.802 </a:t>
            </a:r>
          </a:p>
          <a:p>
            <a:pPr lvl="1"/>
            <a:r>
              <a:rPr lang="it-IT" dirty="0" err="1"/>
              <a:t>Averaged</a:t>
            </a:r>
            <a:r>
              <a:rPr lang="it-IT" dirty="0"/>
              <a:t> for multi-</a:t>
            </a:r>
            <a:r>
              <a:rPr lang="it-IT" dirty="0" err="1"/>
              <a:t>class</a:t>
            </a:r>
            <a:r>
              <a:rPr lang="it-IT" dirty="0"/>
              <a:t> </a:t>
            </a:r>
            <a:r>
              <a:rPr lang="it-IT" dirty="0" err="1"/>
              <a:t>problem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sadness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60% more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others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EEC4BB-AA06-AD44-BE52-1BECBCDE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0681"/>
            <a:ext cx="5333306" cy="21909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A439BF5-4475-8E40-9F35-B0A2DA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75" y="4180681"/>
            <a:ext cx="5443265" cy="22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6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Multi-Layer Perceptron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F1 score: 0.803 </a:t>
            </a:r>
          </a:p>
          <a:p>
            <a:pPr lvl="1"/>
            <a:r>
              <a:rPr lang="it-IT" dirty="0" err="1"/>
              <a:t>Averaged</a:t>
            </a:r>
            <a:r>
              <a:rPr lang="it-IT" dirty="0"/>
              <a:t> for multi-</a:t>
            </a:r>
            <a:r>
              <a:rPr lang="it-IT" dirty="0" err="1"/>
              <a:t>class</a:t>
            </a:r>
            <a:r>
              <a:rPr lang="it-IT" dirty="0"/>
              <a:t> </a:t>
            </a:r>
            <a:r>
              <a:rPr lang="it-IT" dirty="0" err="1"/>
              <a:t>problem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Fear</a:t>
            </a:r>
            <a:r>
              <a:rPr lang="it-IT" dirty="0"/>
              <a:t> and </a:t>
            </a:r>
            <a:r>
              <a:rPr lang="it-IT" dirty="0" err="1"/>
              <a:t>Sadness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C78E8A-CAB9-9D4A-BCC8-D27CA0E3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62995"/>
            <a:ext cx="4982936" cy="21036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A75505F-FAFF-B840-B96D-2055360C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49" y="4161085"/>
            <a:ext cx="4969027" cy="20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Neural Networks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0030" y="6356350"/>
            <a:ext cx="4114800" cy="365125"/>
          </a:xfrm>
        </p:spPr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7</a:t>
            </a:fld>
            <a:endParaRPr lang="en-US" sz="1000" dirty="0"/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85075875-238A-014E-B1A9-97E2EA3B0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633671"/>
              </p:ext>
            </p:extLst>
          </p:nvPr>
        </p:nvGraphicFramePr>
        <p:xfrm>
          <a:off x="231495" y="181568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8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8F160-34B3-B049-86C9-016B333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Best Neural Network result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A6C066B-F8C3-E349-9ED1-43F8F7350254}"/>
              </a:ext>
            </a:extLst>
          </p:cNvPr>
          <p:cNvCxnSpPr/>
          <p:nvPr/>
        </p:nvCxnSpPr>
        <p:spPr>
          <a:xfrm>
            <a:off x="669036" y="6435969"/>
            <a:ext cx="1085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400B5-589B-7441-B243-22CD6633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Andrea </a:t>
            </a:r>
            <a:r>
              <a:rPr lang="en-US" sz="1000" dirty="0" err="1"/>
              <a:t>Ierardi</a:t>
            </a:r>
            <a:endParaRPr lang="en-US" sz="1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E45CAF-0D9E-6545-A1B5-891DB78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3389AD-4C23-6F4F-85E1-DF8FE5DE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5" y="1815689"/>
            <a:ext cx="10515600" cy="4351338"/>
          </a:xfrm>
        </p:spPr>
        <p:txBody>
          <a:bodyPr/>
          <a:lstStyle/>
          <a:p>
            <a:r>
              <a:rPr lang="it-IT" dirty="0" err="1"/>
              <a:t>Tuned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 output </a:t>
            </a:r>
            <a:br>
              <a:rPr lang="it-IT" dirty="0"/>
            </a:br>
            <a:r>
              <a:rPr lang="it-IT" dirty="0"/>
              <a:t>the best f1 score: 0.826</a:t>
            </a:r>
          </a:p>
          <a:p>
            <a:endParaRPr lang="it-IT" dirty="0"/>
          </a:p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sadness</a:t>
            </a:r>
            <a:endParaRPr lang="it-IT" dirty="0"/>
          </a:p>
          <a:p>
            <a:r>
              <a:rPr lang="it-IT" dirty="0" err="1"/>
              <a:t>Prediction</a:t>
            </a:r>
            <a:r>
              <a:rPr lang="it-IT" dirty="0"/>
              <a:t> are more </a:t>
            </a:r>
            <a:r>
              <a:rPr lang="it-IT" dirty="0" err="1"/>
              <a:t>balanced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0BFF788-736D-464B-9AAB-316407FD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17" y="4120569"/>
            <a:ext cx="5465188" cy="22923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E3A430A-841F-DF47-9175-A3D47914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5" y="4168950"/>
            <a:ext cx="5465188" cy="222048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3F492D-BF0B-114D-97FE-381D9856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68" y="2327532"/>
            <a:ext cx="2261202" cy="15253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0ADDF34-CDC4-D546-A33B-CBDB03583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126" y="2327532"/>
            <a:ext cx="2317170" cy="15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373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Lyrics Emotion Detection App</vt:lpstr>
      <vt:lpstr>Project aim</vt:lpstr>
      <vt:lpstr>Datasets</vt:lpstr>
      <vt:lpstr>Models</vt:lpstr>
      <vt:lpstr>Logistic regression</vt:lpstr>
      <vt:lpstr>Random Forest</vt:lpstr>
      <vt:lpstr>Multi-Layer Perceptron</vt:lpstr>
      <vt:lpstr>Neural Networks</vt:lpstr>
      <vt:lpstr>Best Neural Network result</vt:lpstr>
      <vt:lpstr>Song Suggestion</vt:lpstr>
      <vt:lpstr>Web Application</vt:lpstr>
      <vt:lpstr>Simple tests</vt:lpstr>
      <vt:lpstr>Real world tests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Lyrics Emotion Detection App</dc:title>
  <dc:creator>Microsoft Office User</dc:creator>
  <cp:lastModifiedBy>Andrea Ierardi</cp:lastModifiedBy>
  <cp:revision>3</cp:revision>
  <dcterms:created xsi:type="dcterms:W3CDTF">2021-05-08T11:12:21Z</dcterms:created>
  <dcterms:modified xsi:type="dcterms:W3CDTF">2021-05-18T12:38:05Z</dcterms:modified>
</cp:coreProperties>
</file>