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4163" r:id="rId1"/>
  </p:sldMasterIdLst>
  <p:notesMasterIdLst>
    <p:notesMasterId r:id="rId22"/>
  </p:notesMasterIdLst>
  <p:sldIdLst>
    <p:sldId id="256" r:id="rId2"/>
    <p:sldId id="259" r:id="rId3"/>
    <p:sldId id="260" r:id="rId4"/>
    <p:sldId id="284" r:id="rId5"/>
    <p:sldId id="261" r:id="rId6"/>
    <p:sldId id="262" r:id="rId7"/>
    <p:sldId id="283" r:id="rId8"/>
    <p:sldId id="285" r:id="rId9"/>
    <p:sldId id="292" r:id="rId10"/>
    <p:sldId id="286" r:id="rId11"/>
    <p:sldId id="287" r:id="rId12"/>
    <p:sldId id="288" r:id="rId13"/>
    <p:sldId id="289" r:id="rId14"/>
    <p:sldId id="290" r:id="rId15"/>
    <p:sldId id="293" r:id="rId16"/>
    <p:sldId id="295" r:id="rId17"/>
    <p:sldId id="296" r:id="rId18"/>
    <p:sldId id="297" r:id="rId19"/>
    <p:sldId id="26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hyperlink" Target="https://maken.wikiwijs.nl/77602/Comparison__vergelijkingen_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dueda.net/index.php?title=Reti_Neurali" TargetMode="External"/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hyperlink" Target="https://maken.wikiwijs.nl/77602/Comparison__vergelijkingen_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dueda.net/index.php?title=Reti_Neurali" TargetMode="External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942A0-4A5F-4B5F-AC9B-88A014D163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76EDC-E53C-41E8-8059-AE57DE663E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 err="1"/>
            <a:t>Sviluppo</a:t>
          </a:r>
          <a:r>
            <a:rPr lang="en-GB" sz="1800" dirty="0"/>
            <a:t> di </a:t>
          </a:r>
          <a:r>
            <a:rPr lang="en-GB" sz="1800" dirty="0" err="1"/>
            <a:t>modelli</a:t>
          </a:r>
          <a:r>
            <a:rPr lang="en-GB" sz="1800" dirty="0"/>
            <a:t> di </a:t>
          </a:r>
          <a:r>
            <a:rPr lang="en-GB" sz="1800" dirty="0" err="1"/>
            <a:t>previsione</a:t>
          </a:r>
          <a:r>
            <a:rPr lang="en-GB" sz="1800" dirty="0"/>
            <a:t> per </a:t>
          </a:r>
          <a:r>
            <a:rPr lang="en-GB" sz="1800" dirty="0" err="1"/>
            <a:t>rilevare</a:t>
          </a:r>
          <a:r>
            <a:rPr lang="en-GB" sz="1800" dirty="0"/>
            <a:t> la sentiment polarity</a:t>
          </a:r>
          <a:endParaRPr lang="en-US" sz="1800" dirty="0"/>
        </a:p>
      </dgm:t>
    </dgm:pt>
    <dgm:pt modelId="{4DE23087-07FD-407A-9CB0-1FFD98240328}" type="parTrans" cxnId="{CB083AA4-0598-4911-9D22-15A06311E784}">
      <dgm:prSet/>
      <dgm:spPr/>
      <dgm:t>
        <a:bodyPr/>
        <a:lstStyle/>
        <a:p>
          <a:endParaRPr lang="en-US"/>
        </a:p>
      </dgm:t>
    </dgm:pt>
    <dgm:pt modelId="{7BC327C5-02D8-4CA7-AAC3-21FB8724C3BB}" type="sibTrans" cxnId="{CB083AA4-0598-4911-9D22-15A06311E784}">
      <dgm:prSet/>
      <dgm:spPr/>
      <dgm:t>
        <a:bodyPr/>
        <a:lstStyle/>
        <a:p>
          <a:endParaRPr lang="en-US"/>
        </a:p>
      </dgm:t>
    </dgm:pt>
    <dgm:pt modelId="{7E662999-8A28-48AF-97E7-CB14FC96C4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Confronto</a:t>
          </a:r>
          <a:r>
            <a:rPr lang="en-GB" dirty="0"/>
            <a:t> </a:t>
          </a:r>
          <a:r>
            <a:rPr lang="en-GB" dirty="0" err="1"/>
            <a:t>tra</a:t>
          </a:r>
          <a:r>
            <a:rPr lang="en-GB" dirty="0"/>
            <a:t> </a:t>
          </a:r>
          <a:r>
            <a:rPr lang="en-GB" dirty="0" err="1"/>
            <a:t>modelli</a:t>
          </a:r>
          <a:r>
            <a:rPr lang="en-GB" dirty="0"/>
            <a:t> </a:t>
          </a:r>
          <a:r>
            <a:rPr lang="en-GB" dirty="0" err="1"/>
            <a:t>sviluppati</a:t>
          </a:r>
          <a:r>
            <a:rPr lang="en-GB" dirty="0"/>
            <a:t> e </a:t>
          </a:r>
          <a:r>
            <a:rPr lang="en-GB" dirty="0" err="1"/>
            <a:t>modelli</a:t>
          </a:r>
          <a:r>
            <a:rPr lang="en-GB" dirty="0"/>
            <a:t> pre-</a:t>
          </a:r>
          <a:r>
            <a:rPr lang="en-GB" dirty="0" err="1"/>
            <a:t>addestrati</a:t>
          </a:r>
          <a:endParaRPr lang="en-US" dirty="0"/>
        </a:p>
      </dgm:t>
    </dgm:pt>
    <dgm:pt modelId="{38EC3561-3CA3-4F40-ADEF-AAD6ECFE6F7C}" type="parTrans" cxnId="{14659FB5-5E38-4106-B083-B8468A978769}">
      <dgm:prSet/>
      <dgm:spPr/>
      <dgm:t>
        <a:bodyPr/>
        <a:lstStyle/>
        <a:p>
          <a:endParaRPr lang="en-US"/>
        </a:p>
      </dgm:t>
    </dgm:pt>
    <dgm:pt modelId="{4D85980E-40AF-4243-9CDA-042201514F38}" type="sibTrans" cxnId="{14659FB5-5E38-4106-B083-B8468A978769}">
      <dgm:prSet/>
      <dgm:spPr/>
      <dgm:t>
        <a:bodyPr/>
        <a:lstStyle/>
        <a:p>
          <a:endParaRPr lang="en-US"/>
        </a:p>
      </dgm:t>
    </dgm:pt>
    <dgm:pt modelId="{C711D6CA-B898-CB4C-9421-3AB5F933023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Addestramento dei modelli </a:t>
          </a:r>
        </a:p>
      </dgm:t>
    </dgm:pt>
    <dgm:pt modelId="{E79D8218-FB50-744E-84C6-353D61589BC0}" type="parTrans" cxnId="{9DEAE6E7-6A82-6D40-A594-AC3231AB87B7}">
      <dgm:prSet/>
      <dgm:spPr/>
      <dgm:t>
        <a:bodyPr/>
        <a:lstStyle/>
        <a:p>
          <a:endParaRPr lang="it-IT"/>
        </a:p>
      </dgm:t>
    </dgm:pt>
    <dgm:pt modelId="{435BC51A-63F0-D542-B339-E8CEC9936AF3}" type="sibTrans" cxnId="{9DEAE6E7-6A82-6D40-A594-AC3231AB87B7}">
      <dgm:prSet/>
      <dgm:spPr/>
      <dgm:t>
        <a:bodyPr/>
        <a:lstStyle/>
        <a:p>
          <a:endParaRPr lang="it-IT"/>
        </a:p>
      </dgm:t>
    </dgm:pt>
    <dgm:pt modelId="{9B17E7CF-476A-41FA-96D4-F4E2171F7D42}" type="pres">
      <dgm:prSet presAssocID="{A65942A0-4A5F-4B5F-AC9B-88A014D16305}" presName="root" presStyleCnt="0">
        <dgm:presLayoutVars>
          <dgm:dir/>
          <dgm:resizeHandles val="exact"/>
        </dgm:presLayoutVars>
      </dgm:prSet>
      <dgm:spPr/>
    </dgm:pt>
    <dgm:pt modelId="{2E375276-F3F4-410A-AA62-28DC229CCDCD}" type="pres">
      <dgm:prSet presAssocID="{DC676EDC-E53C-41E8-8059-AE57DE663E69}" presName="compNode" presStyleCnt="0"/>
      <dgm:spPr/>
    </dgm:pt>
    <dgm:pt modelId="{E8A65D7C-8D97-4F05-82AE-EB133955B5FF}" type="pres">
      <dgm:prSet presAssocID="{DC676EDC-E53C-41E8-8059-AE57DE663E69}" presName="iconRect" presStyleLbl="node1" presStyleIdx="0" presStyleCnt="3" custScaleX="207652" custScaleY="110748" custLinFactNeighborX="9185" custLinFactNeighborY="-4440"/>
      <dgm:spPr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Musica"/>
        </a:ext>
      </dgm:extLst>
    </dgm:pt>
    <dgm:pt modelId="{405D8565-775C-4DDD-A88F-24E4AFBF1D37}" type="pres">
      <dgm:prSet presAssocID="{DC676EDC-E53C-41E8-8059-AE57DE663E69}" presName="spaceRect" presStyleCnt="0"/>
      <dgm:spPr/>
    </dgm:pt>
    <dgm:pt modelId="{E9039077-CF01-4B24-ACBB-A48862C28459}" type="pres">
      <dgm:prSet presAssocID="{DC676EDC-E53C-41E8-8059-AE57DE663E69}" presName="textRect" presStyleLbl="revTx" presStyleIdx="0" presStyleCnt="3" custLinFactNeighborY="-4011">
        <dgm:presLayoutVars>
          <dgm:chMax val="1"/>
          <dgm:chPref val="1"/>
        </dgm:presLayoutVars>
      </dgm:prSet>
      <dgm:spPr/>
    </dgm:pt>
    <dgm:pt modelId="{499113DF-0E5C-4AC5-A6F7-BDF13CA22EBD}" type="pres">
      <dgm:prSet presAssocID="{7BC327C5-02D8-4CA7-AAC3-21FB8724C3BB}" presName="sibTrans" presStyleCnt="0"/>
      <dgm:spPr/>
    </dgm:pt>
    <dgm:pt modelId="{AB73C7A3-D049-BF42-8DF8-F96BAE42F812}" type="pres">
      <dgm:prSet presAssocID="{C711D6CA-B898-CB4C-9421-3AB5F933023F}" presName="compNode" presStyleCnt="0"/>
      <dgm:spPr/>
    </dgm:pt>
    <dgm:pt modelId="{E60743DB-D08D-5543-940B-FD297A3D540C}" type="pres">
      <dgm:prSet presAssocID="{C711D6CA-B898-CB4C-9421-3AB5F933023F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  <dgm:pt modelId="{D266113E-F08F-9D4C-9A39-BB3F92500329}" type="pres">
      <dgm:prSet presAssocID="{C711D6CA-B898-CB4C-9421-3AB5F933023F}" presName="spaceRect" presStyleCnt="0"/>
      <dgm:spPr/>
    </dgm:pt>
    <dgm:pt modelId="{2CD17199-E813-A049-B162-420AEAA9C7CF}" type="pres">
      <dgm:prSet presAssocID="{C711D6CA-B898-CB4C-9421-3AB5F933023F}" presName="textRect" presStyleLbl="revTx" presStyleIdx="1" presStyleCnt="3">
        <dgm:presLayoutVars>
          <dgm:chMax val="1"/>
          <dgm:chPref val="1"/>
        </dgm:presLayoutVars>
      </dgm:prSet>
      <dgm:spPr/>
    </dgm:pt>
    <dgm:pt modelId="{27B99F9A-2F92-CC4A-A9AE-A7C77FA5C7B2}" type="pres">
      <dgm:prSet presAssocID="{435BC51A-63F0-D542-B339-E8CEC9936AF3}" presName="sibTrans" presStyleCnt="0"/>
      <dgm:spPr/>
    </dgm:pt>
    <dgm:pt modelId="{F5FCDCB2-A728-4126-98F2-D6DC92BA2946}" type="pres">
      <dgm:prSet presAssocID="{7E662999-8A28-48AF-97E7-CB14FC96C4F6}" presName="compNode" presStyleCnt="0"/>
      <dgm:spPr/>
    </dgm:pt>
    <dgm:pt modelId="{1FF7237D-7C6C-45B4-AD75-6EE68E3EEED4}" type="pres">
      <dgm:prSet presAssocID="{7E662999-8A28-48AF-97E7-CB14FC96C4F6}" presName="iconRect" presStyleLbl="node1" presStyleIdx="2" presStyleCnt="3" custScaleX="110191" custScaleY="1101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000" r="-3000"/>
          </a:stretch>
        </a:blipFill>
      </dgm:spPr>
    </dgm:pt>
    <dgm:pt modelId="{F11A48BA-A5FC-4248-ADF1-99F1B62A6610}" type="pres">
      <dgm:prSet presAssocID="{7E662999-8A28-48AF-97E7-CB14FC96C4F6}" presName="spaceRect" presStyleCnt="0"/>
      <dgm:spPr/>
    </dgm:pt>
    <dgm:pt modelId="{BEB27D9B-FE8F-406E-902C-A45D8A0CA83F}" type="pres">
      <dgm:prSet presAssocID="{7E662999-8A28-48AF-97E7-CB14FC96C4F6}" presName="textRect" presStyleLbl="revTx" presStyleIdx="2" presStyleCnt="3" custScaleX="116831">
        <dgm:presLayoutVars>
          <dgm:chMax val="1"/>
          <dgm:chPref val="1"/>
        </dgm:presLayoutVars>
      </dgm:prSet>
      <dgm:spPr/>
    </dgm:pt>
  </dgm:ptLst>
  <dgm:cxnLst>
    <dgm:cxn modelId="{5C4C5C07-2771-CD4E-8209-F62D821E7CB6}" type="presOf" srcId="{7E662999-8A28-48AF-97E7-CB14FC96C4F6}" destId="{BEB27D9B-FE8F-406E-902C-A45D8A0CA83F}" srcOrd="0" destOrd="0" presId="urn:microsoft.com/office/officeart/2018/2/layout/IconLabelList"/>
    <dgm:cxn modelId="{1D462B20-38B1-D14E-BC0E-9FD336BED39A}" type="presOf" srcId="{DC676EDC-E53C-41E8-8059-AE57DE663E69}" destId="{E9039077-CF01-4B24-ACBB-A48862C28459}" srcOrd="0" destOrd="0" presId="urn:microsoft.com/office/officeart/2018/2/layout/IconLabelList"/>
    <dgm:cxn modelId="{43B27D69-E5E0-204C-B333-197FE9E1C8DE}" type="presOf" srcId="{C711D6CA-B898-CB4C-9421-3AB5F933023F}" destId="{2CD17199-E813-A049-B162-420AEAA9C7CF}" srcOrd="0" destOrd="0" presId="urn:microsoft.com/office/officeart/2018/2/layout/IconLabelList"/>
    <dgm:cxn modelId="{E75CA176-0440-4CCE-9F43-18F33D6ACEB8}" type="presOf" srcId="{A65942A0-4A5F-4B5F-AC9B-88A014D16305}" destId="{9B17E7CF-476A-41FA-96D4-F4E2171F7D42}" srcOrd="0" destOrd="0" presId="urn:microsoft.com/office/officeart/2018/2/layout/IconLabelList"/>
    <dgm:cxn modelId="{CB083AA4-0598-4911-9D22-15A06311E784}" srcId="{A65942A0-4A5F-4B5F-AC9B-88A014D16305}" destId="{DC676EDC-E53C-41E8-8059-AE57DE663E69}" srcOrd="0" destOrd="0" parTransId="{4DE23087-07FD-407A-9CB0-1FFD98240328}" sibTransId="{7BC327C5-02D8-4CA7-AAC3-21FB8724C3BB}"/>
    <dgm:cxn modelId="{14659FB5-5E38-4106-B083-B8468A978769}" srcId="{A65942A0-4A5F-4B5F-AC9B-88A014D16305}" destId="{7E662999-8A28-48AF-97E7-CB14FC96C4F6}" srcOrd="2" destOrd="0" parTransId="{38EC3561-3CA3-4F40-ADEF-AAD6ECFE6F7C}" sibTransId="{4D85980E-40AF-4243-9CDA-042201514F38}"/>
    <dgm:cxn modelId="{9DEAE6E7-6A82-6D40-A594-AC3231AB87B7}" srcId="{A65942A0-4A5F-4B5F-AC9B-88A014D16305}" destId="{C711D6CA-B898-CB4C-9421-3AB5F933023F}" srcOrd="1" destOrd="0" parTransId="{E79D8218-FB50-744E-84C6-353D61589BC0}" sibTransId="{435BC51A-63F0-D542-B339-E8CEC9936AF3}"/>
    <dgm:cxn modelId="{0EAF0BBD-E627-A443-9928-7586E10A6019}" type="presParOf" srcId="{9B17E7CF-476A-41FA-96D4-F4E2171F7D42}" destId="{2E375276-F3F4-410A-AA62-28DC229CCDCD}" srcOrd="0" destOrd="0" presId="urn:microsoft.com/office/officeart/2018/2/layout/IconLabelList"/>
    <dgm:cxn modelId="{F1B55B12-D087-6C47-B26E-1140443A4CF6}" type="presParOf" srcId="{2E375276-F3F4-410A-AA62-28DC229CCDCD}" destId="{E8A65D7C-8D97-4F05-82AE-EB133955B5FF}" srcOrd="0" destOrd="0" presId="urn:microsoft.com/office/officeart/2018/2/layout/IconLabelList"/>
    <dgm:cxn modelId="{62411FBB-2AA1-0D43-A694-A9A279A7F589}" type="presParOf" srcId="{2E375276-F3F4-410A-AA62-28DC229CCDCD}" destId="{405D8565-775C-4DDD-A88F-24E4AFBF1D37}" srcOrd="1" destOrd="0" presId="urn:microsoft.com/office/officeart/2018/2/layout/IconLabelList"/>
    <dgm:cxn modelId="{31766235-89C8-3847-9611-E58965BCA5BE}" type="presParOf" srcId="{2E375276-F3F4-410A-AA62-28DC229CCDCD}" destId="{E9039077-CF01-4B24-ACBB-A48862C28459}" srcOrd="2" destOrd="0" presId="urn:microsoft.com/office/officeart/2018/2/layout/IconLabelList"/>
    <dgm:cxn modelId="{7B99E017-F11A-A84A-88EE-DFC7CE4E5745}" type="presParOf" srcId="{9B17E7CF-476A-41FA-96D4-F4E2171F7D42}" destId="{499113DF-0E5C-4AC5-A6F7-BDF13CA22EBD}" srcOrd="1" destOrd="0" presId="urn:microsoft.com/office/officeart/2018/2/layout/IconLabelList"/>
    <dgm:cxn modelId="{39F17734-DC38-1044-B010-1FA12746CE6C}" type="presParOf" srcId="{9B17E7CF-476A-41FA-96D4-F4E2171F7D42}" destId="{AB73C7A3-D049-BF42-8DF8-F96BAE42F812}" srcOrd="2" destOrd="0" presId="urn:microsoft.com/office/officeart/2018/2/layout/IconLabelList"/>
    <dgm:cxn modelId="{59DAF531-A7EF-0041-8901-9754595A2CB9}" type="presParOf" srcId="{AB73C7A3-D049-BF42-8DF8-F96BAE42F812}" destId="{E60743DB-D08D-5543-940B-FD297A3D540C}" srcOrd="0" destOrd="0" presId="urn:microsoft.com/office/officeart/2018/2/layout/IconLabelList"/>
    <dgm:cxn modelId="{15A1D406-676A-7E4D-94C9-69561A356F05}" type="presParOf" srcId="{AB73C7A3-D049-BF42-8DF8-F96BAE42F812}" destId="{D266113E-F08F-9D4C-9A39-BB3F92500329}" srcOrd="1" destOrd="0" presId="urn:microsoft.com/office/officeart/2018/2/layout/IconLabelList"/>
    <dgm:cxn modelId="{CF31AA42-2F79-2E4D-8FB8-AA3A82D6FD6F}" type="presParOf" srcId="{AB73C7A3-D049-BF42-8DF8-F96BAE42F812}" destId="{2CD17199-E813-A049-B162-420AEAA9C7CF}" srcOrd="2" destOrd="0" presId="urn:microsoft.com/office/officeart/2018/2/layout/IconLabelList"/>
    <dgm:cxn modelId="{6AD3D85C-A688-6843-9C59-727DEE9FC78A}" type="presParOf" srcId="{9B17E7CF-476A-41FA-96D4-F4E2171F7D42}" destId="{27B99F9A-2F92-CC4A-A9AE-A7C77FA5C7B2}" srcOrd="3" destOrd="0" presId="urn:microsoft.com/office/officeart/2018/2/layout/IconLabelList"/>
    <dgm:cxn modelId="{BABA237B-1FC8-EE4B-B508-42A9863B77C7}" type="presParOf" srcId="{9B17E7CF-476A-41FA-96D4-F4E2171F7D42}" destId="{F5FCDCB2-A728-4126-98F2-D6DC92BA2946}" srcOrd="4" destOrd="0" presId="urn:microsoft.com/office/officeart/2018/2/layout/IconLabelList"/>
    <dgm:cxn modelId="{99E2D482-B122-894E-B983-EC52A6396E21}" type="presParOf" srcId="{F5FCDCB2-A728-4126-98F2-D6DC92BA2946}" destId="{1FF7237D-7C6C-45B4-AD75-6EE68E3EEED4}" srcOrd="0" destOrd="0" presId="urn:microsoft.com/office/officeart/2018/2/layout/IconLabelList"/>
    <dgm:cxn modelId="{AD4031E2-4D28-DB41-8EDC-C1CF167206F2}" type="presParOf" srcId="{F5FCDCB2-A728-4126-98F2-D6DC92BA2946}" destId="{F11A48BA-A5FC-4248-ADF1-99F1B62A6610}" srcOrd="1" destOrd="0" presId="urn:microsoft.com/office/officeart/2018/2/layout/IconLabelList"/>
    <dgm:cxn modelId="{B6A1BA66-A85F-3946-AB0B-F316848EC6FA}" type="presParOf" srcId="{F5FCDCB2-A728-4126-98F2-D6DC92BA2946}" destId="{BEB27D9B-FE8F-406E-902C-A45D8A0CA8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AA3F9-199C-417E-A98E-CA14B97C4871}" type="doc">
      <dgm:prSet loTypeId="urn:microsoft.com/office/officeart/2008/layout/BendingPictureCaption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CB1DDF-1061-45BB-87A9-B78E8530344A}">
      <dgm:prSet/>
      <dgm:spPr/>
      <dgm:t>
        <a:bodyPr/>
        <a:lstStyle/>
        <a:p>
          <a:r>
            <a:rPr lang="it-IT" dirty="0" err="1">
              <a:solidFill>
                <a:schemeClr val="bg1"/>
              </a:solidFill>
            </a:rPr>
            <a:t>Pre</a:t>
          </a:r>
          <a:r>
            <a:rPr lang="it-IT" dirty="0">
              <a:solidFill>
                <a:schemeClr val="bg1"/>
              </a:solidFill>
            </a:rPr>
            <a:t>-addestrato </a:t>
          </a:r>
          <a:r>
            <a:rPr lang="it-IT" dirty="0" err="1">
              <a:solidFill>
                <a:schemeClr val="bg1"/>
              </a:solidFill>
            </a:rPr>
            <a:t>SentITA</a:t>
          </a:r>
          <a:endParaRPr lang="it-IT" dirty="0">
            <a:solidFill>
              <a:schemeClr val="bg1"/>
            </a:solidFill>
          </a:endParaRPr>
        </a:p>
      </dgm:t>
    </dgm:pt>
    <dgm:pt modelId="{C502ECA5-F9CF-4E5F-8239-F90F9AD50D0D}" type="parTrans" cxnId="{6F7CD254-7AD2-4144-A93E-40AE3C2EC7F6}">
      <dgm:prSet/>
      <dgm:spPr/>
      <dgm:t>
        <a:bodyPr/>
        <a:lstStyle/>
        <a:p>
          <a:endParaRPr lang="en-US"/>
        </a:p>
      </dgm:t>
    </dgm:pt>
    <dgm:pt modelId="{5A5CCBF2-0767-4710-844C-6B40E6A8B099}" type="sibTrans" cxnId="{6F7CD254-7AD2-4144-A93E-40AE3C2EC7F6}">
      <dgm:prSet/>
      <dgm:spPr/>
      <dgm:t>
        <a:bodyPr/>
        <a:lstStyle/>
        <a:p>
          <a:endParaRPr lang="en-US"/>
        </a:p>
      </dgm:t>
    </dgm:pt>
    <dgm:pt modelId="{59B0DF48-1CC6-44EF-BF0F-EB6799919C34}">
      <dgm:prSet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Reti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Neurali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Semplici</a:t>
          </a:r>
          <a:endParaRPr lang="en-US" dirty="0">
            <a:solidFill>
              <a:schemeClr val="bg1"/>
            </a:solidFill>
          </a:endParaRPr>
        </a:p>
      </dgm:t>
    </dgm:pt>
    <dgm:pt modelId="{91543DE4-8C11-413E-B88F-BAC0650858C2}" type="parTrans" cxnId="{C86749C3-5710-430E-8826-565CFA8246B0}">
      <dgm:prSet/>
      <dgm:spPr/>
      <dgm:t>
        <a:bodyPr/>
        <a:lstStyle/>
        <a:p>
          <a:endParaRPr lang="en-US"/>
        </a:p>
      </dgm:t>
    </dgm:pt>
    <dgm:pt modelId="{5ED84526-B6DB-419D-B65D-C5F49715902A}" type="sibTrans" cxnId="{C86749C3-5710-430E-8826-565CFA8246B0}">
      <dgm:prSet/>
      <dgm:spPr/>
      <dgm:t>
        <a:bodyPr/>
        <a:lstStyle/>
        <a:p>
          <a:endParaRPr lang="en-US"/>
        </a:p>
      </dgm:t>
    </dgm:pt>
    <dgm:pt modelId="{A4F085DB-0077-0449-8F8B-C2E9CC6F773C}" type="pres">
      <dgm:prSet presAssocID="{B1EAA3F9-199C-417E-A98E-CA14B97C4871}" presName="diagram" presStyleCnt="0">
        <dgm:presLayoutVars>
          <dgm:dir/>
        </dgm:presLayoutVars>
      </dgm:prSet>
      <dgm:spPr/>
    </dgm:pt>
    <dgm:pt modelId="{82D704F6-990F-3542-8950-19F55260DA04}" type="pres">
      <dgm:prSet presAssocID="{59B0DF48-1CC6-44EF-BF0F-EB6799919C34}" presName="composite" presStyleCnt="0"/>
      <dgm:spPr/>
    </dgm:pt>
    <dgm:pt modelId="{F9CE04EE-B3FE-1D45-ABDB-26D6135AC6A2}" type="pres">
      <dgm:prSet presAssocID="{59B0DF48-1CC6-44EF-BF0F-EB6799919C34}" presName="Image" presStyleLbl="bgShp" presStyleIdx="0" presStyleCnt="2" custLinFactNeighborX="-256" custLinFactNeighborY="-171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" b="-10000"/>
          </a:stretch>
        </a:blipFill>
      </dgm:spPr>
    </dgm:pt>
    <dgm:pt modelId="{F0329DD5-A320-EF41-912F-BA7C019E5C51}" type="pres">
      <dgm:prSet presAssocID="{59B0DF48-1CC6-44EF-BF0F-EB6799919C34}" presName="Parent" presStyleLbl="node0" presStyleIdx="0" presStyleCnt="2">
        <dgm:presLayoutVars>
          <dgm:bulletEnabled val="1"/>
        </dgm:presLayoutVars>
      </dgm:prSet>
      <dgm:spPr/>
    </dgm:pt>
    <dgm:pt modelId="{CA3FDB95-970F-904A-86FF-4C3A456410F4}" type="pres">
      <dgm:prSet presAssocID="{5ED84526-B6DB-419D-B65D-C5F49715902A}" presName="sibTrans" presStyleCnt="0"/>
      <dgm:spPr/>
    </dgm:pt>
    <dgm:pt modelId="{A42C58C3-A412-DC47-AB3B-CF9BD4986D39}" type="pres">
      <dgm:prSet presAssocID="{0CCB1DDF-1061-45BB-87A9-B78E8530344A}" presName="composite" presStyleCnt="0"/>
      <dgm:spPr/>
    </dgm:pt>
    <dgm:pt modelId="{160298F7-6A76-6B46-BEA4-6E2279CB7CE8}" type="pres">
      <dgm:prSet presAssocID="{0CCB1DDF-1061-45BB-87A9-B78E8530344A}" presName="Image" presStyleLbl="bgShp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F5C03A93-D118-844D-8040-A83EAE316EFA}" type="pres">
      <dgm:prSet presAssocID="{0CCB1DDF-1061-45BB-87A9-B78E8530344A}" presName="Parent" presStyleLbl="node0" presStyleIdx="1" presStyleCnt="2">
        <dgm:presLayoutVars>
          <dgm:bulletEnabled val="1"/>
        </dgm:presLayoutVars>
      </dgm:prSet>
      <dgm:spPr/>
    </dgm:pt>
  </dgm:ptLst>
  <dgm:cxnLst>
    <dgm:cxn modelId="{6F7CD254-7AD2-4144-A93E-40AE3C2EC7F6}" srcId="{B1EAA3F9-199C-417E-A98E-CA14B97C4871}" destId="{0CCB1DDF-1061-45BB-87A9-B78E8530344A}" srcOrd="1" destOrd="0" parTransId="{C502ECA5-F9CF-4E5F-8239-F90F9AD50D0D}" sibTransId="{5A5CCBF2-0767-4710-844C-6B40E6A8B099}"/>
    <dgm:cxn modelId="{AFFC3577-0C25-CE47-9160-82881589FEC3}" type="presOf" srcId="{59B0DF48-1CC6-44EF-BF0F-EB6799919C34}" destId="{F0329DD5-A320-EF41-912F-BA7C019E5C51}" srcOrd="0" destOrd="0" presId="urn:microsoft.com/office/officeart/2008/layout/BendingPictureCaption"/>
    <dgm:cxn modelId="{8962E693-3CE4-CC47-897E-1BDBFF9C1FD2}" type="presOf" srcId="{B1EAA3F9-199C-417E-A98E-CA14B97C4871}" destId="{A4F085DB-0077-0449-8F8B-C2E9CC6F773C}" srcOrd="0" destOrd="0" presId="urn:microsoft.com/office/officeart/2008/layout/BendingPictureCaption"/>
    <dgm:cxn modelId="{C86749C3-5710-430E-8826-565CFA8246B0}" srcId="{B1EAA3F9-199C-417E-A98E-CA14B97C4871}" destId="{59B0DF48-1CC6-44EF-BF0F-EB6799919C34}" srcOrd="0" destOrd="0" parTransId="{91543DE4-8C11-413E-B88F-BAC0650858C2}" sibTransId="{5ED84526-B6DB-419D-B65D-C5F49715902A}"/>
    <dgm:cxn modelId="{7451A6D3-FD7C-A547-B65A-E619EE3E716D}" type="presOf" srcId="{0CCB1DDF-1061-45BB-87A9-B78E8530344A}" destId="{F5C03A93-D118-844D-8040-A83EAE316EFA}" srcOrd="0" destOrd="0" presId="urn:microsoft.com/office/officeart/2008/layout/BendingPictureCaption"/>
    <dgm:cxn modelId="{2F0FDC6F-E85C-9E4B-BB69-36780CEA37B0}" type="presParOf" srcId="{A4F085DB-0077-0449-8F8B-C2E9CC6F773C}" destId="{82D704F6-990F-3542-8950-19F55260DA04}" srcOrd="0" destOrd="0" presId="urn:microsoft.com/office/officeart/2008/layout/BendingPictureCaption"/>
    <dgm:cxn modelId="{5DEA359B-6714-2942-BA36-34C915CEB1E4}" type="presParOf" srcId="{82D704F6-990F-3542-8950-19F55260DA04}" destId="{F9CE04EE-B3FE-1D45-ABDB-26D6135AC6A2}" srcOrd="0" destOrd="0" presId="urn:microsoft.com/office/officeart/2008/layout/BendingPictureCaption"/>
    <dgm:cxn modelId="{4CB3FAD9-52EC-BC46-A8A2-E5C0602734E3}" type="presParOf" srcId="{82D704F6-990F-3542-8950-19F55260DA04}" destId="{F0329DD5-A320-EF41-912F-BA7C019E5C51}" srcOrd="1" destOrd="0" presId="urn:microsoft.com/office/officeart/2008/layout/BendingPictureCaption"/>
    <dgm:cxn modelId="{6FA082F2-5BB5-B342-9734-498A2512552E}" type="presParOf" srcId="{A4F085DB-0077-0449-8F8B-C2E9CC6F773C}" destId="{CA3FDB95-970F-904A-86FF-4C3A456410F4}" srcOrd="1" destOrd="0" presId="urn:microsoft.com/office/officeart/2008/layout/BendingPictureCaption"/>
    <dgm:cxn modelId="{1B8DF664-4CE3-6F49-A918-C376CD1A1E3F}" type="presParOf" srcId="{A4F085DB-0077-0449-8F8B-C2E9CC6F773C}" destId="{A42C58C3-A412-DC47-AB3B-CF9BD4986D39}" srcOrd="2" destOrd="0" presId="urn:microsoft.com/office/officeart/2008/layout/BendingPictureCaption"/>
    <dgm:cxn modelId="{FCB4D5FA-0A38-BB4F-8666-39558DCBA19C}" type="presParOf" srcId="{A42C58C3-A412-DC47-AB3B-CF9BD4986D39}" destId="{160298F7-6A76-6B46-BEA4-6E2279CB7CE8}" srcOrd="0" destOrd="0" presId="urn:microsoft.com/office/officeart/2008/layout/BendingPictureCaption"/>
    <dgm:cxn modelId="{B344B00B-79CE-314C-9A14-40BE1AEBD614}" type="presParOf" srcId="{A42C58C3-A412-DC47-AB3B-CF9BD4986D39}" destId="{F5C03A93-D118-844D-8040-A83EAE316EFA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5981DE-9969-A847-A391-F0C67E5B0507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C83C7F73-6B3D-F84E-85D7-F396504071AF}">
      <dgm:prSet/>
      <dgm:spPr/>
      <dgm:t>
        <a:bodyPr/>
        <a:lstStyle/>
        <a:p>
          <a:r>
            <a:rPr lang="it-IT" dirty="0"/>
            <a:t>2-sentiment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449E8D20-C077-FF48-BAD8-EAE07DB4701D}" type="parTrans" cxnId="{F085D270-A6AA-BE4D-8C04-DE3586723FA9}">
      <dgm:prSet/>
      <dgm:spPr/>
      <dgm:t>
        <a:bodyPr/>
        <a:lstStyle/>
        <a:p>
          <a:endParaRPr lang="it-IT"/>
        </a:p>
      </dgm:t>
    </dgm:pt>
    <dgm:pt modelId="{3344E331-3BA5-9F48-AE77-75BFE6D49AC8}" type="sibTrans" cxnId="{F085D270-A6AA-BE4D-8C04-DE3586723FA9}">
      <dgm:prSet/>
      <dgm:spPr/>
      <dgm:t>
        <a:bodyPr/>
        <a:lstStyle/>
        <a:p>
          <a:endParaRPr lang="it-IT"/>
        </a:p>
      </dgm:t>
    </dgm:pt>
    <dgm:pt modelId="{F4EEE987-52D1-044D-BD1C-4B9907A28326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sentiment</a:t>
          </a:r>
          <a:r>
            <a:rPr lang="it-IT" dirty="0"/>
            <a:t>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11B54A78-98C6-A944-B035-D2EE7E60CD0F}" type="parTrans" cxnId="{AC198CA3-D472-3846-9A82-60877EA438FA}">
      <dgm:prSet/>
      <dgm:spPr/>
      <dgm:t>
        <a:bodyPr/>
        <a:lstStyle/>
        <a:p>
          <a:endParaRPr lang="it-IT"/>
        </a:p>
      </dgm:t>
    </dgm:pt>
    <dgm:pt modelId="{858064C8-6E2A-5C40-8F8D-C9E55F7A04D1}" type="sibTrans" cxnId="{AC198CA3-D472-3846-9A82-60877EA438FA}">
      <dgm:prSet/>
      <dgm:spPr/>
      <dgm:t>
        <a:bodyPr/>
        <a:lstStyle/>
        <a:p>
          <a:endParaRPr lang="it-IT"/>
        </a:p>
      </dgm:t>
    </dgm:pt>
    <dgm:pt modelId="{E2DFA947-EE27-3149-BB3C-3BCBC1DF9F41}">
      <dgm:prSet/>
      <dgm:spPr/>
      <dgm:t>
        <a:bodyPr/>
        <a:lstStyle/>
        <a:p>
          <a:r>
            <a:rPr lang="it-IT" dirty="0"/>
            <a:t>4-sentiment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D6A3528D-7E6E-AE44-BCE1-F081AF955ADD}" type="parTrans" cxnId="{88C6AC54-ADAA-EA4B-9B01-B12B39A99C15}">
      <dgm:prSet/>
      <dgm:spPr/>
      <dgm:t>
        <a:bodyPr/>
        <a:lstStyle/>
        <a:p>
          <a:endParaRPr lang="it-IT"/>
        </a:p>
      </dgm:t>
    </dgm:pt>
    <dgm:pt modelId="{CFA84444-2D22-CA43-9FEE-8D7992B979CB}" type="sibTrans" cxnId="{88C6AC54-ADAA-EA4B-9B01-B12B39A99C15}">
      <dgm:prSet/>
      <dgm:spPr/>
      <dgm:t>
        <a:bodyPr/>
        <a:lstStyle/>
        <a:p>
          <a:endParaRPr lang="it-IT"/>
        </a:p>
      </dgm:t>
    </dgm:pt>
    <dgm:pt modelId="{15EBA16D-1546-414D-A877-A15BF46048EE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 </a:t>
          </a:r>
          <a:r>
            <a:rPr lang="it-IT" dirty="0" err="1"/>
            <a:t>detection</a:t>
          </a:r>
          <a:r>
            <a:rPr lang="it-IT" dirty="0"/>
            <a:t> </a:t>
          </a:r>
        </a:p>
        <a:p>
          <a:r>
            <a:rPr lang="it-IT" b="1" dirty="0" err="1"/>
            <a:t>sadness</a:t>
          </a:r>
          <a:endParaRPr lang="it-IT" b="1" dirty="0"/>
        </a:p>
      </dgm:t>
    </dgm:pt>
    <dgm:pt modelId="{9DE33EA3-6432-7747-A9FF-39E58B14046E}" type="parTrans" cxnId="{E39FDC7C-D4DD-D741-9319-C66C8ECF51B0}">
      <dgm:prSet/>
      <dgm:spPr/>
      <dgm:t>
        <a:bodyPr/>
        <a:lstStyle/>
        <a:p>
          <a:endParaRPr lang="it-IT"/>
        </a:p>
      </dgm:t>
    </dgm:pt>
    <dgm:pt modelId="{BFBBAABA-6594-AF4B-BAAA-D4EC853269CE}" type="sibTrans" cxnId="{E39FDC7C-D4DD-D741-9319-C66C8ECF51B0}">
      <dgm:prSet/>
      <dgm:spPr/>
      <dgm:t>
        <a:bodyPr/>
        <a:lstStyle/>
        <a:p>
          <a:endParaRPr lang="it-IT"/>
        </a:p>
      </dgm:t>
    </dgm:pt>
    <dgm:pt modelId="{0F0AA5BD-D882-4448-9DE8-E1CFF812E837}" type="pres">
      <dgm:prSet presAssocID="{C05981DE-9969-A847-A391-F0C67E5B0507}" presName="diagram" presStyleCnt="0">
        <dgm:presLayoutVars>
          <dgm:dir/>
          <dgm:resizeHandles val="exact"/>
        </dgm:presLayoutVars>
      </dgm:prSet>
      <dgm:spPr/>
    </dgm:pt>
    <dgm:pt modelId="{9B2AD3AF-A6E8-F644-B328-DC0139347DBF}" type="pres">
      <dgm:prSet presAssocID="{C83C7F73-6B3D-F84E-85D7-F396504071AF}" presName="node" presStyleLbl="node1" presStyleIdx="0" presStyleCnt="4">
        <dgm:presLayoutVars>
          <dgm:bulletEnabled val="1"/>
        </dgm:presLayoutVars>
      </dgm:prSet>
      <dgm:spPr/>
    </dgm:pt>
    <dgm:pt modelId="{28D3D9F9-4D72-4449-A703-0BDB113AC626}" type="pres">
      <dgm:prSet presAssocID="{3344E331-3BA5-9F48-AE77-75BFE6D49AC8}" presName="sibTrans" presStyleCnt="0"/>
      <dgm:spPr/>
    </dgm:pt>
    <dgm:pt modelId="{679B62EC-0403-0240-BD0B-00179CC05139}" type="pres">
      <dgm:prSet presAssocID="{F4EEE987-52D1-044D-BD1C-4B9907A28326}" presName="node" presStyleLbl="node1" presStyleIdx="1" presStyleCnt="4">
        <dgm:presLayoutVars>
          <dgm:bulletEnabled val="1"/>
        </dgm:presLayoutVars>
      </dgm:prSet>
      <dgm:spPr/>
    </dgm:pt>
    <dgm:pt modelId="{46D674DA-8365-F942-AC35-6FFC74110C82}" type="pres">
      <dgm:prSet presAssocID="{858064C8-6E2A-5C40-8F8D-C9E55F7A04D1}" presName="sibTrans" presStyleCnt="0"/>
      <dgm:spPr/>
    </dgm:pt>
    <dgm:pt modelId="{90FE3B76-1CEF-B84E-9661-41664C651D77}" type="pres">
      <dgm:prSet presAssocID="{E2DFA947-EE27-3149-BB3C-3BCBC1DF9F41}" presName="node" presStyleLbl="node1" presStyleIdx="2" presStyleCnt="4">
        <dgm:presLayoutVars>
          <dgm:bulletEnabled val="1"/>
        </dgm:presLayoutVars>
      </dgm:prSet>
      <dgm:spPr/>
    </dgm:pt>
    <dgm:pt modelId="{A622F579-2DEC-7A49-8A65-9F9A60363B34}" type="pres">
      <dgm:prSet presAssocID="{CFA84444-2D22-CA43-9FEE-8D7992B979CB}" presName="sibTrans" presStyleCnt="0"/>
      <dgm:spPr/>
    </dgm:pt>
    <dgm:pt modelId="{7B0F55C7-BDE4-8B4F-9ABB-E37F10285034}" type="pres">
      <dgm:prSet presAssocID="{15EBA16D-1546-414D-A877-A15BF46048EE}" presName="node" presStyleLbl="node1" presStyleIdx="3" presStyleCnt="4">
        <dgm:presLayoutVars>
          <dgm:bulletEnabled val="1"/>
        </dgm:presLayoutVars>
      </dgm:prSet>
      <dgm:spPr/>
    </dgm:pt>
  </dgm:ptLst>
  <dgm:cxnLst>
    <dgm:cxn modelId="{8A240D1C-A9AD-AC48-AFF7-392A470D0216}" type="presOf" srcId="{F4EEE987-52D1-044D-BD1C-4B9907A28326}" destId="{679B62EC-0403-0240-BD0B-00179CC05139}" srcOrd="0" destOrd="0" presId="urn:microsoft.com/office/officeart/2005/8/layout/default"/>
    <dgm:cxn modelId="{88C6AC54-ADAA-EA4B-9B01-B12B39A99C15}" srcId="{C05981DE-9969-A847-A391-F0C67E5B0507}" destId="{E2DFA947-EE27-3149-BB3C-3BCBC1DF9F41}" srcOrd="2" destOrd="0" parTransId="{D6A3528D-7E6E-AE44-BCE1-F081AF955ADD}" sibTransId="{CFA84444-2D22-CA43-9FEE-8D7992B979CB}"/>
    <dgm:cxn modelId="{4ECD405D-7137-9D43-B998-7E4771D403C7}" type="presOf" srcId="{C83C7F73-6B3D-F84E-85D7-F396504071AF}" destId="{9B2AD3AF-A6E8-F644-B328-DC0139347DBF}" srcOrd="0" destOrd="0" presId="urn:microsoft.com/office/officeart/2005/8/layout/default"/>
    <dgm:cxn modelId="{CBC6276B-1F58-8E42-B5B7-654759B4A8E3}" type="presOf" srcId="{E2DFA947-EE27-3149-BB3C-3BCBC1DF9F41}" destId="{90FE3B76-1CEF-B84E-9661-41664C651D77}" srcOrd="0" destOrd="0" presId="urn:microsoft.com/office/officeart/2005/8/layout/default"/>
    <dgm:cxn modelId="{F085D270-A6AA-BE4D-8C04-DE3586723FA9}" srcId="{C05981DE-9969-A847-A391-F0C67E5B0507}" destId="{C83C7F73-6B3D-F84E-85D7-F396504071AF}" srcOrd="0" destOrd="0" parTransId="{449E8D20-C077-FF48-BAD8-EAE07DB4701D}" sibTransId="{3344E331-3BA5-9F48-AE77-75BFE6D49AC8}"/>
    <dgm:cxn modelId="{E39FDC7C-D4DD-D741-9319-C66C8ECF51B0}" srcId="{C05981DE-9969-A847-A391-F0C67E5B0507}" destId="{15EBA16D-1546-414D-A877-A15BF46048EE}" srcOrd="3" destOrd="0" parTransId="{9DE33EA3-6432-7747-A9FF-39E58B14046E}" sibTransId="{BFBBAABA-6594-AF4B-BAAA-D4EC853269CE}"/>
    <dgm:cxn modelId="{AC198CA3-D472-3846-9A82-60877EA438FA}" srcId="{C05981DE-9969-A847-A391-F0C67E5B0507}" destId="{F4EEE987-52D1-044D-BD1C-4B9907A28326}" srcOrd="1" destOrd="0" parTransId="{11B54A78-98C6-A944-B035-D2EE7E60CD0F}" sibTransId="{858064C8-6E2A-5C40-8F8D-C9E55F7A04D1}"/>
    <dgm:cxn modelId="{4045CBE3-CC71-154A-886E-42319907A37B}" type="presOf" srcId="{C05981DE-9969-A847-A391-F0C67E5B0507}" destId="{0F0AA5BD-D882-4448-9DE8-E1CFF812E837}" srcOrd="0" destOrd="0" presId="urn:microsoft.com/office/officeart/2005/8/layout/default"/>
    <dgm:cxn modelId="{387A25E7-B812-094C-A5C8-76D4EE7C270C}" type="presOf" srcId="{15EBA16D-1546-414D-A877-A15BF46048EE}" destId="{7B0F55C7-BDE4-8B4F-9ABB-E37F10285034}" srcOrd="0" destOrd="0" presId="urn:microsoft.com/office/officeart/2005/8/layout/default"/>
    <dgm:cxn modelId="{F4259270-040E-9D4F-9FB5-B8B4375D76F3}" type="presParOf" srcId="{0F0AA5BD-D882-4448-9DE8-E1CFF812E837}" destId="{9B2AD3AF-A6E8-F644-B328-DC0139347DBF}" srcOrd="0" destOrd="0" presId="urn:microsoft.com/office/officeart/2005/8/layout/default"/>
    <dgm:cxn modelId="{2B5AED58-DED7-A545-96E1-A42179481E1D}" type="presParOf" srcId="{0F0AA5BD-D882-4448-9DE8-E1CFF812E837}" destId="{28D3D9F9-4D72-4449-A703-0BDB113AC626}" srcOrd="1" destOrd="0" presId="urn:microsoft.com/office/officeart/2005/8/layout/default"/>
    <dgm:cxn modelId="{36315EC9-40A6-FC4E-9B47-ADA5D296F7C6}" type="presParOf" srcId="{0F0AA5BD-D882-4448-9DE8-E1CFF812E837}" destId="{679B62EC-0403-0240-BD0B-00179CC05139}" srcOrd="2" destOrd="0" presId="urn:microsoft.com/office/officeart/2005/8/layout/default"/>
    <dgm:cxn modelId="{F3CD67A5-8F2A-A746-948B-27ED28C8439E}" type="presParOf" srcId="{0F0AA5BD-D882-4448-9DE8-E1CFF812E837}" destId="{46D674DA-8365-F942-AC35-6FFC74110C82}" srcOrd="3" destOrd="0" presId="urn:microsoft.com/office/officeart/2005/8/layout/default"/>
    <dgm:cxn modelId="{329D03E9-1F77-574C-B530-75D9061C54DF}" type="presParOf" srcId="{0F0AA5BD-D882-4448-9DE8-E1CFF812E837}" destId="{90FE3B76-1CEF-B84E-9661-41664C651D77}" srcOrd="4" destOrd="0" presId="urn:microsoft.com/office/officeart/2005/8/layout/default"/>
    <dgm:cxn modelId="{365A9705-4C76-A248-B2B5-4B518EDE0242}" type="presParOf" srcId="{0F0AA5BD-D882-4448-9DE8-E1CFF812E837}" destId="{A622F579-2DEC-7A49-8A65-9F9A60363B34}" srcOrd="5" destOrd="0" presId="urn:microsoft.com/office/officeart/2005/8/layout/default"/>
    <dgm:cxn modelId="{1E62447C-D3A6-8A4B-B289-D2F1105975C3}" type="presParOf" srcId="{0F0AA5BD-D882-4448-9DE8-E1CFF812E837}" destId="{7B0F55C7-BDE4-8B4F-9ABB-E37F1028503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5981DE-9969-A847-A391-F0C67E5B0507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C83C7F73-6B3D-F84E-85D7-F396504071AF}">
      <dgm:prSet/>
      <dgm:spPr/>
      <dgm:t>
        <a:bodyPr/>
        <a:lstStyle/>
        <a:p>
          <a:r>
            <a:rPr lang="it-IT" dirty="0"/>
            <a:t>2-sentiment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449E8D20-C077-FF48-BAD8-EAE07DB4701D}" type="parTrans" cxnId="{F085D270-A6AA-BE4D-8C04-DE3586723FA9}">
      <dgm:prSet/>
      <dgm:spPr/>
      <dgm:t>
        <a:bodyPr/>
        <a:lstStyle/>
        <a:p>
          <a:endParaRPr lang="it-IT"/>
        </a:p>
      </dgm:t>
    </dgm:pt>
    <dgm:pt modelId="{3344E331-3BA5-9F48-AE77-75BFE6D49AC8}" type="sibTrans" cxnId="{F085D270-A6AA-BE4D-8C04-DE3586723FA9}">
      <dgm:prSet/>
      <dgm:spPr/>
      <dgm:t>
        <a:bodyPr/>
        <a:lstStyle/>
        <a:p>
          <a:endParaRPr lang="it-IT"/>
        </a:p>
      </dgm:t>
    </dgm:pt>
    <dgm:pt modelId="{2D47E32E-8EDF-484E-80BC-0564A0AB0ABD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sentiment</a:t>
          </a:r>
          <a:r>
            <a:rPr lang="it-IT" dirty="0"/>
            <a:t>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71A9CF7B-7505-6944-B68C-9D30F6371C36}" type="parTrans" cxnId="{968058EC-4B0E-ED4B-8D69-EAE7827B475C}">
      <dgm:prSet/>
      <dgm:spPr/>
      <dgm:t>
        <a:bodyPr/>
        <a:lstStyle/>
        <a:p>
          <a:endParaRPr lang="it-IT"/>
        </a:p>
      </dgm:t>
    </dgm:pt>
    <dgm:pt modelId="{BB3FD175-B8F7-C14E-88CA-769344588D41}" type="sibTrans" cxnId="{968058EC-4B0E-ED4B-8D69-EAE7827B475C}">
      <dgm:prSet/>
      <dgm:spPr/>
      <dgm:t>
        <a:bodyPr/>
        <a:lstStyle/>
        <a:p>
          <a:endParaRPr lang="it-IT"/>
        </a:p>
      </dgm:t>
    </dgm:pt>
    <dgm:pt modelId="{5789D4CF-ABD0-CA47-84B8-8FA6421A9809}">
      <dgm:prSet/>
      <dgm:spPr/>
      <dgm:t>
        <a:bodyPr/>
        <a:lstStyle/>
        <a:p>
          <a:r>
            <a:rPr lang="it-IT" dirty="0"/>
            <a:t>4-sentiment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27EE3E7B-85C1-A240-BE9A-6DA3EFBD004B}" type="parTrans" cxnId="{35EC8B05-22E7-BB44-96CE-2E86CFB4B969}">
      <dgm:prSet/>
      <dgm:spPr/>
      <dgm:t>
        <a:bodyPr/>
        <a:lstStyle/>
        <a:p>
          <a:endParaRPr lang="it-IT"/>
        </a:p>
      </dgm:t>
    </dgm:pt>
    <dgm:pt modelId="{58CF0AC6-0B86-E044-AE6E-E453A0B66D27}" type="sibTrans" cxnId="{35EC8B05-22E7-BB44-96CE-2E86CFB4B969}">
      <dgm:prSet/>
      <dgm:spPr/>
      <dgm:t>
        <a:bodyPr/>
        <a:lstStyle/>
        <a:p>
          <a:endParaRPr lang="it-IT"/>
        </a:p>
      </dgm:t>
    </dgm:pt>
    <dgm:pt modelId="{4ECB94FF-E37A-F645-A8E8-7B22D96A4F2B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 </a:t>
          </a:r>
          <a:r>
            <a:rPr lang="it-IT" dirty="0" err="1"/>
            <a:t>detection</a:t>
          </a:r>
          <a:endParaRPr lang="it-IT" dirty="0"/>
        </a:p>
        <a:p>
          <a:r>
            <a:rPr lang="it-IT" b="1" dirty="0"/>
            <a:t>anger</a:t>
          </a:r>
        </a:p>
      </dgm:t>
    </dgm:pt>
    <dgm:pt modelId="{2D10AA0A-4652-DC45-8055-C532F3B10706}" type="parTrans" cxnId="{7BE0245B-B730-1747-8910-025A3C8C8075}">
      <dgm:prSet/>
      <dgm:spPr/>
      <dgm:t>
        <a:bodyPr/>
        <a:lstStyle/>
        <a:p>
          <a:endParaRPr lang="it-IT"/>
        </a:p>
      </dgm:t>
    </dgm:pt>
    <dgm:pt modelId="{7717C7C7-E84B-CB44-8A49-BCC9DDC5BCE8}" type="sibTrans" cxnId="{7BE0245B-B730-1747-8910-025A3C8C8075}">
      <dgm:prSet/>
      <dgm:spPr/>
      <dgm:t>
        <a:bodyPr/>
        <a:lstStyle/>
        <a:p>
          <a:endParaRPr lang="it-IT"/>
        </a:p>
      </dgm:t>
    </dgm:pt>
    <dgm:pt modelId="{0F0AA5BD-D882-4448-9DE8-E1CFF812E837}" type="pres">
      <dgm:prSet presAssocID="{C05981DE-9969-A847-A391-F0C67E5B0507}" presName="diagram" presStyleCnt="0">
        <dgm:presLayoutVars>
          <dgm:dir/>
          <dgm:resizeHandles val="exact"/>
        </dgm:presLayoutVars>
      </dgm:prSet>
      <dgm:spPr/>
    </dgm:pt>
    <dgm:pt modelId="{9B2AD3AF-A6E8-F644-B328-DC0139347DBF}" type="pres">
      <dgm:prSet presAssocID="{C83C7F73-6B3D-F84E-85D7-F396504071AF}" presName="node" presStyleLbl="node1" presStyleIdx="0" presStyleCnt="4">
        <dgm:presLayoutVars>
          <dgm:bulletEnabled val="1"/>
        </dgm:presLayoutVars>
      </dgm:prSet>
      <dgm:spPr/>
    </dgm:pt>
    <dgm:pt modelId="{591F9F8E-F95D-B544-937E-AF367B3849AE}" type="pres">
      <dgm:prSet presAssocID="{3344E331-3BA5-9F48-AE77-75BFE6D49AC8}" presName="sibTrans" presStyleCnt="0"/>
      <dgm:spPr/>
    </dgm:pt>
    <dgm:pt modelId="{CDB373FD-CB3C-7541-945C-C3A1495919E8}" type="pres">
      <dgm:prSet presAssocID="{2D47E32E-8EDF-484E-80BC-0564A0AB0ABD}" presName="node" presStyleLbl="node1" presStyleIdx="1" presStyleCnt="4">
        <dgm:presLayoutVars>
          <dgm:bulletEnabled val="1"/>
        </dgm:presLayoutVars>
      </dgm:prSet>
      <dgm:spPr/>
    </dgm:pt>
    <dgm:pt modelId="{5A146C3C-ACFC-B141-9F38-B18BC8F9E4ED}" type="pres">
      <dgm:prSet presAssocID="{BB3FD175-B8F7-C14E-88CA-769344588D41}" presName="sibTrans" presStyleCnt="0"/>
      <dgm:spPr/>
    </dgm:pt>
    <dgm:pt modelId="{2782D130-E688-CA4B-BCAF-572C8C0056F8}" type="pres">
      <dgm:prSet presAssocID="{5789D4CF-ABD0-CA47-84B8-8FA6421A9809}" presName="node" presStyleLbl="node1" presStyleIdx="2" presStyleCnt="4">
        <dgm:presLayoutVars>
          <dgm:bulletEnabled val="1"/>
        </dgm:presLayoutVars>
      </dgm:prSet>
      <dgm:spPr/>
    </dgm:pt>
    <dgm:pt modelId="{3651E675-6A22-9547-B84C-518180BA34CA}" type="pres">
      <dgm:prSet presAssocID="{58CF0AC6-0B86-E044-AE6E-E453A0B66D27}" presName="sibTrans" presStyleCnt="0"/>
      <dgm:spPr/>
    </dgm:pt>
    <dgm:pt modelId="{0C5B2783-12CE-8449-8766-3651C078878D}" type="pres">
      <dgm:prSet presAssocID="{4ECB94FF-E37A-F645-A8E8-7B22D96A4F2B}" presName="node" presStyleLbl="node1" presStyleIdx="3" presStyleCnt="4">
        <dgm:presLayoutVars>
          <dgm:bulletEnabled val="1"/>
        </dgm:presLayoutVars>
      </dgm:prSet>
      <dgm:spPr/>
    </dgm:pt>
  </dgm:ptLst>
  <dgm:cxnLst>
    <dgm:cxn modelId="{9F71ED03-6858-794B-A0AE-8F3B575F1A38}" type="presOf" srcId="{4ECB94FF-E37A-F645-A8E8-7B22D96A4F2B}" destId="{0C5B2783-12CE-8449-8766-3651C078878D}" srcOrd="0" destOrd="0" presId="urn:microsoft.com/office/officeart/2005/8/layout/default"/>
    <dgm:cxn modelId="{35EC8B05-22E7-BB44-96CE-2E86CFB4B969}" srcId="{C05981DE-9969-A847-A391-F0C67E5B0507}" destId="{5789D4CF-ABD0-CA47-84B8-8FA6421A9809}" srcOrd="2" destOrd="0" parTransId="{27EE3E7B-85C1-A240-BE9A-6DA3EFBD004B}" sibTransId="{58CF0AC6-0B86-E044-AE6E-E453A0B66D27}"/>
    <dgm:cxn modelId="{7BE0245B-B730-1747-8910-025A3C8C8075}" srcId="{C05981DE-9969-A847-A391-F0C67E5B0507}" destId="{4ECB94FF-E37A-F645-A8E8-7B22D96A4F2B}" srcOrd="3" destOrd="0" parTransId="{2D10AA0A-4652-DC45-8055-C532F3B10706}" sibTransId="{7717C7C7-E84B-CB44-8A49-BCC9DDC5BCE8}"/>
    <dgm:cxn modelId="{4ECD405D-7137-9D43-B998-7E4771D403C7}" type="presOf" srcId="{C83C7F73-6B3D-F84E-85D7-F396504071AF}" destId="{9B2AD3AF-A6E8-F644-B328-DC0139347DBF}" srcOrd="0" destOrd="0" presId="urn:microsoft.com/office/officeart/2005/8/layout/default"/>
    <dgm:cxn modelId="{F085D270-A6AA-BE4D-8C04-DE3586723FA9}" srcId="{C05981DE-9969-A847-A391-F0C67E5B0507}" destId="{C83C7F73-6B3D-F84E-85D7-F396504071AF}" srcOrd="0" destOrd="0" parTransId="{449E8D20-C077-FF48-BAD8-EAE07DB4701D}" sibTransId="{3344E331-3BA5-9F48-AE77-75BFE6D49AC8}"/>
    <dgm:cxn modelId="{AEE38EAC-4519-7B46-90F9-BE393CD548BA}" type="presOf" srcId="{5789D4CF-ABD0-CA47-84B8-8FA6421A9809}" destId="{2782D130-E688-CA4B-BCAF-572C8C0056F8}" srcOrd="0" destOrd="0" presId="urn:microsoft.com/office/officeart/2005/8/layout/default"/>
    <dgm:cxn modelId="{2BAF45DD-7528-A84A-AAF9-D37F12094C5B}" type="presOf" srcId="{2D47E32E-8EDF-484E-80BC-0564A0AB0ABD}" destId="{CDB373FD-CB3C-7541-945C-C3A1495919E8}" srcOrd="0" destOrd="0" presId="urn:microsoft.com/office/officeart/2005/8/layout/default"/>
    <dgm:cxn modelId="{4045CBE3-CC71-154A-886E-42319907A37B}" type="presOf" srcId="{C05981DE-9969-A847-A391-F0C67E5B0507}" destId="{0F0AA5BD-D882-4448-9DE8-E1CFF812E837}" srcOrd="0" destOrd="0" presId="urn:microsoft.com/office/officeart/2005/8/layout/default"/>
    <dgm:cxn modelId="{968058EC-4B0E-ED4B-8D69-EAE7827B475C}" srcId="{C05981DE-9969-A847-A391-F0C67E5B0507}" destId="{2D47E32E-8EDF-484E-80BC-0564A0AB0ABD}" srcOrd="1" destOrd="0" parTransId="{71A9CF7B-7505-6944-B68C-9D30F6371C36}" sibTransId="{BB3FD175-B8F7-C14E-88CA-769344588D41}"/>
    <dgm:cxn modelId="{F4259270-040E-9D4F-9FB5-B8B4375D76F3}" type="presParOf" srcId="{0F0AA5BD-D882-4448-9DE8-E1CFF812E837}" destId="{9B2AD3AF-A6E8-F644-B328-DC0139347DBF}" srcOrd="0" destOrd="0" presId="urn:microsoft.com/office/officeart/2005/8/layout/default"/>
    <dgm:cxn modelId="{C4E321EE-4637-524F-9B0B-2ABD4905AB8E}" type="presParOf" srcId="{0F0AA5BD-D882-4448-9DE8-E1CFF812E837}" destId="{591F9F8E-F95D-B544-937E-AF367B3849AE}" srcOrd="1" destOrd="0" presId="urn:microsoft.com/office/officeart/2005/8/layout/default"/>
    <dgm:cxn modelId="{C0B59CB7-97E5-2849-AD00-3D4EDC9591DB}" type="presParOf" srcId="{0F0AA5BD-D882-4448-9DE8-E1CFF812E837}" destId="{CDB373FD-CB3C-7541-945C-C3A1495919E8}" srcOrd="2" destOrd="0" presId="urn:microsoft.com/office/officeart/2005/8/layout/default"/>
    <dgm:cxn modelId="{45B0814B-BC9F-1B47-8BB5-91DBFD4AAE64}" type="presParOf" srcId="{0F0AA5BD-D882-4448-9DE8-E1CFF812E837}" destId="{5A146C3C-ACFC-B141-9F38-B18BC8F9E4ED}" srcOrd="3" destOrd="0" presId="urn:microsoft.com/office/officeart/2005/8/layout/default"/>
    <dgm:cxn modelId="{5E1EBC46-90B4-4C4B-99FC-98275C4D22BC}" type="presParOf" srcId="{0F0AA5BD-D882-4448-9DE8-E1CFF812E837}" destId="{2782D130-E688-CA4B-BCAF-572C8C0056F8}" srcOrd="4" destOrd="0" presId="urn:microsoft.com/office/officeart/2005/8/layout/default"/>
    <dgm:cxn modelId="{1C92653B-C036-6F46-B039-1978103F79FF}" type="presParOf" srcId="{0F0AA5BD-D882-4448-9DE8-E1CFF812E837}" destId="{3651E675-6A22-9547-B84C-518180BA34CA}" srcOrd="5" destOrd="0" presId="urn:microsoft.com/office/officeart/2005/8/layout/default"/>
    <dgm:cxn modelId="{A87BB914-21CB-2244-85CB-F3B48BF9F3E4}" type="presParOf" srcId="{0F0AA5BD-D882-4448-9DE8-E1CFF812E837}" destId="{0C5B2783-12CE-8449-8766-3651C078878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5981DE-9969-A847-A391-F0C67E5B0507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C83C7F73-6B3D-F84E-85D7-F396504071AF}">
      <dgm:prSet/>
      <dgm:spPr/>
      <dgm:t>
        <a:bodyPr/>
        <a:lstStyle/>
        <a:p>
          <a:r>
            <a:rPr lang="it-IT" dirty="0"/>
            <a:t>2-sentiment </a:t>
          </a:r>
          <a:r>
            <a:rPr lang="it-IT" dirty="0" err="1"/>
            <a:t>prediction</a:t>
          </a:r>
          <a:r>
            <a:rPr lang="it-IT" dirty="0"/>
            <a:t> </a:t>
          </a:r>
        </a:p>
        <a:p>
          <a:r>
            <a:rPr lang="it-IT" b="1" dirty="0"/>
            <a:t>positive</a:t>
          </a:r>
        </a:p>
      </dgm:t>
    </dgm:pt>
    <dgm:pt modelId="{449E8D20-C077-FF48-BAD8-EAE07DB4701D}" type="parTrans" cxnId="{F085D270-A6AA-BE4D-8C04-DE3586723FA9}">
      <dgm:prSet/>
      <dgm:spPr/>
      <dgm:t>
        <a:bodyPr/>
        <a:lstStyle/>
        <a:p>
          <a:endParaRPr lang="it-IT"/>
        </a:p>
      </dgm:t>
    </dgm:pt>
    <dgm:pt modelId="{3344E331-3BA5-9F48-AE77-75BFE6D49AC8}" type="sibTrans" cxnId="{F085D270-A6AA-BE4D-8C04-DE3586723FA9}">
      <dgm:prSet/>
      <dgm:spPr/>
      <dgm:t>
        <a:bodyPr/>
        <a:lstStyle/>
        <a:p>
          <a:endParaRPr lang="it-IT"/>
        </a:p>
      </dgm:t>
    </dgm:pt>
    <dgm:pt modelId="{2C957BFA-FBA7-7247-A96F-1A78D6F36C2E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sentiment</a:t>
          </a:r>
          <a:r>
            <a:rPr lang="it-IT" dirty="0"/>
            <a:t>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0D252E7D-A36A-1246-90D1-BA758BE935DE}" type="parTrans" cxnId="{8DACC0E3-C094-B342-A8FD-2611B8799DF6}">
      <dgm:prSet/>
      <dgm:spPr/>
      <dgm:t>
        <a:bodyPr/>
        <a:lstStyle/>
        <a:p>
          <a:endParaRPr lang="it-IT"/>
        </a:p>
      </dgm:t>
    </dgm:pt>
    <dgm:pt modelId="{203E3F3B-951E-934F-8C3C-1478C7D91F94}" type="sibTrans" cxnId="{8DACC0E3-C094-B342-A8FD-2611B8799DF6}">
      <dgm:prSet/>
      <dgm:spPr/>
      <dgm:t>
        <a:bodyPr/>
        <a:lstStyle/>
        <a:p>
          <a:endParaRPr lang="it-IT"/>
        </a:p>
      </dgm:t>
    </dgm:pt>
    <dgm:pt modelId="{A22974B7-CC45-994C-8CEC-5D52A58A5ECC}">
      <dgm:prSet/>
      <dgm:spPr/>
      <dgm:t>
        <a:bodyPr/>
        <a:lstStyle/>
        <a:p>
          <a:r>
            <a:rPr lang="it-IT" dirty="0"/>
            <a:t>4-sentiment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44D9CF97-A5C9-154F-B326-AE389205364F}" type="parTrans" cxnId="{F72CC643-3609-3B49-AFEC-899B3E927876}">
      <dgm:prSet/>
      <dgm:spPr/>
      <dgm:t>
        <a:bodyPr/>
        <a:lstStyle/>
        <a:p>
          <a:endParaRPr lang="it-IT"/>
        </a:p>
      </dgm:t>
    </dgm:pt>
    <dgm:pt modelId="{4EE34F60-E42E-314A-91F7-C77450557301}" type="sibTrans" cxnId="{F72CC643-3609-3B49-AFEC-899B3E927876}">
      <dgm:prSet/>
      <dgm:spPr/>
      <dgm:t>
        <a:bodyPr/>
        <a:lstStyle/>
        <a:p>
          <a:endParaRPr lang="it-IT"/>
        </a:p>
      </dgm:t>
    </dgm:pt>
    <dgm:pt modelId="{40F8EC36-F7BD-9347-9EF7-A4E7E9836DC5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 </a:t>
          </a:r>
          <a:r>
            <a:rPr lang="it-IT" dirty="0" err="1"/>
            <a:t>detection</a:t>
          </a:r>
          <a:endParaRPr lang="it-IT" dirty="0"/>
        </a:p>
        <a:p>
          <a:r>
            <a:rPr lang="it-IT" dirty="0"/>
            <a:t> </a:t>
          </a:r>
          <a:r>
            <a:rPr lang="it-IT" b="1" dirty="0" err="1"/>
            <a:t>joy</a:t>
          </a:r>
          <a:endParaRPr lang="it-IT" b="1" dirty="0"/>
        </a:p>
      </dgm:t>
    </dgm:pt>
    <dgm:pt modelId="{5E3A8086-0192-1140-9B1A-39524DA6A231}" type="parTrans" cxnId="{6813B5F4-D173-AC42-8419-91844A1EA41D}">
      <dgm:prSet/>
      <dgm:spPr/>
      <dgm:t>
        <a:bodyPr/>
        <a:lstStyle/>
        <a:p>
          <a:endParaRPr lang="it-IT"/>
        </a:p>
      </dgm:t>
    </dgm:pt>
    <dgm:pt modelId="{A050B3AA-E746-8443-A4CA-612E3D2EF590}" type="sibTrans" cxnId="{6813B5F4-D173-AC42-8419-91844A1EA41D}">
      <dgm:prSet/>
      <dgm:spPr/>
      <dgm:t>
        <a:bodyPr/>
        <a:lstStyle/>
        <a:p>
          <a:endParaRPr lang="it-IT"/>
        </a:p>
      </dgm:t>
    </dgm:pt>
    <dgm:pt modelId="{0F0AA5BD-D882-4448-9DE8-E1CFF812E837}" type="pres">
      <dgm:prSet presAssocID="{C05981DE-9969-A847-A391-F0C67E5B0507}" presName="diagram" presStyleCnt="0">
        <dgm:presLayoutVars>
          <dgm:dir/>
          <dgm:resizeHandles val="exact"/>
        </dgm:presLayoutVars>
      </dgm:prSet>
      <dgm:spPr/>
    </dgm:pt>
    <dgm:pt modelId="{9B2AD3AF-A6E8-F644-B328-DC0139347DBF}" type="pres">
      <dgm:prSet presAssocID="{C83C7F73-6B3D-F84E-85D7-F396504071AF}" presName="node" presStyleLbl="node1" presStyleIdx="0" presStyleCnt="4">
        <dgm:presLayoutVars>
          <dgm:bulletEnabled val="1"/>
        </dgm:presLayoutVars>
      </dgm:prSet>
      <dgm:spPr/>
    </dgm:pt>
    <dgm:pt modelId="{591F9F8E-F95D-B544-937E-AF367B3849AE}" type="pres">
      <dgm:prSet presAssocID="{3344E331-3BA5-9F48-AE77-75BFE6D49AC8}" presName="sibTrans" presStyleCnt="0"/>
      <dgm:spPr/>
    </dgm:pt>
    <dgm:pt modelId="{BA3D9D94-A0D1-EC40-972D-882A5E4D9D33}" type="pres">
      <dgm:prSet presAssocID="{2C957BFA-FBA7-7247-A96F-1A78D6F36C2E}" presName="node" presStyleLbl="node1" presStyleIdx="1" presStyleCnt="4">
        <dgm:presLayoutVars>
          <dgm:bulletEnabled val="1"/>
        </dgm:presLayoutVars>
      </dgm:prSet>
      <dgm:spPr/>
    </dgm:pt>
    <dgm:pt modelId="{4CD004E9-29FA-434D-B821-5240967CF300}" type="pres">
      <dgm:prSet presAssocID="{203E3F3B-951E-934F-8C3C-1478C7D91F94}" presName="sibTrans" presStyleCnt="0"/>
      <dgm:spPr/>
    </dgm:pt>
    <dgm:pt modelId="{5EFE6D57-EF7E-4B44-8406-6E060EFAAC13}" type="pres">
      <dgm:prSet presAssocID="{A22974B7-CC45-994C-8CEC-5D52A58A5ECC}" presName="node" presStyleLbl="node1" presStyleIdx="2" presStyleCnt="4">
        <dgm:presLayoutVars>
          <dgm:bulletEnabled val="1"/>
        </dgm:presLayoutVars>
      </dgm:prSet>
      <dgm:spPr/>
    </dgm:pt>
    <dgm:pt modelId="{1C44FB1B-4579-7144-979B-7922364B3D31}" type="pres">
      <dgm:prSet presAssocID="{4EE34F60-E42E-314A-91F7-C77450557301}" presName="sibTrans" presStyleCnt="0"/>
      <dgm:spPr/>
    </dgm:pt>
    <dgm:pt modelId="{0C75BAF1-B052-804C-88CD-10814512E05F}" type="pres">
      <dgm:prSet presAssocID="{40F8EC36-F7BD-9347-9EF7-A4E7E9836DC5}" presName="node" presStyleLbl="node1" presStyleIdx="3" presStyleCnt="4">
        <dgm:presLayoutVars>
          <dgm:bulletEnabled val="1"/>
        </dgm:presLayoutVars>
      </dgm:prSet>
      <dgm:spPr/>
    </dgm:pt>
  </dgm:ptLst>
  <dgm:cxnLst>
    <dgm:cxn modelId="{8B29C409-A68D-A14E-B200-741878F05670}" type="presOf" srcId="{2C957BFA-FBA7-7247-A96F-1A78D6F36C2E}" destId="{BA3D9D94-A0D1-EC40-972D-882A5E4D9D33}" srcOrd="0" destOrd="0" presId="urn:microsoft.com/office/officeart/2005/8/layout/default"/>
    <dgm:cxn modelId="{AA5D7543-F009-3041-B53F-1FC05841F91C}" type="presOf" srcId="{A22974B7-CC45-994C-8CEC-5D52A58A5ECC}" destId="{5EFE6D57-EF7E-4B44-8406-6E060EFAAC13}" srcOrd="0" destOrd="0" presId="urn:microsoft.com/office/officeart/2005/8/layout/default"/>
    <dgm:cxn modelId="{F72CC643-3609-3B49-AFEC-899B3E927876}" srcId="{C05981DE-9969-A847-A391-F0C67E5B0507}" destId="{A22974B7-CC45-994C-8CEC-5D52A58A5ECC}" srcOrd="2" destOrd="0" parTransId="{44D9CF97-A5C9-154F-B326-AE389205364F}" sibTransId="{4EE34F60-E42E-314A-91F7-C77450557301}"/>
    <dgm:cxn modelId="{4ECD405D-7137-9D43-B998-7E4771D403C7}" type="presOf" srcId="{C83C7F73-6B3D-F84E-85D7-F396504071AF}" destId="{9B2AD3AF-A6E8-F644-B328-DC0139347DBF}" srcOrd="0" destOrd="0" presId="urn:microsoft.com/office/officeart/2005/8/layout/default"/>
    <dgm:cxn modelId="{F085D270-A6AA-BE4D-8C04-DE3586723FA9}" srcId="{C05981DE-9969-A847-A391-F0C67E5B0507}" destId="{C83C7F73-6B3D-F84E-85D7-F396504071AF}" srcOrd="0" destOrd="0" parTransId="{449E8D20-C077-FF48-BAD8-EAE07DB4701D}" sibTransId="{3344E331-3BA5-9F48-AE77-75BFE6D49AC8}"/>
    <dgm:cxn modelId="{E075DA89-118A-264E-98FD-100C27E9F917}" type="presOf" srcId="{40F8EC36-F7BD-9347-9EF7-A4E7E9836DC5}" destId="{0C75BAF1-B052-804C-88CD-10814512E05F}" srcOrd="0" destOrd="0" presId="urn:microsoft.com/office/officeart/2005/8/layout/default"/>
    <dgm:cxn modelId="{8DACC0E3-C094-B342-A8FD-2611B8799DF6}" srcId="{C05981DE-9969-A847-A391-F0C67E5B0507}" destId="{2C957BFA-FBA7-7247-A96F-1A78D6F36C2E}" srcOrd="1" destOrd="0" parTransId="{0D252E7D-A36A-1246-90D1-BA758BE935DE}" sibTransId="{203E3F3B-951E-934F-8C3C-1478C7D91F94}"/>
    <dgm:cxn modelId="{4045CBE3-CC71-154A-886E-42319907A37B}" type="presOf" srcId="{C05981DE-9969-A847-A391-F0C67E5B0507}" destId="{0F0AA5BD-D882-4448-9DE8-E1CFF812E837}" srcOrd="0" destOrd="0" presId="urn:microsoft.com/office/officeart/2005/8/layout/default"/>
    <dgm:cxn modelId="{6813B5F4-D173-AC42-8419-91844A1EA41D}" srcId="{C05981DE-9969-A847-A391-F0C67E5B0507}" destId="{40F8EC36-F7BD-9347-9EF7-A4E7E9836DC5}" srcOrd="3" destOrd="0" parTransId="{5E3A8086-0192-1140-9B1A-39524DA6A231}" sibTransId="{A050B3AA-E746-8443-A4CA-612E3D2EF590}"/>
    <dgm:cxn modelId="{F4259270-040E-9D4F-9FB5-B8B4375D76F3}" type="presParOf" srcId="{0F0AA5BD-D882-4448-9DE8-E1CFF812E837}" destId="{9B2AD3AF-A6E8-F644-B328-DC0139347DBF}" srcOrd="0" destOrd="0" presId="urn:microsoft.com/office/officeart/2005/8/layout/default"/>
    <dgm:cxn modelId="{C4E321EE-4637-524F-9B0B-2ABD4905AB8E}" type="presParOf" srcId="{0F0AA5BD-D882-4448-9DE8-E1CFF812E837}" destId="{591F9F8E-F95D-B544-937E-AF367B3849AE}" srcOrd="1" destOrd="0" presId="urn:microsoft.com/office/officeart/2005/8/layout/default"/>
    <dgm:cxn modelId="{EE67654A-1E62-E54E-B907-FB6683416ABF}" type="presParOf" srcId="{0F0AA5BD-D882-4448-9DE8-E1CFF812E837}" destId="{BA3D9D94-A0D1-EC40-972D-882A5E4D9D33}" srcOrd="2" destOrd="0" presId="urn:microsoft.com/office/officeart/2005/8/layout/default"/>
    <dgm:cxn modelId="{75A14A5E-F121-2B48-99E2-C924128AC4B9}" type="presParOf" srcId="{0F0AA5BD-D882-4448-9DE8-E1CFF812E837}" destId="{4CD004E9-29FA-434D-B821-5240967CF300}" srcOrd="3" destOrd="0" presId="urn:microsoft.com/office/officeart/2005/8/layout/default"/>
    <dgm:cxn modelId="{CDA2A8E3-77AE-AF4F-AB3D-4A9C376566AA}" type="presParOf" srcId="{0F0AA5BD-D882-4448-9DE8-E1CFF812E837}" destId="{5EFE6D57-EF7E-4B44-8406-6E060EFAAC13}" srcOrd="4" destOrd="0" presId="urn:microsoft.com/office/officeart/2005/8/layout/default"/>
    <dgm:cxn modelId="{E3A24994-4F1C-C84C-BD74-856E486ED578}" type="presParOf" srcId="{0F0AA5BD-D882-4448-9DE8-E1CFF812E837}" destId="{1C44FB1B-4579-7144-979B-7922364B3D31}" srcOrd="5" destOrd="0" presId="urn:microsoft.com/office/officeart/2005/8/layout/default"/>
    <dgm:cxn modelId="{A74115C0-6C1B-A045-B06B-0A639C1EF1F6}" type="presParOf" srcId="{0F0AA5BD-D882-4448-9DE8-E1CFF812E837}" destId="{0C75BAF1-B052-804C-88CD-10814512E05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5981DE-9969-A847-A391-F0C67E5B0507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C83C7F73-6B3D-F84E-85D7-F396504071AF}">
      <dgm:prSet/>
      <dgm:spPr/>
      <dgm:t>
        <a:bodyPr/>
        <a:lstStyle/>
        <a:p>
          <a:r>
            <a:rPr lang="it-IT" dirty="0"/>
            <a:t>2-sentiment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449E8D20-C077-FF48-BAD8-EAE07DB4701D}" type="parTrans" cxnId="{F085D270-A6AA-BE4D-8C04-DE3586723FA9}">
      <dgm:prSet/>
      <dgm:spPr/>
      <dgm:t>
        <a:bodyPr/>
        <a:lstStyle/>
        <a:p>
          <a:endParaRPr lang="it-IT"/>
        </a:p>
      </dgm:t>
    </dgm:pt>
    <dgm:pt modelId="{3344E331-3BA5-9F48-AE77-75BFE6D49AC8}" type="sibTrans" cxnId="{F085D270-A6AA-BE4D-8C04-DE3586723FA9}">
      <dgm:prSet/>
      <dgm:spPr/>
      <dgm:t>
        <a:bodyPr/>
        <a:lstStyle/>
        <a:p>
          <a:endParaRPr lang="it-IT"/>
        </a:p>
      </dgm:t>
    </dgm:pt>
    <dgm:pt modelId="{387F5306-B517-F94C-B5E4-08E0E3998F65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sentiment</a:t>
          </a:r>
          <a:r>
            <a:rPr lang="it-IT" dirty="0"/>
            <a:t> </a:t>
          </a:r>
          <a:r>
            <a:rPr lang="it-IT" dirty="0" err="1"/>
            <a:t>prediction</a:t>
          </a:r>
          <a:endParaRPr lang="it-IT" dirty="0"/>
        </a:p>
        <a:p>
          <a:r>
            <a:rPr lang="it-IT" b="1" dirty="0"/>
            <a:t>positive</a:t>
          </a:r>
        </a:p>
      </dgm:t>
    </dgm:pt>
    <dgm:pt modelId="{67F123F2-8159-CB41-818F-8F739257CEBF}" type="parTrans" cxnId="{915E5620-9135-BD42-BB36-510E517DD228}">
      <dgm:prSet/>
      <dgm:spPr/>
      <dgm:t>
        <a:bodyPr/>
        <a:lstStyle/>
        <a:p>
          <a:endParaRPr lang="it-IT"/>
        </a:p>
      </dgm:t>
    </dgm:pt>
    <dgm:pt modelId="{1D0A7C6E-AC73-F745-B01E-F4D74ACDDE10}" type="sibTrans" cxnId="{915E5620-9135-BD42-BB36-510E517DD228}">
      <dgm:prSet/>
      <dgm:spPr/>
      <dgm:t>
        <a:bodyPr/>
        <a:lstStyle/>
        <a:p>
          <a:endParaRPr lang="it-IT"/>
        </a:p>
      </dgm:t>
    </dgm:pt>
    <dgm:pt modelId="{6398031E-67AD-3B49-9C8F-770CF15A51D4}">
      <dgm:prSet/>
      <dgm:spPr/>
      <dgm:t>
        <a:bodyPr/>
        <a:lstStyle/>
        <a:p>
          <a:r>
            <a:rPr lang="it-IT" dirty="0"/>
            <a:t>4-sentiment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positive</a:t>
          </a:r>
        </a:p>
      </dgm:t>
    </dgm:pt>
    <dgm:pt modelId="{4B9CC8BC-499B-664B-BC5F-1962B29B2FB5}" type="parTrans" cxnId="{77D467F9-EFF6-5B4C-A44A-E6D24CB19773}">
      <dgm:prSet/>
      <dgm:spPr/>
      <dgm:t>
        <a:bodyPr/>
        <a:lstStyle/>
        <a:p>
          <a:endParaRPr lang="it-IT"/>
        </a:p>
      </dgm:t>
    </dgm:pt>
    <dgm:pt modelId="{46C12DC4-6743-2A46-9B77-AA18C66026CD}" type="sibTrans" cxnId="{77D467F9-EFF6-5B4C-A44A-E6D24CB19773}">
      <dgm:prSet/>
      <dgm:spPr/>
      <dgm:t>
        <a:bodyPr/>
        <a:lstStyle/>
        <a:p>
          <a:endParaRPr lang="it-IT"/>
        </a:p>
      </dgm:t>
    </dgm:pt>
    <dgm:pt modelId="{F841ADAC-4B5A-A349-BDE8-1F979CDEC93C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 </a:t>
          </a:r>
          <a:r>
            <a:rPr lang="it-IT" dirty="0" err="1"/>
            <a:t>detection</a:t>
          </a:r>
          <a:endParaRPr lang="it-IT" dirty="0"/>
        </a:p>
        <a:p>
          <a:r>
            <a:rPr lang="it-IT" b="1" dirty="0" err="1"/>
            <a:t>joy</a:t>
          </a:r>
          <a:endParaRPr lang="it-IT" b="1" dirty="0"/>
        </a:p>
      </dgm:t>
    </dgm:pt>
    <dgm:pt modelId="{1CF49BD7-52D4-304A-9364-FE40EEA81D37}" type="parTrans" cxnId="{B86F49D5-1679-7E45-8502-F0AC38735376}">
      <dgm:prSet/>
      <dgm:spPr/>
      <dgm:t>
        <a:bodyPr/>
        <a:lstStyle/>
        <a:p>
          <a:endParaRPr lang="it-IT"/>
        </a:p>
      </dgm:t>
    </dgm:pt>
    <dgm:pt modelId="{CE6937B5-D080-7840-9EA4-41273245A13B}" type="sibTrans" cxnId="{B86F49D5-1679-7E45-8502-F0AC38735376}">
      <dgm:prSet/>
      <dgm:spPr/>
      <dgm:t>
        <a:bodyPr/>
        <a:lstStyle/>
        <a:p>
          <a:endParaRPr lang="it-IT"/>
        </a:p>
      </dgm:t>
    </dgm:pt>
    <dgm:pt modelId="{0F0AA5BD-D882-4448-9DE8-E1CFF812E837}" type="pres">
      <dgm:prSet presAssocID="{C05981DE-9969-A847-A391-F0C67E5B0507}" presName="diagram" presStyleCnt="0">
        <dgm:presLayoutVars>
          <dgm:dir/>
          <dgm:resizeHandles val="exact"/>
        </dgm:presLayoutVars>
      </dgm:prSet>
      <dgm:spPr/>
    </dgm:pt>
    <dgm:pt modelId="{9B2AD3AF-A6E8-F644-B328-DC0139347DBF}" type="pres">
      <dgm:prSet presAssocID="{C83C7F73-6B3D-F84E-85D7-F396504071AF}" presName="node" presStyleLbl="node1" presStyleIdx="0" presStyleCnt="4">
        <dgm:presLayoutVars>
          <dgm:bulletEnabled val="1"/>
        </dgm:presLayoutVars>
      </dgm:prSet>
      <dgm:spPr/>
    </dgm:pt>
    <dgm:pt modelId="{591F9F8E-F95D-B544-937E-AF367B3849AE}" type="pres">
      <dgm:prSet presAssocID="{3344E331-3BA5-9F48-AE77-75BFE6D49AC8}" presName="sibTrans" presStyleCnt="0"/>
      <dgm:spPr/>
    </dgm:pt>
    <dgm:pt modelId="{6FA767D3-5D17-8846-9B09-D84478F7BA3F}" type="pres">
      <dgm:prSet presAssocID="{387F5306-B517-F94C-B5E4-08E0E3998F65}" presName="node" presStyleLbl="node1" presStyleIdx="1" presStyleCnt="4">
        <dgm:presLayoutVars>
          <dgm:bulletEnabled val="1"/>
        </dgm:presLayoutVars>
      </dgm:prSet>
      <dgm:spPr/>
    </dgm:pt>
    <dgm:pt modelId="{C2867D93-31A4-654D-971C-C93A608191DE}" type="pres">
      <dgm:prSet presAssocID="{1D0A7C6E-AC73-F745-B01E-F4D74ACDDE10}" presName="sibTrans" presStyleCnt="0"/>
      <dgm:spPr/>
    </dgm:pt>
    <dgm:pt modelId="{198866AF-3CAD-CA4C-BC1F-A581B686F196}" type="pres">
      <dgm:prSet presAssocID="{6398031E-67AD-3B49-9C8F-770CF15A51D4}" presName="node" presStyleLbl="node1" presStyleIdx="2" presStyleCnt="4">
        <dgm:presLayoutVars>
          <dgm:bulletEnabled val="1"/>
        </dgm:presLayoutVars>
      </dgm:prSet>
      <dgm:spPr/>
    </dgm:pt>
    <dgm:pt modelId="{AAF2A4ED-F491-C94C-9F94-64F34C4E16C8}" type="pres">
      <dgm:prSet presAssocID="{46C12DC4-6743-2A46-9B77-AA18C66026CD}" presName="sibTrans" presStyleCnt="0"/>
      <dgm:spPr/>
    </dgm:pt>
    <dgm:pt modelId="{D550F17F-4F3C-8A45-BAF3-0B69D0036479}" type="pres">
      <dgm:prSet presAssocID="{F841ADAC-4B5A-A349-BDE8-1F979CDEC93C}" presName="node" presStyleLbl="node1" presStyleIdx="3" presStyleCnt="4">
        <dgm:presLayoutVars>
          <dgm:bulletEnabled val="1"/>
        </dgm:presLayoutVars>
      </dgm:prSet>
      <dgm:spPr/>
    </dgm:pt>
  </dgm:ptLst>
  <dgm:cxnLst>
    <dgm:cxn modelId="{5C5A110C-7DB7-D547-8415-A814CECFD87A}" type="presOf" srcId="{387F5306-B517-F94C-B5E4-08E0E3998F65}" destId="{6FA767D3-5D17-8846-9B09-D84478F7BA3F}" srcOrd="0" destOrd="0" presId="urn:microsoft.com/office/officeart/2005/8/layout/default"/>
    <dgm:cxn modelId="{5A2A370D-BFDC-1B45-8AC8-878482ADBB01}" type="presOf" srcId="{6398031E-67AD-3B49-9C8F-770CF15A51D4}" destId="{198866AF-3CAD-CA4C-BC1F-A581B686F196}" srcOrd="0" destOrd="0" presId="urn:microsoft.com/office/officeart/2005/8/layout/default"/>
    <dgm:cxn modelId="{915E5620-9135-BD42-BB36-510E517DD228}" srcId="{C05981DE-9969-A847-A391-F0C67E5B0507}" destId="{387F5306-B517-F94C-B5E4-08E0E3998F65}" srcOrd="1" destOrd="0" parTransId="{67F123F2-8159-CB41-818F-8F739257CEBF}" sibTransId="{1D0A7C6E-AC73-F745-B01E-F4D74ACDDE10}"/>
    <dgm:cxn modelId="{B8698D28-5675-9B48-84B5-47FEBAA2AEF2}" type="presOf" srcId="{F841ADAC-4B5A-A349-BDE8-1F979CDEC93C}" destId="{D550F17F-4F3C-8A45-BAF3-0B69D0036479}" srcOrd="0" destOrd="0" presId="urn:microsoft.com/office/officeart/2005/8/layout/default"/>
    <dgm:cxn modelId="{4ECD405D-7137-9D43-B998-7E4771D403C7}" type="presOf" srcId="{C83C7F73-6B3D-F84E-85D7-F396504071AF}" destId="{9B2AD3AF-A6E8-F644-B328-DC0139347DBF}" srcOrd="0" destOrd="0" presId="urn:microsoft.com/office/officeart/2005/8/layout/default"/>
    <dgm:cxn modelId="{F085D270-A6AA-BE4D-8C04-DE3586723FA9}" srcId="{C05981DE-9969-A847-A391-F0C67E5B0507}" destId="{C83C7F73-6B3D-F84E-85D7-F396504071AF}" srcOrd="0" destOrd="0" parTransId="{449E8D20-C077-FF48-BAD8-EAE07DB4701D}" sibTransId="{3344E331-3BA5-9F48-AE77-75BFE6D49AC8}"/>
    <dgm:cxn modelId="{B86F49D5-1679-7E45-8502-F0AC38735376}" srcId="{C05981DE-9969-A847-A391-F0C67E5B0507}" destId="{F841ADAC-4B5A-A349-BDE8-1F979CDEC93C}" srcOrd="3" destOrd="0" parTransId="{1CF49BD7-52D4-304A-9364-FE40EEA81D37}" sibTransId="{CE6937B5-D080-7840-9EA4-41273245A13B}"/>
    <dgm:cxn modelId="{4045CBE3-CC71-154A-886E-42319907A37B}" type="presOf" srcId="{C05981DE-9969-A847-A391-F0C67E5B0507}" destId="{0F0AA5BD-D882-4448-9DE8-E1CFF812E837}" srcOrd="0" destOrd="0" presId="urn:microsoft.com/office/officeart/2005/8/layout/default"/>
    <dgm:cxn modelId="{77D467F9-EFF6-5B4C-A44A-E6D24CB19773}" srcId="{C05981DE-9969-A847-A391-F0C67E5B0507}" destId="{6398031E-67AD-3B49-9C8F-770CF15A51D4}" srcOrd="2" destOrd="0" parTransId="{4B9CC8BC-499B-664B-BC5F-1962B29B2FB5}" sibTransId="{46C12DC4-6743-2A46-9B77-AA18C66026CD}"/>
    <dgm:cxn modelId="{F4259270-040E-9D4F-9FB5-B8B4375D76F3}" type="presParOf" srcId="{0F0AA5BD-D882-4448-9DE8-E1CFF812E837}" destId="{9B2AD3AF-A6E8-F644-B328-DC0139347DBF}" srcOrd="0" destOrd="0" presId="urn:microsoft.com/office/officeart/2005/8/layout/default"/>
    <dgm:cxn modelId="{C4E321EE-4637-524F-9B0B-2ABD4905AB8E}" type="presParOf" srcId="{0F0AA5BD-D882-4448-9DE8-E1CFF812E837}" destId="{591F9F8E-F95D-B544-937E-AF367B3849AE}" srcOrd="1" destOrd="0" presId="urn:microsoft.com/office/officeart/2005/8/layout/default"/>
    <dgm:cxn modelId="{37F409B7-C54F-7746-B978-A52B0B81F1EC}" type="presParOf" srcId="{0F0AA5BD-D882-4448-9DE8-E1CFF812E837}" destId="{6FA767D3-5D17-8846-9B09-D84478F7BA3F}" srcOrd="2" destOrd="0" presId="urn:microsoft.com/office/officeart/2005/8/layout/default"/>
    <dgm:cxn modelId="{DE8E78B0-1FB8-DE49-93D9-F6907BEFF005}" type="presParOf" srcId="{0F0AA5BD-D882-4448-9DE8-E1CFF812E837}" destId="{C2867D93-31A4-654D-971C-C93A608191DE}" srcOrd="3" destOrd="0" presId="urn:microsoft.com/office/officeart/2005/8/layout/default"/>
    <dgm:cxn modelId="{7DB0B314-4785-0E43-95AD-00FCF9D86142}" type="presParOf" srcId="{0F0AA5BD-D882-4448-9DE8-E1CFF812E837}" destId="{198866AF-3CAD-CA4C-BC1F-A581B686F196}" srcOrd="4" destOrd="0" presId="urn:microsoft.com/office/officeart/2005/8/layout/default"/>
    <dgm:cxn modelId="{8566CC72-CE3B-2647-BC06-89F6B8B5FB9C}" type="presParOf" srcId="{0F0AA5BD-D882-4448-9DE8-E1CFF812E837}" destId="{AAF2A4ED-F491-C94C-9F94-64F34C4E16C8}" srcOrd="5" destOrd="0" presId="urn:microsoft.com/office/officeart/2005/8/layout/default"/>
    <dgm:cxn modelId="{CD35D336-1B45-4942-BD3B-49A1E34B4CC1}" type="presParOf" srcId="{0F0AA5BD-D882-4448-9DE8-E1CFF812E837}" destId="{D550F17F-4F3C-8A45-BAF3-0B69D003647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65D7C-8D97-4F05-82AE-EB133955B5FF}">
      <dsp:nvSpPr>
        <dsp:cNvPr id="0" name=""/>
        <dsp:cNvSpPr/>
      </dsp:nvSpPr>
      <dsp:spPr>
        <a:xfrm>
          <a:off x="388962" y="765467"/>
          <a:ext cx="2700000" cy="144000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39077-CF01-4B24-ACBB-A48862C28459}">
      <dsp:nvSpPr>
        <dsp:cNvPr id="0" name=""/>
        <dsp:cNvSpPr/>
      </dsp:nvSpPr>
      <dsp:spPr>
        <a:xfrm>
          <a:off x="174809" y="2539467"/>
          <a:ext cx="28894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Sviluppo</a:t>
          </a:r>
          <a:r>
            <a:rPr lang="en-GB" sz="1800" kern="1200" dirty="0"/>
            <a:t> di </a:t>
          </a:r>
          <a:r>
            <a:rPr lang="en-GB" sz="1800" kern="1200" dirty="0" err="1"/>
            <a:t>modelli</a:t>
          </a:r>
          <a:r>
            <a:rPr lang="en-GB" sz="1800" kern="1200" dirty="0"/>
            <a:t> di </a:t>
          </a:r>
          <a:r>
            <a:rPr lang="en-GB" sz="1800" kern="1200" dirty="0" err="1"/>
            <a:t>previsione</a:t>
          </a:r>
          <a:r>
            <a:rPr lang="en-GB" sz="1800" kern="1200" dirty="0"/>
            <a:t> per </a:t>
          </a:r>
          <a:r>
            <a:rPr lang="en-GB" sz="1800" kern="1200" dirty="0" err="1"/>
            <a:t>rilevare</a:t>
          </a:r>
          <a:r>
            <a:rPr lang="en-GB" sz="1800" kern="1200" dirty="0"/>
            <a:t> la sentiment polarity</a:t>
          </a:r>
          <a:endParaRPr lang="en-US" sz="1800" kern="1200" dirty="0"/>
        </a:p>
      </dsp:txBody>
      <dsp:txXfrm>
        <a:off x="174809" y="2539467"/>
        <a:ext cx="2889450" cy="855000"/>
      </dsp:txXfrm>
    </dsp:sp>
    <dsp:sp modelId="{E60743DB-D08D-5543-940B-FD297A3D540C}">
      <dsp:nvSpPr>
        <dsp:cNvPr id="0" name=""/>
        <dsp:cNvSpPr/>
      </dsp:nvSpPr>
      <dsp:spPr>
        <a:xfrm>
          <a:off x="4364512" y="858136"/>
          <a:ext cx="1300252" cy="130025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17199-E813-A049-B162-420AEAA9C7CF}">
      <dsp:nvSpPr>
        <dsp:cNvPr id="0" name=""/>
        <dsp:cNvSpPr/>
      </dsp:nvSpPr>
      <dsp:spPr>
        <a:xfrm>
          <a:off x="3569913" y="2538823"/>
          <a:ext cx="28894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Addestramento dei modelli </a:t>
          </a:r>
        </a:p>
      </dsp:txBody>
      <dsp:txXfrm>
        <a:off x="3569913" y="2538823"/>
        <a:ext cx="2889450" cy="855000"/>
      </dsp:txXfrm>
    </dsp:sp>
    <dsp:sp modelId="{1FF7237D-7C6C-45B4-AD75-6EE68E3EEED4}">
      <dsp:nvSpPr>
        <dsp:cNvPr id="0" name=""/>
        <dsp:cNvSpPr/>
      </dsp:nvSpPr>
      <dsp:spPr>
        <a:xfrm>
          <a:off x="7936523" y="825009"/>
          <a:ext cx="1432761" cy="1432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27D9B-FE8F-406E-902C-A45D8A0CA83F}">
      <dsp:nvSpPr>
        <dsp:cNvPr id="0" name=""/>
        <dsp:cNvSpPr/>
      </dsp:nvSpPr>
      <dsp:spPr>
        <a:xfrm>
          <a:off x="6965017" y="2571950"/>
          <a:ext cx="337577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Confronto</a:t>
          </a:r>
          <a:r>
            <a:rPr lang="en-GB" sz="1900" kern="1200" dirty="0"/>
            <a:t> </a:t>
          </a:r>
          <a:r>
            <a:rPr lang="en-GB" sz="1900" kern="1200" dirty="0" err="1"/>
            <a:t>tra</a:t>
          </a:r>
          <a:r>
            <a:rPr lang="en-GB" sz="1900" kern="1200" dirty="0"/>
            <a:t> </a:t>
          </a:r>
          <a:r>
            <a:rPr lang="en-GB" sz="1900" kern="1200" dirty="0" err="1"/>
            <a:t>modelli</a:t>
          </a:r>
          <a:r>
            <a:rPr lang="en-GB" sz="1900" kern="1200" dirty="0"/>
            <a:t> </a:t>
          </a:r>
          <a:r>
            <a:rPr lang="en-GB" sz="1900" kern="1200" dirty="0" err="1"/>
            <a:t>sviluppati</a:t>
          </a:r>
          <a:r>
            <a:rPr lang="en-GB" sz="1900" kern="1200" dirty="0"/>
            <a:t> e </a:t>
          </a:r>
          <a:r>
            <a:rPr lang="en-GB" sz="1900" kern="1200" dirty="0" err="1"/>
            <a:t>modelli</a:t>
          </a:r>
          <a:r>
            <a:rPr lang="en-GB" sz="1900" kern="1200" dirty="0"/>
            <a:t> pre-</a:t>
          </a:r>
          <a:r>
            <a:rPr lang="en-GB" sz="1900" kern="1200" dirty="0" err="1"/>
            <a:t>addestrati</a:t>
          </a:r>
          <a:endParaRPr lang="en-US" sz="1900" kern="1200" dirty="0"/>
        </a:p>
      </dsp:txBody>
      <dsp:txXfrm>
        <a:off x="6965017" y="2571950"/>
        <a:ext cx="3375773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E04EE-B3FE-1D45-ABDB-26D6135AC6A2}">
      <dsp:nvSpPr>
        <dsp:cNvPr id="0" name=""/>
        <dsp:cNvSpPr/>
      </dsp:nvSpPr>
      <dsp:spPr>
        <a:xfrm>
          <a:off x="0" y="0"/>
          <a:ext cx="4913492" cy="36310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329DD5-A320-EF41-912F-BA7C019E5C51}">
      <dsp:nvSpPr>
        <dsp:cNvPr id="0" name=""/>
        <dsp:cNvSpPr/>
      </dsp:nvSpPr>
      <dsp:spPr>
        <a:xfrm>
          <a:off x="998372" y="3002334"/>
          <a:ext cx="4233966" cy="10174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3400" kern="1200" dirty="0" err="1">
              <a:solidFill>
                <a:schemeClr val="bg1"/>
              </a:solidFill>
            </a:rPr>
            <a:t>Reti</a:t>
          </a:r>
          <a:r>
            <a:rPr lang="en-US" sz="3400" kern="1200" dirty="0">
              <a:solidFill>
                <a:schemeClr val="bg1"/>
              </a:solidFill>
            </a:rPr>
            <a:t> </a:t>
          </a:r>
          <a:r>
            <a:rPr lang="en-US" sz="3400" kern="1200" dirty="0" err="1">
              <a:solidFill>
                <a:schemeClr val="bg1"/>
              </a:solidFill>
            </a:rPr>
            <a:t>Neurali</a:t>
          </a:r>
          <a:r>
            <a:rPr lang="en-US" sz="3400" kern="1200" dirty="0">
              <a:solidFill>
                <a:schemeClr val="bg1"/>
              </a:solidFill>
            </a:rPr>
            <a:t> </a:t>
          </a:r>
          <a:r>
            <a:rPr lang="en-US" sz="3400" kern="1200" dirty="0" err="1">
              <a:solidFill>
                <a:schemeClr val="bg1"/>
              </a:solidFill>
            </a:rPr>
            <a:t>Semplici</a:t>
          </a:r>
          <a:endParaRPr lang="en-US" sz="3400" kern="1200" dirty="0">
            <a:solidFill>
              <a:schemeClr val="bg1"/>
            </a:solidFill>
          </a:endParaRPr>
        </a:p>
      </dsp:txBody>
      <dsp:txXfrm>
        <a:off x="998372" y="3002334"/>
        <a:ext cx="4233966" cy="1017492"/>
      </dsp:txXfrm>
    </dsp:sp>
    <dsp:sp modelId="{160298F7-6A76-6B46-BEA4-6E2279CB7CE8}">
      <dsp:nvSpPr>
        <dsp:cNvPr id="0" name=""/>
        <dsp:cNvSpPr/>
      </dsp:nvSpPr>
      <dsp:spPr>
        <a:xfrm>
          <a:off x="6376186" y="29659"/>
          <a:ext cx="4913492" cy="36310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C03A93-D118-844D-8040-A83EAE316EFA}">
      <dsp:nvSpPr>
        <dsp:cNvPr id="0" name=""/>
        <dsp:cNvSpPr/>
      </dsp:nvSpPr>
      <dsp:spPr>
        <a:xfrm>
          <a:off x="7369339" y="3002334"/>
          <a:ext cx="4233966" cy="10174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3400" kern="1200" dirty="0" err="1">
              <a:solidFill>
                <a:schemeClr val="bg1"/>
              </a:solidFill>
            </a:rPr>
            <a:t>Pre</a:t>
          </a:r>
          <a:r>
            <a:rPr lang="it-IT" sz="3400" kern="1200" dirty="0">
              <a:solidFill>
                <a:schemeClr val="bg1"/>
              </a:solidFill>
            </a:rPr>
            <a:t>-addestrato </a:t>
          </a:r>
          <a:r>
            <a:rPr lang="it-IT" sz="3400" kern="1200" dirty="0" err="1">
              <a:solidFill>
                <a:schemeClr val="bg1"/>
              </a:solidFill>
            </a:rPr>
            <a:t>SentITA</a:t>
          </a:r>
          <a:endParaRPr lang="it-IT" sz="3400" kern="1200" dirty="0">
            <a:solidFill>
              <a:schemeClr val="bg1"/>
            </a:solidFill>
          </a:endParaRPr>
        </a:p>
      </dsp:txBody>
      <dsp:txXfrm>
        <a:off x="7369339" y="3002334"/>
        <a:ext cx="4233966" cy="1017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D3AF-A6E8-F644-B328-DC0139347DBF}">
      <dsp:nvSpPr>
        <dsp:cNvPr id="0" name=""/>
        <dsp:cNvSpPr/>
      </dsp:nvSpPr>
      <dsp:spPr>
        <a:xfrm>
          <a:off x="1785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2-sentiment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1785" y="175111"/>
        <a:ext cx="1416843" cy="850106"/>
      </dsp:txXfrm>
    </dsp:sp>
    <dsp:sp modelId="{679B62EC-0403-0240-BD0B-00179CC05139}">
      <dsp:nvSpPr>
        <dsp:cNvPr id="0" name=""/>
        <dsp:cNvSpPr/>
      </dsp:nvSpPr>
      <dsp:spPr>
        <a:xfrm>
          <a:off x="1560314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sentiment</a:t>
          </a:r>
          <a:r>
            <a:rPr lang="it-IT" sz="1300" kern="1200" dirty="0"/>
            <a:t>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1560314" y="175111"/>
        <a:ext cx="1416843" cy="850106"/>
      </dsp:txXfrm>
    </dsp:sp>
    <dsp:sp modelId="{90FE3B76-1CEF-B84E-9661-41664C651D77}">
      <dsp:nvSpPr>
        <dsp:cNvPr id="0" name=""/>
        <dsp:cNvSpPr/>
      </dsp:nvSpPr>
      <dsp:spPr>
        <a:xfrm>
          <a:off x="3118842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4-sentiment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3118842" y="175111"/>
        <a:ext cx="1416843" cy="850106"/>
      </dsp:txXfrm>
    </dsp:sp>
    <dsp:sp modelId="{7B0F55C7-BDE4-8B4F-9ABB-E37F10285034}">
      <dsp:nvSpPr>
        <dsp:cNvPr id="0" name=""/>
        <dsp:cNvSpPr/>
      </dsp:nvSpPr>
      <dsp:spPr>
        <a:xfrm>
          <a:off x="4677370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emotion</a:t>
          </a:r>
          <a:r>
            <a:rPr lang="it-IT" sz="1300" kern="1200" dirty="0"/>
            <a:t> </a:t>
          </a:r>
          <a:r>
            <a:rPr lang="it-IT" sz="1300" kern="1200" dirty="0" err="1"/>
            <a:t>detection</a:t>
          </a:r>
          <a:r>
            <a:rPr lang="it-IT" sz="130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/>
            <a:t>sadness</a:t>
          </a:r>
          <a:endParaRPr lang="it-IT" sz="1300" b="1" kern="1200" dirty="0"/>
        </a:p>
      </dsp:txBody>
      <dsp:txXfrm>
        <a:off x="4677370" y="175111"/>
        <a:ext cx="1416843" cy="850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D3AF-A6E8-F644-B328-DC0139347DBF}">
      <dsp:nvSpPr>
        <dsp:cNvPr id="0" name=""/>
        <dsp:cNvSpPr/>
      </dsp:nvSpPr>
      <dsp:spPr>
        <a:xfrm>
          <a:off x="1785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2-sentiment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1785" y="175111"/>
        <a:ext cx="1416843" cy="850106"/>
      </dsp:txXfrm>
    </dsp:sp>
    <dsp:sp modelId="{CDB373FD-CB3C-7541-945C-C3A1495919E8}">
      <dsp:nvSpPr>
        <dsp:cNvPr id="0" name=""/>
        <dsp:cNvSpPr/>
      </dsp:nvSpPr>
      <dsp:spPr>
        <a:xfrm>
          <a:off x="1560314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sentiment</a:t>
          </a:r>
          <a:r>
            <a:rPr lang="it-IT" sz="1300" kern="1200" dirty="0"/>
            <a:t>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1560314" y="175111"/>
        <a:ext cx="1416843" cy="850106"/>
      </dsp:txXfrm>
    </dsp:sp>
    <dsp:sp modelId="{2782D130-E688-CA4B-BCAF-572C8C0056F8}">
      <dsp:nvSpPr>
        <dsp:cNvPr id="0" name=""/>
        <dsp:cNvSpPr/>
      </dsp:nvSpPr>
      <dsp:spPr>
        <a:xfrm>
          <a:off x="3118842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4-sentiment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3118842" y="175111"/>
        <a:ext cx="1416843" cy="850106"/>
      </dsp:txXfrm>
    </dsp:sp>
    <dsp:sp modelId="{0C5B2783-12CE-8449-8766-3651C078878D}">
      <dsp:nvSpPr>
        <dsp:cNvPr id="0" name=""/>
        <dsp:cNvSpPr/>
      </dsp:nvSpPr>
      <dsp:spPr>
        <a:xfrm>
          <a:off x="4677370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emotion</a:t>
          </a:r>
          <a:r>
            <a:rPr lang="it-IT" sz="1300" kern="1200" dirty="0"/>
            <a:t> </a:t>
          </a:r>
          <a:r>
            <a:rPr lang="it-IT" sz="1300" kern="1200" dirty="0" err="1"/>
            <a:t>detection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/>
            <a:t>anger</a:t>
          </a:r>
        </a:p>
      </dsp:txBody>
      <dsp:txXfrm>
        <a:off x="4677370" y="175111"/>
        <a:ext cx="1416843" cy="8501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D3AF-A6E8-F644-B328-DC0139347DBF}">
      <dsp:nvSpPr>
        <dsp:cNvPr id="0" name=""/>
        <dsp:cNvSpPr/>
      </dsp:nvSpPr>
      <dsp:spPr>
        <a:xfrm>
          <a:off x="1785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2-sentiment </a:t>
          </a:r>
          <a:r>
            <a:rPr lang="it-IT" sz="1300" kern="1200" dirty="0" err="1"/>
            <a:t>prediction</a:t>
          </a:r>
          <a:r>
            <a:rPr lang="it-IT" sz="130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/>
            <a:t>positive</a:t>
          </a:r>
        </a:p>
      </dsp:txBody>
      <dsp:txXfrm>
        <a:off x="1785" y="175111"/>
        <a:ext cx="1416843" cy="850106"/>
      </dsp:txXfrm>
    </dsp:sp>
    <dsp:sp modelId="{BA3D9D94-A0D1-EC40-972D-882A5E4D9D33}">
      <dsp:nvSpPr>
        <dsp:cNvPr id="0" name=""/>
        <dsp:cNvSpPr/>
      </dsp:nvSpPr>
      <dsp:spPr>
        <a:xfrm>
          <a:off x="1560314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sentiment</a:t>
          </a:r>
          <a:r>
            <a:rPr lang="it-IT" sz="1300" kern="1200" dirty="0"/>
            <a:t>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1560314" y="175111"/>
        <a:ext cx="1416843" cy="850106"/>
      </dsp:txXfrm>
    </dsp:sp>
    <dsp:sp modelId="{5EFE6D57-EF7E-4B44-8406-6E060EFAAC13}">
      <dsp:nvSpPr>
        <dsp:cNvPr id="0" name=""/>
        <dsp:cNvSpPr/>
      </dsp:nvSpPr>
      <dsp:spPr>
        <a:xfrm>
          <a:off x="3118842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4-sentiment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3118842" y="175111"/>
        <a:ext cx="1416843" cy="850106"/>
      </dsp:txXfrm>
    </dsp:sp>
    <dsp:sp modelId="{0C75BAF1-B052-804C-88CD-10814512E05F}">
      <dsp:nvSpPr>
        <dsp:cNvPr id="0" name=""/>
        <dsp:cNvSpPr/>
      </dsp:nvSpPr>
      <dsp:spPr>
        <a:xfrm>
          <a:off x="4677370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emotion</a:t>
          </a:r>
          <a:r>
            <a:rPr lang="it-IT" sz="1300" kern="1200" dirty="0"/>
            <a:t> </a:t>
          </a:r>
          <a:r>
            <a:rPr lang="it-IT" sz="1300" kern="1200" dirty="0" err="1"/>
            <a:t>detection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 err="1"/>
            <a:t>joy</a:t>
          </a:r>
          <a:endParaRPr lang="it-IT" sz="1300" b="1" kern="1200" dirty="0"/>
        </a:p>
      </dsp:txBody>
      <dsp:txXfrm>
        <a:off x="4677370" y="175111"/>
        <a:ext cx="1416843" cy="850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D3AF-A6E8-F644-B328-DC0139347DBF}">
      <dsp:nvSpPr>
        <dsp:cNvPr id="0" name=""/>
        <dsp:cNvSpPr/>
      </dsp:nvSpPr>
      <dsp:spPr>
        <a:xfrm>
          <a:off x="1785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2-sentiment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1785" y="175111"/>
        <a:ext cx="1416843" cy="850106"/>
      </dsp:txXfrm>
    </dsp:sp>
    <dsp:sp modelId="{6FA767D3-5D17-8846-9B09-D84478F7BA3F}">
      <dsp:nvSpPr>
        <dsp:cNvPr id="0" name=""/>
        <dsp:cNvSpPr/>
      </dsp:nvSpPr>
      <dsp:spPr>
        <a:xfrm>
          <a:off x="1560314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sentiment</a:t>
          </a:r>
          <a:r>
            <a:rPr lang="it-IT" sz="1300" kern="1200" dirty="0"/>
            <a:t>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/>
            <a:t>positive</a:t>
          </a:r>
        </a:p>
      </dsp:txBody>
      <dsp:txXfrm>
        <a:off x="1560314" y="175111"/>
        <a:ext cx="1416843" cy="850106"/>
      </dsp:txXfrm>
    </dsp:sp>
    <dsp:sp modelId="{198866AF-3CAD-CA4C-BC1F-A581B686F196}">
      <dsp:nvSpPr>
        <dsp:cNvPr id="0" name=""/>
        <dsp:cNvSpPr/>
      </dsp:nvSpPr>
      <dsp:spPr>
        <a:xfrm>
          <a:off x="3118842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4-sentiment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positive</a:t>
          </a:r>
        </a:p>
      </dsp:txBody>
      <dsp:txXfrm>
        <a:off x="3118842" y="175111"/>
        <a:ext cx="1416843" cy="850106"/>
      </dsp:txXfrm>
    </dsp:sp>
    <dsp:sp modelId="{D550F17F-4F3C-8A45-BAF3-0B69D0036479}">
      <dsp:nvSpPr>
        <dsp:cNvPr id="0" name=""/>
        <dsp:cNvSpPr/>
      </dsp:nvSpPr>
      <dsp:spPr>
        <a:xfrm>
          <a:off x="4677370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emotion</a:t>
          </a:r>
          <a:r>
            <a:rPr lang="it-IT" sz="1300" kern="1200" dirty="0"/>
            <a:t> </a:t>
          </a:r>
          <a:r>
            <a:rPr lang="it-IT" sz="1300" kern="1200" dirty="0" err="1"/>
            <a:t>detection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/>
            <a:t>joy</a:t>
          </a:r>
          <a:endParaRPr lang="it-IT" sz="1300" b="1" kern="1200" dirty="0"/>
        </a:p>
      </dsp:txBody>
      <dsp:txXfrm>
        <a:off x="4677370" y="175111"/>
        <a:ext cx="1416843" cy="850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20B4D-64C4-DE4D-9BAD-6D7061CB2997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AA776-7CCF-F147-A29D-898088400F0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0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42E437B-B623-FF49-9C39-B596529CB901}" type="datetime1">
              <a:rPr lang="it-IT" smtClean="0"/>
              <a:t>18/01/22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230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ACBD11C-B599-1742-8490-4FF5CB7E956C}" type="datetime1">
              <a:rPr lang="it-IT" smtClean="0"/>
              <a:t>18/01/22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199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61BB42F-0CC6-F244-8284-00B249ECEF29}" type="datetime1">
              <a:rPr lang="it-IT" smtClean="0"/>
              <a:t>18/01/22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339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BFECF64-F90C-1B4D-BF61-C9135C51FFB6}" type="datetime1">
              <a:rPr lang="it-IT" smtClean="0"/>
              <a:t>18/01/22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06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83AE806-B56D-8A49-8E1E-57F598BB5926}" type="datetime1">
              <a:rPr lang="it-IT" smtClean="0"/>
              <a:t>18/01/22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874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F052FF0-8A19-634E-8804-F449BFBAD093}" type="datetime1">
              <a:rPr lang="it-IT" smtClean="0"/>
              <a:t>18/01/22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3138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A50FB01-EFA8-8E4D-851F-CE6F036C811D}" type="datetime1">
              <a:rPr lang="it-IT" smtClean="0"/>
              <a:t>18/01/22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22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EB2F88E-3405-E64C-969F-77F1EFFAD929}" type="datetime1">
              <a:rPr lang="it-IT" smtClean="0"/>
              <a:t>18/01/22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713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6492C49-0924-6A49-844A-393D430B6FEE}" type="datetime1">
              <a:rPr lang="it-IT" smtClean="0"/>
              <a:t>18/01/22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747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1A3522-BC96-544D-A564-D0242F209995}" type="datetime1">
              <a:rPr lang="it-IT" smtClean="0"/>
              <a:t>18/01/22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52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F5FA03A-90C3-EF46-B662-BC0BABECDF2C}" type="datetime1">
              <a:rPr lang="it-IT" smtClean="0"/>
              <a:t>18/01/22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3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20AFE3F-7082-E64F-8D7F-4572EF0DD251}" type="datetime1">
              <a:rPr lang="it-IT" smtClean="0"/>
              <a:t>18/01/22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669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Andrea.ierardi@student.unimi.it" TargetMode="External"/><Relationship Id="rId7" Type="http://schemas.openxmlformats.org/officeDocument/2006/relationships/hyperlink" Target="https://pngimg.com/download/7339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Andreaierardi/sentiment-puccini" TargetMode="External"/><Relationship Id="rId4" Type="http://schemas.openxmlformats.org/officeDocument/2006/relationships/hyperlink" Target="mailto:andreierardi@gmail.com" TargetMode="External"/><Relationship Id="rId9" Type="http://schemas.openxmlformats.org/officeDocument/2006/relationships/hyperlink" Target="https://freepngimg.com/png/66541-logo-google-email-gmail-download-hq-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40102&amp;picture=questions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E667D-7B20-4DCC-B68A-658FD508B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t="2482" b="660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B08DDCB-0543-4448-8F25-92B0AABF9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41" y="512763"/>
            <a:ext cx="7486149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Puccini by mail</a:t>
            </a:r>
            <a:br>
              <a:rPr lang="en-GB" sz="4800" dirty="0"/>
            </a:br>
            <a:r>
              <a:rPr lang="en-GB" sz="4800" dirty="0"/>
              <a:t>Sentiment polarity prediction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B7C262-7E7B-8046-B474-4EC1F48AD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132730"/>
            <a:ext cx="6998585" cy="259976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sz="2000" b="1" dirty="0"/>
              <a:t>Andrea </a:t>
            </a:r>
            <a:r>
              <a:rPr lang="en-GB" sz="2000" b="1" dirty="0" err="1"/>
              <a:t>Ierardi</a:t>
            </a:r>
            <a:endParaRPr lang="en-GB" sz="2000" b="1" dirty="0"/>
          </a:p>
          <a:p>
            <a:pPr algn="l"/>
            <a:endParaRPr lang="en-GB" sz="2000" dirty="0"/>
          </a:p>
          <a:p>
            <a:pPr algn="l"/>
            <a:r>
              <a:rPr lang="en-GB" sz="2000" dirty="0" err="1"/>
              <a:t>Contatti</a:t>
            </a:r>
            <a:endParaRPr lang="en-GB" sz="2000" dirty="0"/>
          </a:p>
          <a:p>
            <a:pPr algn="l"/>
            <a:r>
              <a:rPr lang="en-GB" sz="2000" dirty="0">
                <a:hlinkClick r:id="rId3"/>
              </a:rPr>
              <a:t>andrea.ierardi@student.unimi.it</a:t>
            </a:r>
            <a:endParaRPr lang="en-GB" sz="2000" dirty="0"/>
          </a:p>
          <a:p>
            <a:pPr algn="l"/>
            <a:r>
              <a:rPr lang="en-GB" sz="2000" dirty="0">
                <a:hlinkClick r:id="rId4"/>
              </a:rPr>
              <a:t>andreierardi@gmail.com</a:t>
            </a:r>
            <a:endParaRPr lang="en-GB" sz="2000" dirty="0"/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Repository </a:t>
            </a:r>
            <a:r>
              <a:rPr lang="en-GB" sz="2000" dirty="0" err="1"/>
              <a:t>Github</a:t>
            </a:r>
            <a:r>
              <a:rPr lang="en-GB" sz="2000" dirty="0"/>
              <a:t> </a:t>
            </a:r>
          </a:p>
          <a:p>
            <a:pPr algn="l"/>
            <a:r>
              <a:rPr lang="en-GB" sz="2000" dirty="0"/>
              <a:t> </a:t>
            </a:r>
            <a:r>
              <a:rPr lang="en-GB" sz="2000" dirty="0">
                <a:hlinkClick r:id="rId5"/>
              </a:rPr>
              <a:t>https://github.com/Andreaierardi/sentiment-puccini</a:t>
            </a:r>
            <a:endParaRPr lang="en-GB" sz="2000" dirty="0"/>
          </a:p>
          <a:p>
            <a:pPr algn="l"/>
            <a:endParaRPr lang="en-GB" sz="2000" dirty="0"/>
          </a:p>
          <a:p>
            <a:pPr algn="l"/>
            <a:endParaRPr lang="en-GB" sz="2000" dirty="0"/>
          </a:p>
          <a:p>
            <a:pPr algn="l"/>
            <a:endParaRPr lang="en-GB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777A89-B73E-DB47-8B62-3BDC152C5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153130" y="5800165"/>
            <a:ext cx="545072" cy="5450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B84A2F-0EE5-4A4D-BE49-A533C4FD79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434507" y="4712728"/>
            <a:ext cx="438408" cy="2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SentITA</a:t>
            </a:r>
            <a:r>
              <a:rPr lang="en-GB" sz="5400" dirty="0"/>
              <a:t> sentiment polarity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9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Risultati su </a:t>
            </a:r>
            <a:r>
              <a:rPr lang="it-IT" dirty="0" err="1"/>
              <a:t>SentiPolc</a:t>
            </a:r>
            <a:r>
              <a:rPr lang="it-IT" dirty="0"/>
              <a:t> Test set:</a:t>
            </a:r>
          </a:p>
          <a:p>
            <a:pPr lvl="1"/>
            <a:r>
              <a:rPr lang="it-IT" dirty="0"/>
              <a:t>F1 score: 0.85 </a:t>
            </a:r>
          </a:p>
          <a:p>
            <a:r>
              <a:rPr lang="it-IT" dirty="0"/>
              <a:t>Risultati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9036" y="3578133"/>
            <a:ext cx="5020649" cy="26647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3632346"/>
            <a:ext cx="5839498" cy="271090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95598" y="3183395"/>
            <a:ext cx="267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</a:t>
            </a:r>
            <a:r>
              <a:rPr lang="it-IT" dirty="0" err="1"/>
              <a:t>SentITA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375219" y="3183395"/>
            <a:ext cx="361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</a:t>
            </a:r>
            <a:r>
              <a:rPr lang="it-IT" dirty="0" err="1"/>
              <a:t>SentITA</a:t>
            </a:r>
            <a:r>
              <a:rPr lang="it-IT" dirty="0"/>
              <a:t> negli anni</a:t>
            </a:r>
          </a:p>
        </p:txBody>
      </p:sp>
    </p:spTree>
    <p:extLst>
      <p:ext uri="{BB962C8B-B14F-4D97-AF65-F5344CB8AC3E}">
        <p14:creationId xmlns:p14="http://schemas.microsoft.com/office/powerpoint/2010/main" val="359220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SentITA</a:t>
            </a:r>
            <a:r>
              <a:rPr lang="en-GB" sz="5400" dirty="0"/>
              <a:t> emotion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10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ci sono informazioni sulle emozioni nei dati </a:t>
            </a:r>
            <a:r>
              <a:rPr lang="it-IT" dirty="0" err="1"/>
              <a:t>SentiPolc</a:t>
            </a:r>
            <a:endParaRPr lang="it-IT" dirty="0"/>
          </a:p>
          <a:p>
            <a:r>
              <a:rPr lang="it-IT" dirty="0"/>
              <a:t>Risultati del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510" y="3329494"/>
            <a:ext cx="5402291" cy="302685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5079" y="3342698"/>
            <a:ext cx="5706297" cy="302685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269284" y="288054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emozioni modello </a:t>
            </a:r>
            <a:r>
              <a:rPr lang="it-IT" dirty="0" err="1"/>
              <a:t>SentITA</a:t>
            </a:r>
            <a:r>
              <a:rPr lang="it-IT" dirty="0"/>
              <a:t>	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248492" y="2876139"/>
            <a:ext cx="463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emozioni modello </a:t>
            </a:r>
            <a:r>
              <a:rPr lang="it-IT" dirty="0" err="1"/>
              <a:t>SentITA</a:t>
            </a:r>
            <a:r>
              <a:rPr lang="it-IT" dirty="0"/>
              <a:t> negli anni</a:t>
            </a:r>
          </a:p>
        </p:txBody>
      </p:sp>
    </p:spTree>
    <p:extLst>
      <p:ext uri="{BB962C8B-B14F-4D97-AF65-F5344CB8AC3E}">
        <p14:creationId xmlns:p14="http://schemas.microsoft.com/office/powerpoint/2010/main" val="108895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SentITA</a:t>
            </a:r>
            <a:r>
              <a:rPr lang="en-GB" sz="5400" dirty="0"/>
              <a:t> emotion and sentiment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11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ci sono informazioni sulle emozioni nei dati </a:t>
            </a:r>
            <a:r>
              <a:rPr lang="it-IT" dirty="0" err="1"/>
              <a:t>SentiPolc</a:t>
            </a:r>
            <a:endParaRPr lang="it-IT" dirty="0"/>
          </a:p>
          <a:p>
            <a:r>
              <a:rPr lang="it-IT" dirty="0"/>
              <a:t>Risultati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69264" y="3091424"/>
            <a:ext cx="6120996" cy="326372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3721720" y="2728095"/>
            <a:ext cx="616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Previsioni emozioni-sentimenti modello </a:t>
            </a:r>
            <a:r>
              <a:rPr lang="it-IT" dirty="0" err="1"/>
              <a:t>SentITA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7723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Neural Networks vs. </a:t>
            </a:r>
            <a:r>
              <a:rPr lang="en-GB" sz="5400" dirty="0" err="1"/>
              <a:t>SentITA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12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Confronto tra una semplice Rete Neurale e il modello </a:t>
            </a:r>
            <a:r>
              <a:rPr lang="it-IT" dirty="0" err="1"/>
              <a:t>SentITA</a:t>
            </a:r>
            <a:endParaRPr lang="it-IT" dirty="0"/>
          </a:p>
          <a:p>
            <a:r>
              <a:rPr lang="it-IT" dirty="0"/>
              <a:t>Per il confronto sono state considerate le sole previsioni relative  alla </a:t>
            </a:r>
            <a:r>
              <a:rPr lang="it-IT" dirty="0" err="1"/>
              <a:t>sentiment</a:t>
            </a:r>
            <a:r>
              <a:rPr lang="it-IT" dirty="0"/>
              <a:t> </a:t>
            </a:r>
            <a:r>
              <a:rPr lang="it-IT" dirty="0" err="1"/>
              <a:t>polarity</a:t>
            </a:r>
            <a:endParaRPr lang="it-IT" dirty="0"/>
          </a:p>
          <a:p>
            <a:r>
              <a:rPr lang="it-IT" dirty="0"/>
              <a:t>Confronto dei risultati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77180" y="4187931"/>
            <a:ext cx="3895064" cy="206865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36231" y="3740006"/>
            <a:ext cx="424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Confronto modello 2 sentimenti vs. </a:t>
            </a:r>
            <a:r>
              <a:rPr lang="it-IT" dirty="0" err="1"/>
              <a:t>SentITA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33DD82-467D-FB43-BBF7-C45E1724A71E}"/>
              </a:ext>
            </a:extLst>
          </p:cNvPr>
          <p:cNvSpPr txBox="1"/>
          <p:nvPr/>
        </p:nvSpPr>
        <p:spPr>
          <a:xfrm>
            <a:off x="6519758" y="4368344"/>
            <a:ext cx="5073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maggior parte delle lettere è stata classificata con lo stesso sentimento dai due modelli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68% delle lettere è classificato con lo stesso sentimento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09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Neural Networks vs. </a:t>
            </a:r>
            <a:r>
              <a:rPr lang="en-GB" sz="5400" dirty="0" err="1"/>
              <a:t>SentITA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13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Confronto tra una semplice Rete Neurale e il modello </a:t>
            </a:r>
            <a:r>
              <a:rPr lang="it-IT" dirty="0" err="1"/>
              <a:t>SentITA</a:t>
            </a:r>
            <a:endParaRPr lang="it-IT" dirty="0"/>
          </a:p>
          <a:p>
            <a:endParaRPr lang="it-IT" dirty="0"/>
          </a:p>
          <a:p>
            <a:r>
              <a:rPr lang="it-IT" dirty="0"/>
              <a:t>Confronto risultati dei modelli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88487" y="3628105"/>
            <a:ext cx="4991868" cy="262847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33DD82-467D-FB43-BBF7-C45E1724A71E}"/>
              </a:ext>
            </a:extLst>
          </p:cNvPr>
          <p:cNvSpPr txBox="1"/>
          <p:nvPr/>
        </p:nvSpPr>
        <p:spPr>
          <a:xfrm>
            <a:off x="6280355" y="4240950"/>
            <a:ext cx="5523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maggior parte delle lettere è distribuita negli anni centrali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percentuale è più alta nel 1888 e 1902 poiché il numero di lettere in quell’anno è basso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percentuale di discordanza rimane sotto il 40% negli altri anni.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7113AC-FD55-A441-A2E1-F417C698C031}"/>
              </a:ext>
            </a:extLst>
          </p:cNvPr>
          <p:cNvSpPr/>
          <p:nvPr/>
        </p:nvSpPr>
        <p:spPr>
          <a:xfrm>
            <a:off x="168854" y="3324353"/>
            <a:ext cx="692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MR9"/>
              </a:rPr>
              <a:t>Percentuale di discordanza nelle previsioni tra Rete Neurale e </a:t>
            </a:r>
            <a:r>
              <a:rPr lang="it-IT" dirty="0" err="1">
                <a:latin typeface="CMR9"/>
              </a:rPr>
              <a:t>SentITA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1CB589-F340-E24D-8357-C376B77CB198}"/>
              </a:ext>
            </a:extLst>
          </p:cNvPr>
          <p:cNvSpPr txBox="1"/>
          <p:nvPr/>
        </p:nvSpPr>
        <p:spPr>
          <a:xfrm rot="16200000">
            <a:off x="484421" y="4757677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percentage</a:t>
            </a:r>
            <a:endParaRPr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DF11C99-AF49-5644-BFDB-F52C1F3ED23F}"/>
              </a:ext>
            </a:extLst>
          </p:cNvPr>
          <p:cNvSpPr txBox="1"/>
          <p:nvPr/>
        </p:nvSpPr>
        <p:spPr>
          <a:xfrm>
            <a:off x="3000833" y="6100795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147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ED2887E-86B8-5B4B-A081-E90EA97D3198}"/>
              </a:ext>
            </a:extLst>
          </p:cNvPr>
          <p:cNvSpPr/>
          <p:nvPr/>
        </p:nvSpPr>
        <p:spPr>
          <a:xfrm>
            <a:off x="567159" y="1794076"/>
            <a:ext cx="10955805" cy="3325642"/>
          </a:xfrm>
          <a:prstGeom prst="rect">
            <a:avLst/>
          </a:prstGeom>
          <a:solidFill>
            <a:schemeClr val="accent5">
              <a:alpha val="37364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Esempi</a:t>
            </a:r>
            <a:r>
              <a:rPr lang="en-GB" sz="5400" dirty="0"/>
              <a:t> di </a:t>
            </a:r>
            <a:r>
              <a:rPr lang="en-GB" sz="5400" dirty="0" err="1"/>
              <a:t>previsione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14</a:t>
            </a:fld>
            <a:endParaRPr lang="en-US" sz="100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951643A8-6CE5-3A41-B766-A0DFE899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1825625"/>
            <a:ext cx="10955805" cy="34510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Milano 19 Giugno 1890,</a:t>
            </a:r>
          </a:p>
          <a:p>
            <a:pPr marL="0" indent="0">
              <a:buNone/>
            </a:pPr>
            <a:r>
              <a:rPr lang="it-IT" dirty="0" err="1"/>
              <a:t>Sigr</a:t>
            </a:r>
            <a:r>
              <a:rPr lang="it-IT" dirty="0"/>
              <a:t>. Marco Praga .</a:t>
            </a:r>
          </a:p>
          <a:p>
            <a:pPr marL="0" indent="0">
              <a:buNone/>
            </a:pPr>
            <a:r>
              <a:rPr lang="it-IT" dirty="0"/>
              <a:t>Vedendo che scorsero giorni e mesi, senza che ancora si abbia un risultato effettivo del lavoro di cui diedi incarico all’ottimo Puccini , e ciò </a:t>
            </a:r>
            <a:r>
              <a:rPr lang="it-IT" dirty="0">
                <a:solidFill>
                  <a:srgbClr val="FF0000"/>
                </a:solidFill>
              </a:rPr>
              <a:t>con danno rilevante </a:t>
            </a:r>
            <a:r>
              <a:rPr lang="it-IT" dirty="0"/>
              <a:t>di tutte le parti interessate, maestro, poeti ed editore, ho dovuto persuadermi che il compositore si deve trovare innanzi a molte difficoltà che gli rendono impossibile il cammino. Ho voluto quindi farmi un concetto esatto intorno a tali </a:t>
            </a:r>
            <a:r>
              <a:rPr lang="it-IT" dirty="0">
                <a:solidFill>
                  <a:srgbClr val="FF0000"/>
                </a:solidFill>
              </a:rPr>
              <a:t>difficoltà</a:t>
            </a:r>
            <a:r>
              <a:rPr lang="it-IT" dirty="0"/>
              <a:t>, e lasciando da parte quelle che concernono il dramma in generale, ed anche quelle riflettenti il 3°Atto, ho letto, riletto, studiato i primi due atti, dei quali il Puccini ha già musicato qualche parte. Ebbene, coscienziosamente ho dovuto convincermi della impossibilità di poterli musicare così come stanno: questi primi due atti verrebbero a durare musicalmente, ciò che invece l’opera intera richiederebbe di tempo, e perché risultino due atti regolari d’opera occorre un taglio cesareo, riducendoli alla metà circa. I raccorciamenti già praticati al 1° Atto, sono insufficienti affatto, e così com’è, senza ripetizioni di parole, sarebbero appena bastanti oltre 45 minuti di musica. Ora la durata giusta degli atti è uno dei primi elementi di successo: tanto più qui necessaria, perché si ha per le mani un dramma intimo, senza quell’</a:t>
            </a:r>
            <a:r>
              <a:rPr lang="it-IT" dirty="0" err="1"/>
              <a:t>ajuto</a:t>
            </a:r>
            <a:r>
              <a:rPr lang="it-IT" dirty="0"/>
              <a:t> di spettacolo grandioso che chiama l’attenzione del pubblico anche durante un lungo scorrere del tempo.</a:t>
            </a:r>
          </a:p>
          <a:p>
            <a:pPr marL="0" indent="0">
              <a:buNone/>
            </a:pPr>
            <a:r>
              <a:rPr lang="it-IT" dirty="0"/>
              <a:t>Affidandomi quindi alla mia lunga pratica, credo bene nell’interesse generale, e perché le cose camminino veloci, di occuparmi io stesso della riduzione dei due atti, </a:t>
            </a:r>
            <a:r>
              <a:rPr lang="it-IT" dirty="0" err="1"/>
              <a:t>progettanto</a:t>
            </a:r>
            <a:r>
              <a:rPr lang="it-IT" dirty="0"/>
              <a:t> [sic] anche qualche cosa di nuovo pel 3°. Non parlo del 4° Atto perché non lo conosco  ancora. Mostrerò poi a Lei ed all’</a:t>
            </a:r>
            <a:r>
              <a:rPr lang="it-IT" dirty="0" err="1"/>
              <a:t>eg</a:t>
            </a:r>
            <a:r>
              <a:rPr lang="it-IT" dirty="0"/>
              <a:t>° suo collega Avv. </a:t>
            </a:r>
            <a:r>
              <a:rPr lang="it-IT" dirty="0" err="1"/>
              <a:t>Olivaquanto</a:t>
            </a:r>
            <a:r>
              <a:rPr lang="it-IT" dirty="0"/>
              <a:t> ho creduto di fare, ed oso sperare avrà la loro piena approvazione. Così avremo tutti raggiunto lo scopo, che è quello di vedere l’opera presto compiuta e pronta per le scene.</a:t>
            </a:r>
          </a:p>
          <a:p>
            <a:pPr marL="0" indent="0">
              <a:buNone/>
            </a:pPr>
            <a:r>
              <a:rPr lang="it-IT" dirty="0"/>
              <a:t>Ho creduto comunicarle ciò confidenzialmente, onde spiegarle anche il mio silenzio prolungato. Spero avere il piacere di vederla presto, ed intanto con tutta stima mi ripeto</a:t>
            </a:r>
          </a:p>
          <a:p>
            <a:pPr marL="0" indent="0">
              <a:buNone/>
            </a:pPr>
            <a:r>
              <a:rPr lang="it-IT" dirty="0" err="1"/>
              <a:t>devtmo</a:t>
            </a:r>
            <a:r>
              <a:rPr lang="it-IT" dirty="0"/>
              <a:t> Suo Giulio Ricordi  </a:t>
            </a:r>
          </a:p>
          <a:p>
            <a:pPr marL="285750" indent="-285750"/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dirty="0"/>
          </a:p>
        </p:txBody>
      </p:sp>
      <p:graphicFrame>
        <p:nvGraphicFramePr>
          <p:cNvPr id="21" name="Diagramma 20">
            <a:extLst>
              <a:ext uri="{FF2B5EF4-FFF2-40B4-BE49-F238E27FC236}">
                <a16:creationId xmlns:a16="http://schemas.microsoft.com/office/drawing/2014/main" id="{C96A53AB-5312-B84F-AF40-F2FF2E0AB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498237"/>
              </p:ext>
            </p:extLst>
          </p:nvPr>
        </p:nvGraphicFramePr>
        <p:xfrm>
          <a:off x="2997061" y="5256243"/>
          <a:ext cx="60960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957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ED2887E-86B8-5B4B-A081-E90EA97D3198}"/>
              </a:ext>
            </a:extLst>
          </p:cNvPr>
          <p:cNvSpPr/>
          <p:nvPr/>
        </p:nvSpPr>
        <p:spPr>
          <a:xfrm>
            <a:off x="567159" y="1794076"/>
            <a:ext cx="10955805" cy="3325642"/>
          </a:xfrm>
          <a:prstGeom prst="rect">
            <a:avLst/>
          </a:prstGeom>
          <a:solidFill>
            <a:schemeClr val="accent5">
              <a:alpha val="37364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Esempi</a:t>
            </a:r>
            <a:r>
              <a:rPr lang="en-GB" sz="5400" dirty="0"/>
              <a:t> di </a:t>
            </a:r>
            <a:r>
              <a:rPr lang="en-GB" sz="5400" dirty="0" err="1"/>
              <a:t>previsione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15</a:t>
            </a:fld>
            <a:endParaRPr lang="en-US" sz="100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951643A8-6CE5-3A41-B766-A0DFE899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1825625"/>
            <a:ext cx="10955805" cy="34510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Puccini.</a:t>
            </a:r>
          </a:p>
          <a:p>
            <a:pPr marL="0" indent="0">
              <a:buNone/>
            </a:pPr>
            <a:r>
              <a:rPr lang="it-IT" dirty="0"/>
              <a:t>Teatro Regio. Torino</a:t>
            </a:r>
          </a:p>
          <a:p>
            <a:pPr marL="0" indent="0">
              <a:buNone/>
            </a:pPr>
            <a:r>
              <a:rPr lang="it-IT" dirty="0"/>
              <a:t>Fuori casa ebbi tardi telegramma. Sono sbalordito tonto più non sapendo come rimediare non essendovi artisti appena possibili. Qualora </a:t>
            </a:r>
            <a:r>
              <a:rPr lang="it-IT" dirty="0" err="1"/>
              <a:t>confermasi</a:t>
            </a:r>
            <a:r>
              <a:rPr lang="it-IT" dirty="0"/>
              <a:t> </a:t>
            </a:r>
            <a:r>
              <a:rPr lang="it-IT" dirty="0">
                <a:solidFill>
                  <a:srgbClr val="FF0000"/>
                </a:solidFill>
              </a:rPr>
              <a:t>deficiente</a:t>
            </a:r>
            <a:r>
              <a:rPr lang="it-IT" dirty="0"/>
              <a:t> non rimarrebbe che ritirare opera. Sono ora impegnato ma occorrendo farà corsa entro settimana. Intanto provi ancora con pazienza sembrandomi quasi impossibile artista ebbe sempre successo manchi ora completamente. Saluti.</a:t>
            </a:r>
          </a:p>
          <a:p>
            <a:pPr marL="0" indent="0">
              <a:buNone/>
            </a:pPr>
            <a:r>
              <a:rPr lang="it-IT" dirty="0"/>
              <a:t>Ricordi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21" name="Diagramma 20">
            <a:extLst>
              <a:ext uri="{FF2B5EF4-FFF2-40B4-BE49-F238E27FC236}">
                <a16:creationId xmlns:a16="http://schemas.microsoft.com/office/drawing/2014/main" id="{C96A53AB-5312-B84F-AF40-F2FF2E0AB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16423"/>
              </p:ext>
            </p:extLst>
          </p:nvPr>
        </p:nvGraphicFramePr>
        <p:xfrm>
          <a:off x="2997061" y="5256243"/>
          <a:ext cx="60960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397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ED2887E-86B8-5B4B-A081-E90EA97D3198}"/>
              </a:ext>
            </a:extLst>
          </p:cNvPr>
          <p:cNvSpPr/>
          <p:nvPr/>
        </p:nvSpPr>
        <p:spPr>
          <a:xfrm>
            <a:off x="567159" y="1794076"/>
            <a:ext cx="10955805" cy="3325642"/>
          </a:xfrm>
          <a:prstGeom prst="rect">
            <a:avLst/>
          </a:prstGeom>
          <a:solidFill>
            <a:schemeClr val="accent5">
              <a:alpha val="37364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Esempi</a:t>
            </a:r>
            <a:r>
              <a:rPr lang="en-GB" sz="5400" dirty="0"/>
              <a:t> di </a:t>
            </a:r>
            <a:r>
              <a:rPr lang="en-GB" sz="5400" dirty="0" err="1"/>
              <a:t>previsione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16</a:t>
            </a:fld>
            <a:endParaRPr lang="en-US" sz="100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951643A8-6CE5-3A41-B766-A0DFE899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1825625"/>
            <a:ext cx="10955805" cy="34510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17 del 93</a:t>
            </a:r>
          </a:p>
          <a:p>
            <a:pPr marL="0" indent="0">
              <a:buNone/>
            </a:pPr>
            <a:r>
              <a:rPr lang="it-IT" dirty="0"/>
              <a:t>Carissimo Puccini,</a:t>
            </a:r>
          </a:p>
          <a:p>
            <a:pPr marL="0" indent="0">
              <a:buNone/>
            </a:pPr>
            <a:r>
              <a:rPr lang="it-IT" dirty="0"/>
              <a:t>Ricevo la </a:t>
            </a:r>
            <a:r>
              <a:rPr lang="it-IT" dirty="0">
                <a:solidFill>
                  <a:srgbClr val="FF0000"/>
                </a:solidFill>
              </a:rPr>
              <a:t>gradita</a:t>
            </a:r>
            <a:r>
              <a:rPr lang="it-IT" dirty="0"/>
              <a:t> tua cartolina d'</a:t>
            </a:r>
            <a:r>
              <a:rPr lang="it-IT" dirty="0" err="1"/>
              <a:t>jeri</a:t>
            </a:r>
            <a:r>
              <a:rPr lang="it-IT" dirty="0"/>
              <a:t> e d'incarico del </a:t>
            </a:r>
            <a:r>
              <a:rPr lang="it-IT" dirty="0" err="1"/>
              <a:t>Sr</a:t>
            </a:r>
            <a:r>
              <a:rPr lang="it-IT" dirty="0"/>
              <a:t> </a:t>
            </a:r>
            <a:r>
              <a:rPr lang="it-IT" dirty="0" err="1"/>
              <a:t>Com</a:t>
            </a:r>
            <a:r>
              <a:rPr lang="it-IT" dirty="0"/>
              <a:t>. Giulio ti mando qui accluso un Bono Banca </a:t>
            </a:r>
            <a:r>
              <a:rPr lang="it-IT" dirty="0" err="1"/>
              <a:t>Nazle</a:t>
            </a:r>
            <a:r>
              <a:rPr lang="it-IT" dirty="0"/>
              <a:t> di £200-.</a:t>
            </a:r>
          </a:p>
          <a:p>
            <a:pPr marL="0" indent="0">
              <a:buNone/>
            </a:pPr>
            <a:r>
              <a:rPr lang="it-IT" dirty="0"/>
              <a:t>Il M° </a:t>
            </a:r>
            <a:r>
              <a:rPr lang="it-IT" dirty="0" err="1"/>
              <a:t>Mattaress</a:t>
            </a:r>
            <a:r>
              <a:rPr lang="it-IT" dirty="0"/>
              <a:t> ti ringrazia della tua premura e ti saluta caramente.</a:t>
            </a:r>
          </a:p>
          <a:p>
            <a:pPr marL="0" indent="0">
              <a:buNone/>
            </a:pPr>
            <a:r>
              <a:rPr lang="it-IT" dirty="0"/>
              <a:t>Non puoi immaginarti come noi siamo tutti </a:t>
            </a:r>
            <a:r>
              <a:rPr lang="it-IT" dirty="0">
                <a:solidFill>
                  <a:srgbClr val="FF0000"/>
                </a:solidFill>
              </a:rPr>
              <a:t>contenti</a:t>
            </a:r>
            <a:r>
              <a:rPr lang="it-IT" dirty="0"/>
              <a:t>, sapendoti soddisfatto delle prove d'orchestra Manon!</a:t>
            </a:r>
          </a:p>
          <a:p>
            <a:pPr marL="0" indent="0">
              <a:buNone/>
            </a:pPr>
            <a:r>
              <a:rPr lang="it-IT" dirty="0"/>
              <a:t>Coi saluti cordiali dell' </a:t>
            </a:r>
            <a:r>
              <a:rPr lang="it-IT" dirty="0" err="1"/>
              <a:t>eg</a:t>
            </a:r>
            <a:r>
              <a:rPr lang="it-IT" dirty="0"/>
              <a:t>° ns </a:t>
            </a:r>
            <a:r>
              <a:rPr lang="it-IT" dirty="0" err="1"/>
              <a:t>Sr</a:t>
            </a:r>
            <a:r>
              <a:rPr lang="it-IT" dirty="0"/>
              <a:t> </a:t>
            </a:r>
            <a:r>
              <a:rPr lang="it-IT" dirty="0" err="1"/>
              <a:t>Tornaghi</a:t>
            </a:r>
            <a:r>
              <a:rPr lang="it-IT" dirty="0"/>
              <a:t>, m'è caro ripetermi</a:t>
            </a:r>
          </a:p>
          <a:p>
            <a:pPr marL="0" indent="0">
              <a:buNone/>
            </a:pPr>
            <a:r>
              <a:rPr lang="it-IT" dirty="0"/>
              <a:t>tuo </a:t>
            </a:r>
            <a:r>
              <a:rPr lang="it-IT" dirty="0" err="1"/>
              <a:t>aff</a:t>
            </a:r>
            <a:r>
              <a:rPr lang="it-IT" dirty="0"/>
              <a:t>° amico</a:t>
            </a:r>
          </a:p>
          <a:p>
            <a:pPr marL="0" indent="0">
              <a:buNone/>
            </a:pPr>
            <a:r>
              <a:rPr lang="it-IT" dirty="0"/>
              <a:t>C. </a:t>
            </a:r>
            <a:r>
              <a:rPr lang="it-IT" dirty="0" err="1"/>
              <a:t>Blanc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Salutami </a:t>
            </a:r>
            <a:r>
              <a:rPr lang="it-IT" dirty="0" err="1"/>
              <a:t>Carignani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21" name="Diagramma 20">
            <a:extLst>
              <a:ext uri="{FF2B5EF4-FFF2-40B4-BE49-F238E27FC236}">
                <a16:creationId xmlns:a16="http://schemas.microsoft.com/office/drawing/2014/main" id="{C96A53AB-5312-B84F-AF40-F2FF2E0AB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607228"/>
              </p:ext>
            </p:extLst>
          </p:nvPr>
        </p:nvGraphicFramePr>
        <p:xfrm>
          <a:off x="2997061" y="5256243"/>
          <a:ext cx="60960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745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ED2887E-86B8-5B4B-A081-E90EA97D3198}"/>
              </a:ext>
            </a:extLst>
          </p:cNvPr>
          <p:cNvSpPr/>
          <p:nvPr/>
        </p:nvSpPr>
        <p:spPr>
          <a:xfrm>
            <a:off x="567159" y="1794076"/>
            <a:ext cx="10955805" cy="3325642"/>
          </a:xfrm>
          <a:prstGeom prst="rect">
            <a:avLst/>
          </a:prstGeom>
          <a:solidFill>
            <a:schemeClr val="accent5">
              <a:alpha val="37364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Esempi</a:t>
            </a:r>
            <a:r>
              <a:rPr lang="en-GB" sz="5400" dirty="0"/>
              <a:t> di </a:t>
            </a:r>
            <a:r>
              <a:rPr lang="en-GB" sz="5400" dirty="0" err="1"/>
              <a:t>previsione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17</a:t>
            </a:fld>
            <a:endParaRPr lang="en-US" sz="100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951643A8-6CE5-3A41-B766-A0DFE899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1825625"/>
            <a:ext cx="10955805" cy="3451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Puccini</a:t>
            </a:r>
          </a:p>
          <a:p>
            <a:pPr marL="0" indent="0">
              <a:buNone/>
            </a:pPr>
            <a:r>
              <a:rPr lang="it-IT" dirty="0"/>
              <a:t>Teatro Regio. Torino</a:t>
            </a:r>
          </a:p>
          <a:p>
            <a:pPr marL="0" indent="0">
              <a:buNone/>
            </a:pPr>
            <a:r>
              <a:rPr lang="it-IT" dirty="0"/>
              <a:t>Lietissimo </a:t>
            </a:r>
            <a:r>
              <a:rPr lang="it-IT" dirty="0">
                <a:solidFill>
                  <a:srgbClr val="FF0000"/>
                </a:solidFill>
              </a:rPr>
              <a:t>buone</a:t>
            </a:r>
            <a:r>
              <a:rPr lang="it-IT" dirty="0"/>
              <a:t> notizie-</a:t>
            </a:r>
            <a:r>
              <a:rPr lang="it-IT" dirty="0">
                <a:solidFill>
                  <a:srgbClr val="FF0000"/>
                </a:solidFill>
              </a:rPr>
              <a:t>Evviva</a:t>
            </a:r>
            <a:r>
              <a:rPr lang="it-IT" dirty="0"/>
              <a:t>. Spedisco messa scena. Cominciate sbozzare prove su questa. Verrò Domenica sera 10 e 47. Disponete due buone prove scena Lunedì non potendo fermarmi oltre. A rivederci.</a:t>
            </a:r>
          </a:p>
          <a:p>
            <a:pPr marL="0" indent="0">
              <a:buNone/>
            </a:pPr>
            <a:r>
              <a:rPr lang="it-IT" dirty="0"/>
              <a:t>Ricordi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21" name="Diagramma 20">
            <a:extLst>
              <a:ext uri="{FF2B5EF4-FFF2-40B4-BE49-F238E27FC236}">
                <a16:creationId xmlns:a16="http://schemas.microsoft.com/office/drawing/2014/main" id="{C96A53AB-5312-B84F-AF40-F2FF2E0AB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115713"/>
              </p:ext>
            </p:extLst>
          </p:nvPr>
        </p:nvGraphicFramePr>
        <p:xfrm>
          <a:off x="2997061" y="5256243"/>
          <a:ext cx="60960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916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Conclusioni</a:t>
            </a:r>
            <a:r>
              <a:rPr lang="en-GB" sz="5400" dirty="0"/>
              <a:t> &amp; Next Steps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18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927" cy="4351338"/>
          </a:xfrm>
        </p:spPr>
        <p:txBody>
          <a:bodyPr>
            <a:normAutofit/>
          </a:bodyPr>
          <a:lstStyle/>
          <a:p>
            <a:r>
              <a:rPr lang="it-IT" dirty="0"/>
              <a:t>Conclusioni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/>
              <a:t>Il modello </a:t>
            </a:r>
            <a:r>
              <a:rPr lang="it-IT" dirty="0" err="1"/>
              <a:t>SentITA</a:t>
            </a:r>
            <a:r>
              <a:rPr lang="it-IT" dirty="0"/>
              <a:t> ha dato risultati migliori ma la grandezza dei </a:t>
            </a:r>
            <a:r>
              <a:rPr lang="it-IT" dirty="0" err="1"/>
              <a:t>dataset</a:t>
            </a:r>
            <a:r>
              <a:rPr lang="it-IT" dirty="0"/>
              <a:t> di addestramento rende il procedimento di previsione lento. Infatti, la Rete Neurale a 2 sentimenti è parecchio più veloce da addestrare e potrebbe quindi essere impiegata come modello baseline affidabile. </a:t>
            </a:r>
          </a:p>
          <a:p>
            <a:pPr lvl="1">
              <a:buFont typeface="Wingdings" pitchFamily="2" charset="2"/>
              <a:buChar char="§"/>
            </a:pPr>
            <a:endParaRPr lang="it-IT" dirty="0"/>
          </a:p>
          <a:p>
            <a:r>
              <a:rPr lang="en-GB" dirty="0"/>
              <a:t>Next</a:t>
            </a:r>
            <a:r>
              <a:rPr lang="it-IT" dirty="0"/>
              <a:t> </a:t>
            </a:r>
            <a:r>
              <a:rPr lang="it-IT" dirty="0" err="1"/>
              <a:t>Steps</a:t>
            </a:r>
            <a:r>
              <a:rPr lang="it-IT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/>
              <a:t>Sviluppo di modelli semplici anche per la parte di </a:t>
            </a:r>
            <a:r>
              <a:rPr lang="it-IT" dirty="0" err="1"/>
              <a:t>emotions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  <a:p>
            <a:pPr lvl="1">
              <a:buFont typeface="Wingdings" pitchFamily="2" charset="2"/>
              <a:buChar char="§"/>
            </a:pPr>
            <a:r>
              <a:rPr lang="it-IT" dirty="0"/>
              <a:t>Utilizzo di altre variabili per l’addestramento dei modelli (emittente, destinatario, data, luogo, volume, anno, pagine ecc.)</a:t>
            </a:r>
          </a:p>
        </p:txBody>
      </p:sp>
    </p:spTree>
    <p:extLst>
      <p:ext uri="{BB962C8B-B14F-4D97-AF65-F5344CB8AC3E}">
        <p14:creationId xmlns:p14="http://schemas.microsoft.com/office/powerpoint/2010/main" val="476405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Progetto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A93ADCDC-2059-4DB8-811D-7E6B4D45A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575794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993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Domande</a:t>
            </a:r>
            <a:r>
              <a:rPr lang="en-GB" sz="5400" dirty="0"/>
              <a:t>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19</a:t>
            </a:fld>
            <a:endParaRPr lang="en-US" sz="1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C0728EF-B5A9-C749-A24C-1D410972D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5330" y="2241321"/>
            <a:ext cx="4700253" cy="35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Dati</a:t>
            </a:r>
            <a:r>
              <a:rPr lang="en-GB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9FA895-560C-274C-B1B5-8294830A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Due dataset:</a:t>
            </a:r>
          </a:p>
          <a:p>
            <a:pPr lvl="1">
              <a:lnSpc>
                <a:spcPct val="150000"/>
              </a:lnSpc>
            </a:pPr>
            <a:r>
              <a:rPr lang="it-IT" dirty="0"/>
              <a:t>Archivio Ricordi: </a:t>
            </a:r>
          </a:p>
          <a:p>
            <a:pPr lvl="2">
              <a:lnSpc>
                <a:spcPct val="100000"/>
              </a:lnSpc>
            </a:pPr>
            <a:r>
              <a:rPr lang="en-GB" dirty="0" err="1"/>
              <a:t>Estrazione</a:t>
            </a:r>
            <a:r>
              <a:rPr lang="en-GB" dirty="0"/>
              <a:t> </a:t>
            </a:r>
            <a:r>
              <a:rPr lang="en-GB" dirty="0" err="1"/>
              <a:t>lettere</a:t>
            </a:r>
            <a:r>
              <a:rPr lang="en-GB" dirty="0"/>
              <a:t> </a:t>
            </a:r>
            <a:r>
              <a:rPr lang="en-GB" dirty="0" err="1"/>
              <a:t>ricevute</a:t>
            </a:r>
            <a:r>
              <a:rPr lang="en-GB" dirty="0"/>
              <a:t>/mandate da/a Giacomo Puccini 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it-IT" dirty="0"/>
          </a:p>
          <a:p>
            <a:pPr lvl="1">
              <a:lnSpc>
                <a:spcPct val="150000"/>
              </a:lnSpc>
            </a:pPr>
            <a:r>
              <a:rPr lang="it-IT" dirty="0"/>
              <a:t> </a:t>
            </a:r>
            <a:r>
              <a:rPr lang="it-IT" dirty="0" err="1"/>
              <a:t>Sentipolc</a:t>
            </a:r>
            <a:r>
              <a:rPr lang="it-IT" dirty="0"/>
              <a:t>- evalita16: </a:t>
            </a:r>
          </a:p>
          <a:p>
            <a:pPr lvl="2">
              <a:lnSpc>
                <a:spcPct val="150000"/>
              </a:lnSpc>
            </a:pPr>
            <a:r>
              <a:rPr lang="it-IT" dirty="0"/>
              <a:t>Collezione di </a:t>
            </a:r>
            <a:r>
              <a:rPr lang="it-IT" dirty="0" err="1"/>
              <a:t>Tweet</a:t>
            </a:r>
            <a:r>
              <a:rPr lang="it-IT" dirty="0"/>
              <a:t> in lingua italiana</a:t>
            </a:r>
          </a:p>
          <a:p>
            <a:pPr lvl="2">
              <a:lnSpc>
                <a:spcPct val="150000"/>
              </a:lnSpc>
            </a:pPr>
            <a:r>
              <a:rPr lang="it-IT" dirty="0"/>
              <a:t>Disponibile sul sito in formato </a:t>
            </a:r>
            <a:r>
              <a:rPr lang="it-IT" dirty="0" err="1"/>
              <a:t>csv</a:t>
            </a:r>
            <a:r>
              <a:rPr lang="it-IT" dirty="0"/>
              <a:t> </a:t>
            </a:r>
          </a:p>
          <a:p>
            <a:pPr lvl="2">
              <a:lnSpc>
                <a:spcPct val="150000"/>
              </a:lnSpc>
            </a:pPr>
            <a:r>
              <a:rPr lang="it-IT" dirty="0"/>
              <a:t>7000 esempi di training, 400 esempi di test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en-GB" sz="1800" dirty="0"/>
          </a:p>
          <a:p>
            <a:endParaRPr lang="en-GB" sz="2200" dirty="0"/>
          </a:p>
          <a:p>
            <a:endParaRPr lang="en-GB" sz="2200" dirty="0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175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Word Cloud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3</a:t>
            </a:fld>
            <a:endParaRPr lang="en-US" sz="10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B34CF53-AC06-2842-988F-BA0000A74EF6}"/>
              </a:ext>
            </a:extLst>
          </p:cNvPr>
          <p:cNvSpPr txBox="1">
            <a:spLocks/>
          </p:cNvSpPr>
          <p:nvPr/>
        </p:nvSpPr>
        <p:spPr>
          <a:xfrm>
            <a:off x="353260" y="1772226"/>
            <a:ext cx="5742740" cy="4429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dirty="0"/>
              <a:t>Le parole più utilizzate sono relative alla composizione, agli amici e ai collaboratori di Giacomo Puccini:</a:t>
            </a:r>
          </a:p>
          <a:p>
            <a:pPr>
              <a:lnSpc>
                <a:spcPct val="100000"/>
              </a:lnSpc>
            </a:pPr>
            <a:r>
              <a:rPr lang="it-IT" b="1" dirty="0"/>
              <a:t>Composizioni</a:t>
            </a:r>
            <a:r>
              <a:rPr lang="it-IT" dirty="0"/>
              <a:t>: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Bohème, Manon Lescaut. </a:t>
            </a:r>
          </a:p>
          <a:p>
            <a:pPr>
              <a:lnSpc>
                <a:spcPct val="100000"/>
              </a:lnSpc>
            </a:pPr>
            <a:r>
              <a:rPr lang="it-IT" b="1" dirty="0"/>
              <a:t>Amici e colleghi</a:t>
            </a:r>
            <a:r>
              <a:rPr lang="it-IT" dirty="0"/>
              <a:t>: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Tito II Ricordi.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Luigi Illica e Giuseppe Giacosa famosi librettisti con cui Puccini lavorò.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Pietro Mascagni compagno di stanza durante il conservatorio.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Leopoldo </a:t>
            </a:r>
            <a:r>
              <a:rPr lang="it-IT" dirty="0" err="1"/>
              <a:t>Mugnone</a:t>
            </a:r>
            <a:r>
              <a:rPr lang="it-IT" dirty="0"/>
              <a:t>.</a:t>
            </a:r>
          </a:p>
          <a:p>
            <a:pPr>
              <a:lnSpc>
                <a:spcPct val="100000"/>
              </a:lnSpc>
            </a:pPr>
            <a:r>
              <a:rPr lang="it-IT" b="1" dirty="0"/>
              <a:t>Città italiane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Milano, Roma, Torino e Lucca</a:t>
            </a:r>
          </a:p>
          <a:p>
            <a:pPr lvl="1"/>
            <a:r>
              <a:rPr lang="it-IT" dirty="0"/>
              <a:t>Torre del Lago: una comunità nei pressi di Lucca dove Puccini si trasferì nel 1891.</a:t>
            </a:r>
          </a:p>
          <a:p>
            <a:pPr lvl="1"/>
            <a:endParaRPr lang="it-IT" dirty="0"/>
          </a:p>
          <a:p>
            <a:pPr>
              <a:lnSpc>
                <a:spcPct val="100000"/>
              </a:lnSpc>
            </a:pPr>
            <a:r>
              <a:rPr lang="it-IT" b="1" dirty="0"/>
              <a:t>Opera</a:t>
            </a:r>
            <a:r>
              <a:rPr lang="it-IT" dirty="0"/>
              <a:t>: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Musica, versi, partitura, tempo, scena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</p:txBody>
      </p:sp>
      <p:sp>
        <p:nvSpPr>
          <p:cNvPr id="73" name="Segnaposto piè di pagina 5">
            <a:extLst>
              <a:ext uri="{FF2B5EF4-FFF2-40B4-BE49-F238E27FC236}">
                <a16:creationId xmlns:a16="http://schemas.microsoft.com/office/drawing/2014/main" id="{128ED23C-9910-6142-AD9F-F99F3633D90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Andrea Ierardi</a:t>
            </a:r>
            <a:endParaRPr lang="en-US" sz="1000" dirty="0"/>
          </a:p>
        </p:txBody>
      </p:sp>
      <p:pic>
        <p:nvPicPr>
          <p:cNvPr id="3073" name="Picture 1" descr="page6image16342128">
            <a:extLst>
              <a:ext uri="{FF2B5EF4-FFF2-40B4-BE49-F238E27FC236}">
                <a16:creationId xmlns:a16="http://schemas.microsoft.com/office/drawing/2014/main" id="{FACEC79E-3A87-464C-B2E0-2F691325C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37" y="2290914"/>
            <a:ext cx="5044063" cy="25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69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Modelli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F74F852-D852-476B-B0CB-A103CAB1B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354142"/>
              </p:ext>
            </p:extLst>
          </p:nvPr>
        </p:nvGraphicFramePr>
        <p:xfrm>
          <a:off x="290213" y="1884834"/>
          <a:ext cx="11608526" cy="4049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042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Architettura</a:t>
            </a:r>
            <a:r>
              <a:rPr lang="en-GB" sz="5400" dirty="0"/>
              <a:t> </a:t>
            </a:r>
            <a:r>
              <a:rPr lang="en-GB" sz="5400" dirty="0" err="1"/>
              <a:t>delle</a:t>
            </a:r>
            <a:r>
              <a:rPr lang="en-GB" sz="5400" dirty="0"/>
              <a:t> </a:t>
            </a:r>
            <a:r>
              <a:rPr lang="en-GB" sz="5400" dirty="0" err="1"/>
              <a:t>reti</a:t>
            </a:r>
            <a:r>
              <a:rPr lang="en-GB" sz="5400" dirty="0"/>
              <a:t> </a:t>
            </a:r>
            <a:r>
              <a:rPr lang="en-GB" sz="5400" dirty="0" err="1"/>
              <a:t>neurali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5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Sono stati costruiti </a:t>
            </a:r>
            <a:r>
              <a:rPr lang="it-IT" b="1" dirty="0"/>
              <a:t>due tipi </a:t>
            </a:r>
            <a:r>
              <a:rPr lang="it-IT" dirty="0"/>
              <a:t>di Reti Neurali basate sul numero di differenti sentimenti della variabile target:</a:t>
            </a:r>
          </a:p>
          <a:p>
            <a:pPr lvl="1"/>
            <a:r>
              <a:rPr lang="it-IT" dirty="0"/>
              <a:t>Rete Neurale a </a:t>
            </a:r>
            <a:r>
              <a:rPr lang="it-IT" b="1" dirty="0"/>
              <a:t>2 sentimenti</a:t>
            </a:r>
            <a:r>
              <a:rPr lang="it-IT" dirty="0"/>
              <a:t>: Positivi e Negativi</a:t>
            </a:r>
          </a:p>
          <a:p>
            <a:pPr lvl="1"/>
            <a:r>
              <a:rPr lang="it-IT" dirty="0"/>
              <a:t>Rete Neurale a </a:t>
            </a:r>
            <a:r>
              <a:rPr lang="it-IT" b="1" dirty="0"/>
              <a:t>4 sentimenti</a:t>
            </a:r>
            <a:r>
              <a:rPr lang="it-IT" dirty="0"/>
              <a:t>: Positivi, Negativi, Entrambi e Neutrali.</a:t>
            </a:r>
          </a:p>
          <a:p>
            <a:endParaRPr lang="it-IT" dirty="0"/>
          </a:p>
          <a:p>
            <a:r>
              <a:rPr lang="it-IT" dirty="0"/>
              <a:t>Architettura Rete Neurale Semplice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2D8E0C8-D065-7640-99E6-FFFBA4D2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64594" y="3953661"/>
            <a:ext cx="2143076" cy="23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61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Reti</a:t>
            </a:r>
            <a:r>
              <a:rPr lang="en-GB" sz="5400" dirty="0"/>
              <a:t> </a:t>
            </a:r>
            <a:r>
              <a:rPr lang="en-GB" sz="5400" dirty="0" err="1"/>
              <a:t>Neurali</a:t>
            </a:r>
            <a:r>
              <a:rPr lang="en-GB" sz="5400" dirty="0"/>
              <a:t> a 4 </a:t>
            </a:r>
            <a:r>
              <a:rPr lang="en-GB" sz="5400" dirty="0" err="1"/>
              <a:t>sentimenti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6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Risultati su </a:t>
            </a:r>
            <a:r>
              <a:rPr lang="it-IT" dirty="0" err="1"/>
              <a:t>SentiPolc</a:t>
            </a:r>
            <a:r>
              <a:rPr lang="it-IT" dirty="0"/>
              <a:t> Test set:</a:t>
            </a:r>
          </a:p>
          <a:p>
            <a:pPr lvl="1"/>
            <a:r>
              <a:rPr lang="it-IT" dirty="0"/>
              <a:t>F1 score: 0.467 - </a:t>
            </a:r>
            <a:r>
              <a:rPr lang="it-IT" dirty="0" err="1"/>
              <a:t>Accuracy</a:t>
            </a:r>
            <a:r>
              <a:rPr lang="it-IT" dirty="0"/>
              <a:t>: 46.22 %  </a:t>
            </a:r>
          </a:p>
          <a:p>
            <a:r>
              <a:rPr lang="it-IT" dirty="0"/>
              <a:t>Risultati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124" y="3639279"/>
            <a:ext cx="5239336" cy="276185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41531" y="3689115"/>
            <a:ext cx="5899009" cy="26541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06869" y="3238563"/>
            <a:ext cx="330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a 4 sentimenti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240824" y="3240164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a 4 sentimenti negli anni</a:t>
            </a:r>
          </a:p>
        </p:txBody>
      </p:sp>
    </p:spTree>
    <p:extLst>
      <p:ext uri="{BB962C8B-B14F-4D97-AF65-F5344CB8AC3E}">
        <p14:creationId xmlns:p14="http://schemas.microsoft.com/office/powerpoint/2010/main" val="1152398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Reti</a:t>
            </a:r>
            <a:r>
              <a:rPr lang="en-GB" sz="5400" dirty="0"/>
              <a:t> </a:t>
            </a:r>
            <a:r>
              <a:rPr lang="en-GB" sz="5400" dirty="0" err="1"/>
              <a:t>Neurali</a:t>
            </a:r>
            <a:r>
              <a:rPr lang="en-GB" sz="5400" dirty="0"/>
              <a:t> a 2 </a:t>
            </a:r>
            <a:r>
              <a:rPr lang="en-GB" sz="5400" dirty="0" err="1"/>
              <a:t>sentimenti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7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Risultati su </a:t>
            </a:r>
            <a:r>
              <a:rPr lang="it-IT" dirty="0" err="1"/>
              <a:t>SentiPolc</a:t>
            </a:r>
            <a:r>
              <a:rPr lang="it-IT" dirty="0"/>
              <a:t> Test set:</a:t>
            </a:r>
          </a:p>
          <a:p>
            <a:pPr lvl="1"/>
            <a:r>
              <a:rPr lang="it-IT" dirty="0"/>
              <a:t>F1 score: 0.627 - </a:t>
            </a:r>
            <a:r>
              <a:rPr lang="it-IT" dirty="0" err="1"/>
              <a:t>Accuracy</a:t>
            </a:r>
            <a:r>
              <a:rPr lang="it-IT" dirty="0"/>
              <a:t>: 61.89 %  </a:t>
            </a:r>
          </a:p>
          <a:p>
            <a:r>
              <a:rPr lang="it-IT" dirty="0"/>
              <a:t>Risultati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1781" y="3662423"/>
            <a:ext cx="5091718" cy="26541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3792" y="3689139"/>
            <a:ext cx="6141706" cy="265411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36231" y="3248396"/>
            <a:ext cx="330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a 2 sentimenti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240824" y="3249997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a 2 sentimenti negli anni</a:t>
            </a:r>
          </a:p>
        </p:txBody>
      </p:sp>
    </p:spTree>
    <p:extLst>
      <p:ext uri="{BB962C8B-B14F-4D97-AF65-F5344CB8AC3E}">
        <p14:creationId xmlns:p14="http://schemas.microsoft.com/office/powerpoint/2010/main" val="426173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Architettura</a:t>
            </a:r>
            <a:r>
              <a:rPr lang="en-GB" sz="5400" dirty="0"/>
              <a:t> </a:t>
            </a:r>
            <a:r>
              <a:rPr lang="en-GB" sz="5400" dirty="0" err="1"/>
              <a:t>SentITA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8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29922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/>
              <a:t>Il modello riceve in input una rappresentazione delle parole con word </a:t>
            </a:r>
            <a:r>
              <a:rPr lang="it-IT" dirty="0" err="1"/>
              <a:t>embedding</a:t>
            </a:r>
            <a:endParaRPr lang="it-IT" dirty="0"/>
          </a:p>
          <a:p>
            <a:pPr>
              <a:lnSpc>
                <a:spcPct val="110000"/>
              </a:lnSpc>
            </a:pPr>
            <a:r>
              <a:rPr lang="it-IT" dirty="0"/>
              <a:t>Addestrato su </a:t>
            </a:r>
            <a:r>
              <a:rPr lang="it-IT" dirty="0" err="1"/>
              <a:t>dataset</a:t>
            </a:r>
            <a:r>
              <a:rPr lang="it-IT" dirty="0"/>
              <a:t> differenti (Sentipolc2016, AB- SITA2018 + Wikipedia). </a:t>
            </a:r>
          </a:p>
          <a:p>
            <a:pPr>
              <a:lnSpc>
                <a:spcPct val="100000"/>
              </a:lnSpc>
            </a:pPr>
            <a:r>
              <a:rPr lang="it-IT" dirty="0"/>
              <a:t>I dati di addestramento e test comprendono circa 102k frasi di cui 7k con sentimento positivo, 7k negativo e 88k neutrale.</a:t>
            </a:r>
          </a:p>
          <a:p>
            <a:pPr>
              <a:lnSpc>
                <a:spcPct val="150000"/>
              </a:lnSpc>
            </a:pPr>
            <a:r>
              <a:rPr lang="it-IT" dirty="0"/>
              <a:t>Architettura Rete Neurale: </a:t>
            </a:r>
            <a:r>
              <a:rPr lang="it-IT" dirty="0" err="1"/>
              <a:t>Bidirectional</a:t>
            </a:r>
            <a:r>
              <a:rPr lang="it-IT" dirty="0"/>
              <a:t> LSTM-CNN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2D8E0C8-D065-7640-99E6-FFFBA4D2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058400" y="1863008"/>
            <a:ext cx="1995948" cy="409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3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6835</TotalTime>
  <Words>1413</Words>
  <Application>Microsoft Macintosh PowerPoint</Application>
  <PresentationFormat>Widescreen</PresentationFormat>
  <Paragraphs>205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CMR9</vt:lpstr>
      <vt:lpstr>Wingdings</vt:lpstr>
      <vt:lpstr>Tema di Office</vt:lpstr>
      <vt:lpstr>Puccini by mail Sentiment polarity prediction</vt:lpstr>
      <vt:lpstr>Progetto </vt:lpstr>
      <vt:lpstr>Dati </vt:lpstr>
      <vt:lpstr>Word Cloud </vt:lpstr>
      <vt:lpstr>Modelli</vt:lpstr>
      <vt:lpstr>Architettura delle reti neurali</vt:lpstr>
      <vt:lpstr>Reti Neurali a 4 sentimenti</vt:lpstr>
      <vt:lpstr>Reti Neurali a 2 sentimenti</vt:lpstr>
      <vt:lpstr>Architettura SentITA</vt:lpstr>
      <vt:lpstr>SentITA sentiment polarity</vt:lpstr>
      <vt:lpstr>SentITA emotion</vt:lpstr>
      <vt:lpstr>SentITA emotion and sentiment</vt:lpstr>
      <vt:lpstr>Neural Networks vs. SentITA</vt:lpstr>
      <vt:lpstr>Neural Networks vs. SentITA</vt:lpstr>
      <vt:lpstr>Esempi di previsione</vt:lpstr>
      <vt:lpstr>Esempi di previsione</vt:lpstr>
      <vt:lpstr>Esempi di previsione</vt:lpstr>
      <vt:lpstr>Esempi di previsione</vt:lpstr>
      <vt:lpstr>Conclusioni &amp; Next Steps</vt:lpstr>
      <vt:lpstr>Domande?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Lyrics Emotion Detection App</dc:title>
  <dc:creator>Microsoft Office User</dc:creator>
  <cp:lastModifiedBy>Andrea Ierardi</cp:lastModifiedBy>
  <cp:revision>34</cp:revision>
  <dcterms:created xsi:type="dcterms:W3CDTF">2021-05-08T11:12:21Z</dcterms:created>
  <dcterms:modified xsi:type="dcterms:W3CDTF">2022-01-18T20:23:32Z</dcterms:modified>
</cp:coreProperties>
</file>