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D0817-73AF-4151-BD1D-D78A4CADE96C}" v="350" dt="2023-02-07T23:12:19.739"/>
    <p1510:client id="{CCDC655E-16B3-4B08-B70B-9D71F4DB5844}" v="241" dt="2023-02-10T21:10:20.299"/>
    <p1510:client id="{E5A6EB6B-CBB0-40CC-B4A4-4C7A18F9ABD0}" v="503" dt="2023-02-07T23:35:03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0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Fumo dalla fabbrica">
            <a:extLst>
              <a:ext uri="{FF2B5EF4-FFF2-40B4-BE49-F238E27FC236}">
                <a16:creationId xmlns:a16="http://schemas.microsoft.com/office/drawing/2014/main" id="{F2C7E2C9-3A2D-382B-0EB7-039CCE778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11" b="1301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1DBAC7A-E065-8228-9DE2-9A86C9511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DILATAZIONE TERMICA DEI GAS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8AAA89-6274-F8A3-9CA2-F1CFD1C4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Relazione scientifica</a:t>
            </a:r>
          </a:p>
        </p:txBody>
      </p:sp>
    </p:spTree>
    <p:extLst>
      <p:ext uri="{BB962C8B-B14F-4D97-AF65-F5344CB8AC3E}">
        <p14:creationId xmlns:p14="http://schemas.microsoft.com/office/powerpoint/2010/main" val="209449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8">
            <a:extLst>
              <a:ext uri="{FF2B5EF4-FFF2-40B4-BE49-F238E27FC236}">
                <a16:creationId xmlns:a16="http://schemas.microsoft.com/office/drawing/2014/main" id="{265CB7BC-3AC1-371F-34C9-091CA5717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C3582F-5EC8-26FB-6EC5-A25EF8B2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OCCORRENTE</a:t>
            </a:r>
          </a:p>
        </p:txBody>
      </p:sp>
    </p:spTree>
    <p:extLst>
      <p:ext uri="{BB962C8B-B14F-4D97-AF65-F5344CB8AC3E}">
        <p14:creationId xmlns:p14="http://schemas.microsoft.com/office/powerpoint/2010/main" val="31331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4" descr="Immagine che contiene sgabello, sedile, scuro, tavolo&#10;&#10;Descrizione generata automaticamente">
            <a:extLst>
              <a:ext uri="{FF2B5EF4-FFF2-40B4-BE49-F238E27FC236}">
                <a16:creationId xmlns:a16="http://schemas.microsoft.com/office/drawing/2014/main" id="{55FBEDF1-1EBF-EACA-4D92-38B34275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810881"/>
            <a:ext cx="2945339" cy="294533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295C1D-CB94-00D8-9903-85F9262D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976" y="374002"/>
            <a:ext cx="2904420" cy="268633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7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178A693B-2FB5-3F8B-95BF-21BD032F6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91" y="4279769"/>
            <a:ext cx="2336035" cy="176203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3" descr="Immagine che contiene testo, interni, bottiglia&#10;&#10;Descrizione generata automaticamente">
            <a:extLst>
              <a:ext uri="{FF2B5EF4-FFF2-40B4-BE49-F238E27FC236}">
                <a16:creationId xmlns:a16="http://schemas.microsoft.com/office/drawing/2014/main" id="{8C08EB7C-2A65-8F91-424B-8241896A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160" y="3096468"/>
            <a:ext cx="1589012" cy="295630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9BC5B3-2D52-CEB1-81CC-DE56FACDC60E}"/>
              </a:ext>
            </a:extLst>
          </p:cNvPr>
          <p:cNvSpPr txBox="1"/>
          <p:nvPr/>
        </p:nvSpPr>
        <p:spPr>
          <a:xfrm>
            <a:off x="8014995" y="2623457"/>
            <a:ext cx="3986245" cy="39452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6286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Una </a:t>
            </a:r>
            <a:r>
              <a:rPr lang="en-US" sz="2000" dirty="0" err="1"/>
              <a:t>beuta</a:t>
            </a:r>
            <a:r>
              <a:rPr lang="en-US" sz="2000" dirty="0"/>
              <a:t> in </a:t>
            </a:r>
            <a:r>
              <a:rPr lang="en-US" sz="2000" dirty="0" err="1"/>
              <a:t>pyrex</a:t>
            </a:r>
            <a:endParaRPr lang="en-US" sz="2000" dirty="0" err="1">
              <a:ea typeface="Calibri"/>
              <a:cs typeface="Calibri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palloncino</a:t>
            </a:r>
            <a:endParaRPr lang="en-US" sz="2000" dirty="0" err="1">
              <a:ea typeface="Calibri"/>
              <a:cs typeface="Calibri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treppiedi</a:t>
            </a:r>
            <a:endParaRPr lang="en-US" sz="2000" dirty="0" err="1">
              <a:ea typeface="Calibri"/>
              <a:cs typeface="Calibri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Uno </a:t>
            </a:r>
            <a:r>
              <a:rPr lang="en-US" sz="2000" dirty="0" err="1"/>
              <a:t>spargifiamme</a:t>
            </a:r>
            <a:endParaRPr lang="en-US" sz="2000" dirty="0" err="1">
              <a:ea typeface="Calibri"/>
              <a:cs typeface="Calibri"/>
            </a:endParaRPr>
          </a:p>
          <a:p>
            <a:pPr marL="6286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 </a:t>
            </a:r>
            <a:r>
              <a:rPr lang="en-US" sz="2000" dirty="0" err="1"/>
              <a:t>fornelletto</a:t>
            </a:r>
            <a:r>
              <a:rPr lang="en-US" sz="2000" dirty="0"/>
              <a:t> ad </a:t>
            </a:r>
            <a:r>
              <a:rPr lang="en-US" sz="2000" dirty="0" err="1"/>
              <a:t>alcool</a:t>
            </a:r>
            <a:endParaRPr lang="en-US" sz="20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67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46E188-4D76-FD41-4858-8DED010C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PROCEDIMENTO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09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3" descr="Immagine che contiene interni, tavolo, pavimento, dilegno&#10;&#10;Descrizione generata automaticamente">
            <a:extLst>
              <a:ext uri="{FF2B5EF4-FFF2-40B4-BE49-F238E27FC236}">
                <a16:creationId xmlns:a16="http://schemas.microsoft.com/office/drawing/2014/main" id="{41D5F84E-B491-0B14-2995-8CE6B7A48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4345E-E3E2-9240-0D58-8912E4BE39A6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posizionato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elementi</a:t>
            </a:r>
            <a:r>
              <a:rPr lang="en-US" sz="2200" dirty="0"/>
              <a:t> in </a:t>
            </a:r>
            <a:r>
              <a:rPr lang="en-US" sz="2200" dirty="0" err="1"/>
              <a:t>questo</a:t>
            </a:r>
            <a:r>
              <a:rPr lang="en-US" sz="2200" dirty="0"/>
              <a:t> modo e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il </a:t>
            </a:r>
            <a:r>
              <a:rPr lang="en-US" sz="2200" dirty="0" err="1"/>
              <a:t>fornelletto</a:t>
            </a:r>
            <a:r>
              <a:rPr lang="en-US" sz="2200" dirty="0"/>
              <a:t> ad </a:t>
            </a:r>
            <a:r>
              <a:rPr lang="en-US" sz="2200" dirty="0" err="1"/>
              <a:t>alcool</a:t>
            </a:r>
            <a:r>
              <a:rPr lang="en-US" sz="2200" dirty="0"/>
              <a:t>.</a:t>
            </a:r>
            <a:endParaRPr lang="en-US" sz="22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5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3" descr="Immagine che contiene tavolo, pavimento, interni, dilegno&#10;&#10;Descrizione generata automaticamente">
            <a:extLst>
              <a:ext uri="{FF2B5EF4-FFF2-40B4-BE49-F238E27FC236}">
                <a16:creationId xmlns:a16="http://schemas.microsoft.com/office/drawing/2014/main" id="{AFE70A51-2B4C-92A3-98B5-E5529D9C8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58DF2-3BF6-5AD3-0E16-304B11FF96B0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9144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Lentamente, il </a:t>
            </a:r>
            <a:r>
              <a:rPr lang="en-US" sz="2200" dirty="0" err="1">
                <a:ea typeface="+mn-lt"/>
                <a:cs typeface="+mn-lt"/>
              </a:rPr>
              <a:t>palloncino</a:t>
            </a:r>
            <a:r>
              <a:rPr lang="en-US" sz="2200" dirty="0">
                <a:ea typeface="+mn-lt"/>
                <a:cs typeface="+mn-lt"/>
              </a:rPr>
              <a:t> ha </a:t>
            </a:r>
            <a:r>
              <a:rPr lang="en-US" sz="2200" dirty="0" err="1">
                <a:ea typeface="+mn-lt"/>
                <a:cs typeface="+mn-lt"/>
              </a:rPr>
              <a:t>cominciato</a:t>
            </a:r>
            <a:r>
              <a:rPr lang="en-US" sz="2200" dirty="0">
                <a:ea typeface="+mn-lt"/>
                <a:cs typeface="+mn-lt"/>
              </a:rPr>
              <a:t> a </a:t>
            </a:r>
            <a:r>
              <a:rPr lang="en-US" sz="2200" dirty="0" err="1">
                <a:ea typeface="+mn-lt"/>
                <a:cs typeface="+mn-lt"/>
              </a:rPr>
              <a:t>gonfiarsi</a:t>
            </a:r>
            <a:r>
              <a:rPr lang="en-US" sz="2200" dirty="0">
                <a:ea typeface="+mn-lt"/>
                <a:cs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25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avolo, interni, pavimento, dilegno&#10;&#10;Descrizione generata automaticamente">
            <a:extLst>
              <a:ext uri="{FF2B5EF4-FFF2-40B4-BE49-F238E27FC236}">
                <a16:creationId xmlns:a16="http://schemas.microsoft.com/office/drawing/2014/main" id="{919C2DC6-9117-79A3-2C86-4A13ACED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BFE056-277F-CE99-DB18-A4000BCC86EE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9144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Fino a </a:t>
            </a:r>
            <a:r>
              <a:rPr lang="en-US" sz="2200" dirty="0" err="1"/>
              <a:t>quando</a:t>
            </a:r>
            <a:r>
              <a:rPr lang="en-US" sz="2200" dirty="0"/>
              <a:t> non </a:t>
            </a:r>
            <a:r>
              <a:rPr lang="en-US" sz="2200" dirty="0" err="1"/>
              <a:t>si</a:t>
            </a:r>
            <a:r>
              <a:rPr lang="en-US" sz="2200" dirty="0"/>
              <a:t> è </a:t>
            </a:r>
            <a:r>
              <a:rPr lang="en-US" sz="2200" dirty="0" err="1"/>
              <a:t>retto</a:t>
            </a:r>
            <a:r>
              <a:rPr lang="en-US" sz="2200" dirty="0"/>
              <a:t> da solo in </a:t>
            </a:r>
            <a:r>
              <a:rPr lang="en-US" sz="2200" dirty="0" err="1"/>
              <a:t>posizione</a:t>
            </a:r>
            <a:r>
              <a:rPr lang="en-US" sz="2200" dirty="0"/>
              <a:t> </a:t>
            </a:r>
            <a:r>
              <a:rPr lang="en-US" sz="2200" dirty="0" err="1"/>
              <a:t>verticale</a:t>
            </a:r>
            <a:r>
              <a:rPr lang="en-US" sz="2200" dirty="0"/>
              <a:t>!</a:t>
            </a: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40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066E95-8431-C64A-8A67-56EF74AB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OSSERVAZIONI E CONCLUSIONI </a:t>
            </a:r>
            <a:endParaRPr lang="en-US" sz="4600" dirty="0">
              <a:ea typeface="Calibri Light"/>
              <a:cs typeface="Calibri Light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F2325D-CFA0-30E5-0C90-F6D40D21B76A}"/>
              </a:ext>
            </a:extLst>
          </p:cNvPr>
          <p:cNvSpPr txBox="1"/>
          <p:nvPr/>
        </p:nvSpPr>
        <p:spPr>
          <a:xfrm>
            <a:off x="1524000" y="929452"/>
            <a:ext cx="9144000" cy="25267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fornelletto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ad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alcool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ha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riscaldato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beuta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volta ha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riscaldato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l'aria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all'interno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L'aria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a causa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dilatazione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termica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è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aumentata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volume ed è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entrata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all'interno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palloncino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gonfiandolo</a:t>
            </a:r>
            <a:r>
              <a:rPr lang="en-US" sz="3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endParaRPr lang="it-IT" dirty="0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Office Theme</vt:lpstr>
      <vt:lpstr>DILATAZIONE TERMICA DEI GAS</vt:lpstr>
      <vt:lpstr>OCCORRENTE</vt:lpstr>
      <vt:lpstr>Presentazione standard di PowerPoint</vt:lpstr>
      <vt:lpstr>PROCEDIMENTO</vt:lpstr>
      <vt:lpstr>Presentazione standard di PowerPoint</vt:lpstr>
      <vt:lpstr>Presentazione standard di PowerPoint</vt:lpstr>
      <vt:lpstr>Presentazione standard di PowerPoint</vt:lpstr>
      <vt:lpstr>OSSERVAZIONI E CONCLUSIONI 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228</cp:revision>
  <dcterms:created xsi:type="dcterms:W3CDTF">2023-02-07T22:51:02Z</dcterms:created>
  <dcterms:modified xsi:type="dcterms:W3CDTF">2023-02-10T21:10:24Z</dcterms:modified>
</cp:coreProperties>
</file>