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26146-9A26-4363-9657-EB6E7E39D4D6}" v="238" dt="2023-02-10T20:43:32.082"/>
    <p1510:client id="{A6880F79-227B-46B9-9E36-810318C7FFAB}" v="181" dt="2023-02-07T22:35:54.348"/>
    <p1510:client id="{A6F208DA-FFBB-442F-BADB-229B81D111FA}" v="65" dt="2023-02-10T20:57:06.665"/>
    <p1510:client id="{B69BB570-0F7D-40EE-B133-C59EC71D64C1}" v="270" dt="2023-02-07T22:22:48.480"/>
    <p1510:client id="{BE046BAF-ADB0-4AD0-BB3F-41081575E07A}" v="562" dt="2023-02-07T23:24:03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6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0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8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1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6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1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9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2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5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2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7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>
            <a:extLst>
              <a:ext uri="{FF2B5EF4-FFF2-40B4-BE49-F238E27FC236}">
                <a16:creationId xmlns:a16="http://schemas.microsoft.com/office/drawing/2014/main" id="{C2B07744-2BF0-B8DB-73BB-8B3620534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4791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solidFill>
                  <a:srgbClr val="FFFFFF"/>
                </a:solidFill>
                <a:ea typeface="Calibri Light"/>
                <a:cs typeface="Calibri Light"/>
              </a:rPr>
              <a:t>DILATAZIONE TERMICA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solidFill>
                  <a:srgbClr val="FFFFFF"/>
                </a:solidFill>
                <a:ea typeface="Calibri"/>
                <a:cs typeface="Calibri"/>
              </a:rPr>
              <a:t>Relazione scientifica</a:t>
            </a: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39D317-5A7E-03D3-C928-2F1225B23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66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0AE0E27-1289-F7F9-7992-BFC75604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OCCORRENTE</a:t>
            </a:r>
          </a:p>
        </p:txBody>
      </p:sp>
    </p:spTree>
    <p:extLst>
      <p:ext uri="{BB962C8B-B14F-4D97-AF65-F5344CB8AC3E}">
        <p14:creationId xmlns:p14="http://schemas.microsoft.com/office/powerpoint/2010/main" val="155544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4357" cy="434340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79836F-A466-1DE3-7B86-9FD8374A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031353"/>
            <a:ext cx="7736255" cy="31811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UN ANELLO DI GRAVESANDE</a:t>
            </a:r>
            <a:b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 UN FORNELLETTO</a:t>
            </a:r>
            <a:b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2102827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" y="4932939"/>
            <a:ext cx="11277601" cy="146614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280AB2-77A5-4CB7-AF7D-1795CA8D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2728167"/>
            <a:ext cx="2115455" cy="206545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06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F8DA81-6A23-07E4-FBB5-0163AFE2F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7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797661-5F60-35AE-2EAA-547F6740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2244909"/>
            <a:ext cx="4693473" cy="3954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PROCEDIMENTO</a:t>
            </a:r>
          </a:p>
        </p:txBody>
      </p:sp>
    </p:spTree>
    <p:extLst>
      <p:ext uri="{BB962C8B-B14F-4D97-AF65-F5344CB8AC3E}">
        <p14:creationId xmlns:p14="http://schemas.microsoft.com/office/powerpoint/2010/main" val="45854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7E26770-1E44-8708-F033-D2F36D5EADA0}"/>
              </a:ext>
            </a:extLst>
          </p:cNvPr>
          <p:cNvSpPr txBox="1"/>
          <p:nvPr/>
        </p:nvSpPr>
        <p:spPr>
          <a:xfrm>
            <a:off x="3918180" y="538843"/>
            <a:ext cx="7518024" cy="57580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/>
              <a:t>   </a:t>
            </a:r>
            <a:r>
              <a:rPr lang="en-US" sz="4000" err="1"/>
              <a:t>Verifichiamo</a:t>
            </a:r>
            <a:r>
              <a:rPr lang="en-US" sz="4000"/>
              <a:t> </a:t>
            </a:r>
            <a:r>
              <a:rPr lang="en-US" sz="4000" err="1"/>
              <a:t>che</a:t>
            </a:r>
            <a:r>
              <a:rPr lang="en-US" sz="4000"/>
              <a:t> la </a:t>
            </a:r>
            <a:r>
              <a:rPr lang="en-US" sz="4000" err="1"/>
              <a:t>sfera</a:t>
            </a:r>
            <a:r>
              <a:rPr lang="en-US" sz="4000"/>
              <a:t> </a:t>
            </a:r>
            <a:r>
              <a:rPr lang="en-US" sz="4000" err="1"/>
              <a:t>entri</a:t>
            </a:r>
            <a:r>
              <a:rPr lang="en-US" sz="4000"/>
              <a:t> </a:t>
            </a:r>
            <a:r>
              <a:rPr lang="en-US" sz="4000" err="1"/>
              <a:t>correttamente</a:t>
            </a:r>
            <a:r>
              <a:rPr lang="en-US" sz="4000"/>
              <a:t> nell'anello.</a:t>
            </a:r>
            <a:endParaRPr lang="en-US" sz="4000">
              <a:cs typeface="Calibri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>
              <a:cs typeface="Calibri"/>
            </a:endParaRPr>
          </a:p>
          <a:p>
            <a:pPr marL="571500" indent="-571500">
              <a:lnSpc>
                <a:spcPct val="12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it-IT" sz="4000">
                <a:cs typeface="Calibri"/>
              </a:rPr>
              <a:t>Scaldiamo la sfera sul fornelletto e aspettiamo qualche minuto.</a:t>
            </a:r>
            <a:endParaRPr lang="en-US" sz="4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585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3970" y="450221"/>
            <a:ext cx="671597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D30977-50BB-2699-9945-58756380B2CA}"/>
              </a:ext>
            </a:extLst>
          </p:cNvPr>
          <p:cNvSpPr txBox="1"/>
          <p:nvPr/>
        </p:nvSpPr>
        <p:spPr>
          <a:xfrm>
            <a:off x="5541264" y="1111086"/>
            <a:ext cx="5626099" cy="26238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cap="all" spc="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Ora, LA SFERA non riuscirà più ad entrare nelL'ANELLO!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9112" y="4521269"/>
            <a:ext cx="4442445" cy="1886509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Immagine 3" descr="Immagine che contiene interni, pavimento&#10;&#10;Descrizione generata automaticamente">
            <a:extLst>
              <a:ext uri="{FF2B5EF4-FFF2-40B4-BE49-F238E27FC236}">
                <a16:creationId xmlns:a16="http://schemas.microsoft.com/office/drawing/2014/main" id="{7315E95D-C22E-1E4F-DE9E-9CD4A54F2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3" r="1" b="1"/>
          <a:stretch/>
        </p:blipFill>
        <p:spPr>
          <a:xfrm>
            <a:off x="466344" y="450221"/>
            <a:ext cx="4393840" cy="5957557"/>
          </a:xfrm>
          <a:prstGeom prst="rect">
            <a:avLst/>
          </a:prstGeom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4487" y="4521270"/>
            <a:ext cx="2115455" cy="1890204"/>
          </a:xfrm>
          <a:prstGeom prst="rect">
            <a:avLst/>
          </a:prstGeom>
          <a:solidFill>
            <a:srgbClr val="7D324F">
              <a:alpha val="95000"/>
            </a:srgbClr>
          </a:solidFill>
          <a:ln w="25400">
            <a:solidFill>
              <a:srgbClr val="7D324F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4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612000-2DDC-2190-72CB-22DCDCEE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871758"/>
            <a:ext cx="5227171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err="1"/>
              <a:t>Osservazioni</a:t>
            </a:r>
            <a:r>
              <a:rPr lang="en-US" sz="5400"/>
              <a:t> </a:t>
            </a:r>
            <a:br>
              <a:rPr lang="en-US" sz="5400"/>
            </a:br>
            <a:r>
              <a:rPr lang="en-US" sz="5400"/>
              <a:t>e </a:t>
            </a:r>
            <a:r>
              <a:rPr lang="en-US" sz="5400" err="1"/>
              <a:t>conclusioni</a:t>
            </a:r>
            <a:endParaRPr lang="it-IT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ABAE6-822A-6A2A-DFCA-A3AC4DAEA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25" r="9633" b="6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3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5FF713-FAF6-BC9C-F905-C589E3CFC71C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cap="all" spc="30" err="1"/>
              <a:t>RISCANdando</a:t>
            </a:r>
            <a:r>
              <a:rPr lang="en-US" sz="2200" cap="all" spc="30"/>
              <a:t> la </a:t>
            </a:r>
            <a:r>
              <a:rPr lang="en-US" sz="2200" cap="all" spc="30" err="1"/>
              <a:t>sfera</a:t>
            </a:r>
            <a:r>
              <a:rPr lang="en-US" sz="2200" cap="all" spc="30"/>
              <a:t>, le sue </a:t>
            </a:r>
            <a:r>
              <a:rPr lang="en-US" sz="2200" cap="all" spc="30" err="1"/>
              <a:t>molecole</a:t>
            </a:r>
            <a:r>
              <a:rPr lang="en-US" sz="2200" cap="all" spc="30"/>
              <a:t> </a:t>
            </a:r>
            <a:r>
              <a:rPr lang="en-US" sz="2200" cap="all" spc="30" err="1"/>
              <a:t>hanno</a:t>
            </a:r>
            <a:r>
              <a:rPr lang="en-US" sz="2200" cap="all" spc="30"/>
              <a:t> </a:t>
            </a:r>
            <a:r>
              <a:rPr lang="en-US" sz="2200" cap="all" spc="30" err="1"/>
              <a:t>aumentato</a:t>
            </a:r>
            <a:r>
              <a:rPr lang="en-US" sz="2200" cap="all" spc="30"/>
              <a:t> </a:t>
            </a:r>
            <a:r>
              <a:rPr lang="en-US" sz="2200" cap="all" spc="30" err="1"/>
              <a:t>l'agitazione</a:t>
            </a:r>
            <a:r>
              <a:rPr lang="en-US" sz="2200" cap="all" spc="30"/>
              <a:t> </a:t>
            </a:r>
            <a:r>
              <a:rPr lang="en-US" sz="2200" cap="all" spc="30" err="1"/>
              <a:t>termica</a:t>
            </a:r>
            <a:r>
              <a:rPr lang="en-US" sz="2200" cap="all" spc="30"/>
              <a:t> e la </a:t>
            </a:r>
            <a:r>
              <a:rPr lang="en-US" sz="2200" cap="all" spc="30" err="1"/>
              <a:t>distanza</a:t>
            </a:r>
            <a:r>
              <a:rPr lang="en-US" sz="2200" cap="all" spc="30"/>
              <a:t> </a:t>
            </a:r>
            <a:r>
              <a:rPr lang="en-US" sz="2200" cap="all" spc="30" err="1"/>
              <a:t>tra</a:t>
            </a:r>
            <a:r>
              <a:rPr lang="en-US" sz="2200" cap="all" spc="30"/>
              <a:t> di esse è </a:t>
            </a:r>
            <a:r>
              <a:rPr lang="en-US" sz="2200" cap="all" spc="30" err="1"/>
              <a:t>aumentata</a:t>
            </a:r>
            <a:r>
              <a:rPr lang="en-US" sz="2200" cap="all" spc="30"/>
              <a:t>. Di </a:t>
            </a:r>
            <a:r>
              <a:rPr lang="en-US" sz="2200" cap="all" spc="30" err="1"/>
              <a:t>conseguenza</a:t>
            </a:r>
            <a:r>
              <a:rPr lang="en-US" sz="2200" cap="all" spc="30"/>
              <a:t>, la </a:t>
            </a:r>
            <a:r>
              <a:rPr lang="en-US" sz="2200" cap="all" spc="30" err="1"/>
              <a:t>sfera</a:t>
            </a:r>
            <a:r>
              <a:rPr lang="en-US" sz="2200" cap="all" spc="30"/>
              <a:t> è </a:t>
            </a:r>
            <a:r>
              <a:rPr lang="en-US" sz="2200" cap="all" spc="30" err="1"/>
              <a:t>incrementata</a:t>
            </a:r>
            <a:r>
              <a:rPr lang="en-US" sz="2200" cap="all" spc="30"/>
              <a:t> di volume e non </a:t>
            </a:r>
            <a:r>
              <a:rPr lang="en-US" sz="2200" cap="all" spc="30" err="1"/>
              <a:t>entra</a:t>
            </a:r>
            <a:r>
              <a:rPr lang="en-US" sz="2200" cap="all" spc="30"/>
              <a:t> </a:t>
            </a:r>
            <a:r>
              <a:rPr lang="en-US" sz="2200" cap="all" spc="30" err="1"/>
              <a:t>più</a:t>
            </a:r>
            <a:r>
              <a:rPr lang="en-US" sz="2200" cap="all" spc="30"/>
              <a:t> </a:t>
            </a:r>
            <a:r>
              <a:rPr lang="en-US" sz="2200" cap="all" spc="30" err="1"/>
              <a:t>nell'anello</a:t>
            </a:r>
            <a:r>
              <a:rPr lang="en-US" sz="2200" cap="all" spc="30"/>
              <a:t>, come </a:t>
            </a:r>
            <a:r>
              <a:rPr lang="en-US" sz="2200" cap="all" spc="30" err="1"/>
              <a:t>succedeva</a:t>
            </a:r>
            <a:r>
              <a:rPr lang="en-US" sz="2200" cap="all" spc="30"/>
              <a:t> prima.</a:t>
            </a:r>
            <a:endParaRPr lang="it-IT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13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Office Theme</vt:lpstr>
      <vt:lpstr>DILATAZIONE TERMICA</vt:lpstr>
      <vt:lpstr>OCCORRENTE</vt:lpstr>
      <vt:lpstr>1. UN ANELLO DI GRAVESANDE 2. UN FORNELLETTO </vt:lpstr>
      <vt:lpstr>PROCEDIMENTO</vt:lpstr>
      <vt:lpstr>Presentazione standard di PowerPoint</vt:lpstr>
      <vt:lpstr>Presentazione standard di PowerPoint</vt:lpstr>
      <vt:lpstr>Osservazioni  e conclusioni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1</cp:revision>
  <dcterms:created xsi:type="dcterms:W3CDTF">2023-02-07T21:57:17Z</dcterms:created>
  <dcterms:modified xsi:type="dcterms:W3CDTF">2023-02-10T21:06:32Z</dcterms:modified>
</cp:coreProperties>
</file>