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AFA-B375-45F3-9400-56D24DC1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BAE8-E687-43B8-8D4A-88D9DFD9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BCB94-2AD3-44C6-884A-55F9A4FC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EF12-3C20-42EB-91E2-6586479D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DCF5-8AF9-43EC-B2C8-D7EB0504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6F90-9DC3-4ADB-B178-ED8E887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AA2E-6D4A-4F06-A7EB-B2B4870B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F586-BFB6-40FF-AD29-20A7A825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34A0-A639-4AA3-840F-0D10AB9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427C-FF72-421B-86D5-DDF4CFB0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652CF-884F-4CC3-BFF9-696242859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C00B9-3290-40A0-B386-7CCEC050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0879-1603-4EF0-BD91-CAA34F24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FD10-77D2-4933-AA53-EE6F5374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138E-B8DD-44BA-A690-E814F820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A0F-B1CA-4F86-A6EB-D16B4D70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C83-72A2-4494-9F82-08E20D18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E905-7E63-4692-8F58-C1991DCB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6913-8273-4C6D-B0DC-80E66F2B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6C75-6170-4BDF-BBB8-447CF6BE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7CF4-C03C-461E-BC4E-C47F255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D83A-2A82-432F-856D-57D9E936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B504-3732-4C68-AB94-9BFA7A6C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3011-1DD0-4409-B693-63524515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1F67-0ED9-4683-BF33-B21D4B20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7C8-CDE2-439F-B4D5-05EE2004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889D-ECF5-45B5-AA82-E7986FE2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9B672-AE43-4EB3-8771-E4F9704D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A203-A9A9-4E19-A3F0-B0E08651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4B96-0F80-4647-B6BD-FF27171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A4EB4-0876-41CD-B41E-9D73D470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3149-852B-461D-8CDE-FBC3F0DE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773A-D2CF-4082-A8F8-1C8F95BA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BBE5-AF7F-4ADE-92D9-16DB545D3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FE472-D326-48EF-959D-A9BDE6F92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57C46-6897-4167-8F9B-70B15334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1ADA5-6707-4160-A0B2-26722F56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69B6B-EB0E-4BAC-BE4A-8F79E7A7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FBBF0-20E9-458E-8C0B-EB56E124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589F-8025-4FFF-8A44-5BDB2334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1188B-7FF6-4FC1-B399-429A902F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3956D-E646-4B9E-A193-DF0903CF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B904A-E506-4E6C-8DAC-92921C72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E76DB-6CFB-4A37-8B6A-C25321EA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46D57-628B-4FD7-971F-3DEAC630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5AC29-54D4-4736-A8D7-1F41F35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465A-1D51-4337-87D6-C84DB563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E9C3-45B7-41B0-87EE-F563E2D9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E734-CEBF-437E-9946-15D16509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BFCA-76A3-4C67-AE3D-B8CFFCA7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B3FA7-7897-438D-B1FC-DC2FC75A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503A-C498-45D0-91BC-AAEA537B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0FD5-0799-4593-8D4F-3B8C2831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807C-E0F7-4656-89AE-A2AEA6261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9BF7-3E17-45BB-94FC-5AB87568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D1B7-1A63-4C91-82E1-0C05FF44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A0D1-0CC3-4721-9FAD-A9AABDC7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B378-E4F5-4D2F-8D7D-A1418EA6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2E3E-846E-49BF-A2EE-3798C934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7C78-63B6-42AE-95AC-D32BE07E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05FF-4A69-422B-A191-95E50B5E2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28F5-76EF-4D90-AF10-A2726965C2C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F5F4-728F-413C-A908-752EE51C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703F-13A7-4CCB-8A10-9A1EF7E6D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CFCB-2052-4ABC-8A01-85AA900E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C436D-2A1E-40D0-AD30-217E3DCE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98" y="2409436"/>
            <a:ext cx="2039128" cy="203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477DA-83AF-4B4E-8004-68F3DC73A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52" y="2728331"/>
            <a:ext cx="3710254" cy="165106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787829D-28BC-424B-8AA0-13F0E09EBB63}"/>
              </a:ext>
            </a:extLst>
          </p:cNvPr>
          <p:cNvSpPr/>
          <p:nvPr/>
        </p:nvSpPr>
        <p:spPr>
          <a:xfrm>
            <a:off x="5863706" y="3231142"/>
            <a:ext cx="1147665" cy="410547"/>
          </a:xfrm>
          <a:prstGeom prst="rightArrow">
            <a:avLst>
              <a:gd name="adj1" fmla="val 29566"/>
              <a:gd name="adj2" fmla="val 7860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Xinao Wang</dc:creator>
  <cp:lastModifiedBy>Xinao Wang</cp:lastModifiedBy>
  <cp:revision>1</cp:revision>
  <dcterms:created xsi:type="dcterms:W3CDTF">2018-10-29T15:21:17Z</dcterms:created>
  <dcterms:modified xsi:type="dcterms:W3CDTF">2018-10-29T15:24:28Z</dcterms:modified>
</cp:coreProperties>
</file>