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1239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7112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5681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3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4039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921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487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3392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61098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419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610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1F47A-EC2F-4ABE-A65C-F9F845F4B98F}" type="datetimeFigureOut">
              <a:rPr lang="id-ID" smtClean="0"/>
              <a:t>07/10/2020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47A78-775F-4E69-8195-49E95D53F1E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5416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PAW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smtClean="0"/>
              <a:t>test tugas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486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PAW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PAW</dc:title>
  <dc:creator>dea</dc:creator>
  <cp:lastModifiedBy>dea</cp:lastModifiedBy>
  <cp:revision>1</cp:revision>
  <dcterms:created xsi:type="dcterms:W3CDTF">2020-10-07T03:21:53Z</dcterms:created>
  <dcterms:modified xsi:type="dcterms:W3CDTF">2020-10-07T03:22:07Z</dcterms:modified>
</cp:coreProperties>
</file>