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76759" autoAdjust="0"/>
  </p:normalViewPr>
  <p:slideViewPr>
    <p:cSldViewPr>
      <p:cViewPr varScale="1">
        <p:scale>
          <a:sx n="82" d="100"/>
          <a:sy n="82" d="100"/>
        </p:scale>
        <p:origin x="2364"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28.01.2023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a:t>Строковая константа</a:t>
            </a:r>
            <a:r>
              <a:rPr lang="ru-RU" sz="900"/>
              <a:t>, или </a:t>
            </a:r>
            <a:r>
              <a:rPr lang="ru-RU" sz="900" i="1"/>
              <a:t>строковый литерал</a:t>
            </a:r>
            <a:r>
              <a:rPr lang="ru-RU" sz="900"/>
              <a:t>, - это нуль или более символов, заключенных в двойные кавычки, как, например, </a:t>
            </a:r>
          </a:p>
          <a:p>
            <a:pPr eaLnBrk="1" hangingPunct="1">
              <a:lnSpc>
                <a:spcPct val="80000"/>
              </a:lnSpc>
            </a:pPr>
            <a:r>
              <a:rPr lang="ru-RU" sz="90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эскейп-последовательности;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a:t>"Здравствуй," " мир!" эквивалентна записи одной следующей строки:</a:t>
            </a:r>
          </a:p>
          <a:p>
            <a:pPr eaLnBrk="1" hangingPunct="1">
              <a:lnSpc>
                <a:spcPct val="80000"/>
              </a:lnSpc>
            </a:pPr>
            <a:r>
              <a:rPr lang="ru-RU" sz="90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a:t>Функция </a:t>
            </a:r>
            <a:r>
              <a:rPr lang="ru-RU" sz="900" b="1"/>
              <a:t>strlen(s)</a:t>
            </a:r>
            <a:r>
              <a:rPr lang="ru-RU" sz="90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a:latin typeface="Courier New" pitchFamily="49" charset="0"/>
              </a:rPr>
              <a:t>/* strlen: возвращает длину строки s */</a:t>
            </a:r>
          </a:p>
          <a:p>
            <a:pPr eaLnBrk="1" hangingPunct="1">
              <a:lnSpc>
                <a:spcPct val="80000"/>
              </a:lnSpc>
            </a:pPr>
            <a:r>
              <a:rPr lang="ru-RU" sz="900" b="1">
                <a:latin typeface="Courier New" pitchFamily="49" charset="0"/>
              </a:rPr>
              <a:t>int strlen(char s[])</a:t>
            </a:r>
          </a:p>
          <a:p>
            <a:pPr eaLnBrk="1" hangingPunct="1">
              <a:lnSpc>
                <a:spcPct val="80000"/>
              </a:lnSpc>
            </a:pPr>
            <a:r>
              <a:rPr lang="ru-RU" sz="900" b="1">
                <a:latin typeface="Courier New" pitchFamily="49" charset="0"/>
              </a:rPr>
              <a:t>{</a:t>
            </a:r>
          </a:p>
          <a:p>
            <a:pPr eaLnBrk="1" hangingPunct="1">
              <a:lnSpc>
                <a:spcPct val="80000"/>
              </a:lnSpc>
            </a:pPr>
            <a:r>
              <a:rPr lang="ru-RU" sz="900" b="1">
                <a:latin typeface="Courier New" pitchFamily="49" charset="0"/>
              </a:rPr>
              <a:t>    int i = 0;</a:t>
            </a:r>
          </a:p>
          <a:p>
            <a:pPr eaLnBrk="1" hangingPunct="1">
              <a:lnSpc>
                <a:spcPct val="80000"/>
              </a:lnSpc>
            </a:pPr>
            <a:r>
              <a:rPr lang="ru-RU" sz="900" b="1">
                <a:latin typeface="Courier New" pitchFamily="49" charset="0"/>
              </a:rPr>
              <a:t>    while (s[i] != '\0')</a:t>
            </a:r>
          </a:p>
          <a:p>
            <a:pPr eaLnBrk="1" hangingPunct="1">
              <a:lnSpc>
                <a:spcPct val="80000"/>
              </a:lnSpc>
            </a:pPr>
            <a:r>
              <a:rPr lang="ru-RU" sz="900" b="1">
                <a:latin typeface="Courier New" pitchFamily="49" charset="0"/>
              </a:rPr>
              <a:t>        ++i;</a:t>
            </a:r>
          </a:p>
          <a:p>
            <a:pPr eaLnBrk="1" hangingPunct="1">
              <a:lnSpc>
                <a:spcPct val="80000"/>
              </a:lnSpc>
            </a:pPr>
            <a:r>
              <a:rPr lang="ru-RU" sz="900" b="1">
                <a:latin typeface="Courier New" pitchFamily="49" charset="0"/>
              </a:rPr>
              <a:t>    return i;</a:t>
            </a:r>
          </a:p>
          <a:p>
            <a:pPr eaLnBrk="1" hangingPunct="1">
              <a:lnSpc>
                <a:spcPct val="80000"/>
              </a:lnSpc>
            </a:pPr>
            <a:r>
              <a:rPr lang="ru-RU" sz="900" b="1">
                <a:latin typeface="Courier New" pitchFamily="49" charset="0"/>
              </a:rPr>
              <a:t>}</a:t>
            </a:r>
          </a:p>
          <a:p>
            <a:pPr eaLnBrk="1" hangingPunct="1">
              <a:lnSpc>
                <a:spcPct val="80000"/>
              </a:lnSpc>
            </a:pPr>
            <a:r>
              <a:rPr lang="ru-RU" sz="900"/>
              <a:t>Функция </a:t>
            </a:r>
            <a:r>
              <a:rPr lang="ru-RU" sz="900" b="1"/>
              <a:t>strlen</a:t>
            </a:r>
            <a:r>
              <a:rPr lang="ru-RU" sz="900"/>
              <a:t> и некоторые другие, применяемые к строкам, описаны в стандартном заголовочном файле </a:t>
            </a:r>
            <a:r>
              <a:rPr lang="ru-RU" sz="900" b="1"/>
              <a:t>&lt;string.h&gt;</a:t>
            </a:r>
            <a:r>
              <a:rPr lang="ru-RU" sz="900"/>
              <a:t>.</a:t>
            </a:r>
          </a:p>
          <a:p>
            <a:pPr eaLnBrk="1" hangingPunct="1">
              <a:lnSpc>
                <a:spcPct val="80000"/>
              </a:lnSpc>
            </a:pPr>
            <a:r>
              <a:rPr lang="ru-RU" sz="90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28.01.2023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28.01.2023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28.01.2023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1890</TotalTime>
  <Words>29435</Words>
  <Application>Microsoft Office PowerPoint</Application>
  <PresentationFormat>On-screen Show (4:3)</PresentationFormat>
  <Paragraphs>3751</Paragraphs>
  <Slides>238</Slides>
  <Notes>175</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238</vt:i4>
      </vt:variant>
    </vt:vector>
  </HeadingPairs>
  <TitlesOfParts>
    <vt:vector size="250" baseType="lpstr">
      <vt:lpstr>SFMono-Regular</vt:lpstr>
      <vt:lpstr>Arial</vt:lpstr>
      <vt:lpstr>Arial Narrow</vt:lpstr>
      <vt:lpstr>Calibri</vt:lpstr>
      <vt:lpstr>Consolas</vt:lpstr>
      <vt:lpstr>Courier New</vt:lpstr>
      <vt:lpstr>Lucida Console</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PowerPoint Presentation</vt:lpstr>
      <vt:lpstr>Классы std::map и std::multimap</vt:lpstr>
      <vt:lpstr>Пример</vt:lpstr>
      <vt:lpstr>Пример – подсчет частоты встречаемости символов</vt:lpstr>
      <vt:lpstr>PowerPoint Presentation</vt:lpstr>
      <vt:lpstr>PowerPoint Presentation</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122</cp:revision>
  <dcterms:created xsi:type="dcterms:W3CDTF">2016-02-02T19:36:42Z</dcterms:created>
  <dcterms:modified xsi:type="dcterms:W3CDTF">2023-01-28T07:28:11Z</dcterms:modified>
</cp:coreProperties>
</file>