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tags/tag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4.xml" ContentType="application/vnd.openxmlformats-officedocument.presentationml.tags+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6.xml" ContentType="application/vnd.openxmlformats-officedocument.presentationml.tags+xml"/>
  <Override PartName="/ppt/notesSlides/notesSlide35.xml" ContentType="application/vnd.openxmlformats-officedocument.presentationml.notesSlide+xml"/>
  <Override PartName="/ppt/tags/tag7.xml" ContentType="application/vnd.openxmlformats-officedocument.presentationml.tags+xml"/>
  <Override PartName="/ppt/notesSlides/notesSlide36.xml" ContentType="application/vnd.openxmlformats-officedocument.presentationml.notesSlide+xml"/>
  <Override PartName="/ppt/tags/tag8.xml" ContentType="application/vnd.openxmlformats-officedocument.presentationml.tags+xml"/>
  <Override PartName="/ppt/notesSlides/notesSlide37.xml" ContentType="application/vnd.openxmlformats-officedocument.presentationml.notesSlide+xml"/>
  <Override PartName="/ppt/tags/tag9.xml" ContentType="application/vnd.openxmlformats-officedocument.presentationml.tags+xml"/>
  <Override PartName="/ppt/notesSlides/notesSlide38.xml" ContentType="application/vnd.openxmlformats-officedocument.presentationml.notesSlide+xml"/>
  <Override PartName="/ppt/tags/tag10.xml" ContentType="application/vnd.openxmlformats-officedocument.presentationml.tags+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6.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7.xml" ContentType="application/vnd.openxmlformats-officedocument.presentationml.tags+xml"/>
  <Override PartName="/ppt/notesSlides/notesSlide64.xml" ContentType="application/vnd.openxmlformats-officedocument.presentationml.notesSlide+xml"/>
  <Override PartName="/ppt/tags/tag18.xml" ContentType="application/vnd.openxmlformats-officedocument.presentationml.tags+xml"/>
  <Override PartName="/ppt/notesSlides/notesSlide65.xml" ContentType="application/vnd.openxmlformats-officedocument.presentationml.notesSlide+xml"/>
  <Override PartName="/ppt/tags/tag19.xml" ContentType="application/vnd.openxmlformats-officedocument.presentationml.tags+xml"/>
  <Override PartName="/ppt/notesSlides/notesSlide66.xml" ContentType="application/vnd.openxmlformats-officedocument.presentationml.notesSlide+xml"/>
  <Override PartName="/ppt/tags/tag20.xml" ContentType="application/vnd.openxmlformats-officedocument.presentationml.tags+xml"/>
  <Override PartName="/ppt/notesSlides/notesSlide67.xml" ContentType="application/vnd.openxmlformats-officedocument.presentationml.notesSlide+xml"/>
  <Override PartName="/ppt/tags/tag21.xml" ContentType="application/vnd.openxmlformats-officedocument.presentationml.tags+xml"/>
  <Override PartName="/ppt/notesSlides/notesSlide68.xml" ContentType="application/vnd.openxmlformats-officedocument.presentationml.notesSlide+xml"/>
  <Override PartName="/ppt/tags/tag22.xml" ContentType="application/vnd.openxmlformats-officedocument.presentationml.tags+xml"/>
  <Override PartName="/ppt/notesSlides/notesSlide69.xml" ContentType="application/vnd.openxmlformats-officedocument.presentationml.notesSlide+xml"/>
  <Override PartName="/ppt/tags/tag23.xml" ContentType="application/vnd.openxmlformats-officedocument.presentationml.tags+xml"/>
  <Override PartName="/ppt/notesSlides/notesSlide70.xml" ContentType="application/vnd.openxmlformats-officedocument.presentationml.notesSlide+xml"/>
  <Override PartName="/ppt/tags/tag24.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25.xml" ContentType="application/vnd.openxmlformats-officedocument.presentationml.tags+xml"/>
  <Override PartName="/ppt/notesSlides/notesSlide73.xml" ContentType="application/vnd.openxmlformats-officedocument.presentationml.notesSlide+xml"/>
  <Override PartName="/ppt/tags/tag26.xml" ContentType="application/vnd.openxmlformats-officedocument.presentationml.tags+xml"/>
  <Override PartName="/ppt/notesSlides/notesSlide74.xml" ContentType="application/vnd.openxmlformats-officedocument.presentationml.notesSlide+xml"/>
  <Override PartName="/ppt/tags/tag27.xml" ContentType="application/vnd.openxmlformats-officedocument.presentationml.tags+xml"/>
  <Override PartName="/ppt/notesSlides/notesSlide7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12"/>
  </p:notesMasterIdLst>
  <p:sldIdLst>
    <p:sldId id="256" r:id="rId2"/>
    <p:sldId id="574" r:id="rId3"/>
    <p:sldId id="575" r:id="rId4"/>
    <p:sldId id="566" r:id="rId5"/>
    <p:sldId id="488" r:id="rId6"/>
    <p:sldId id="487" r:id="rId7"/>
    <p:sldId id="489" r:id="rId8"/>
    <p:sldId id="490" r:id="rId9"/>
    <p:sldId id="491" r:id="rId10"/>
    <p:sldId id="573" r:id="rId11"/>
    <p:sldId id="492" r:id="rId12"/>
    <p:sldId id="493" r:id="rId13"/>
    <p:sldId id="349" r:id="rId14"/>
    <p:sldId id="494" r:id="rId15"/>
    <p:sldId id="495" r:id="rId16"/>
    <p:sldId id="496" r:id="rId17"/>
    <p:sldId id="497" r:id="rId18"/>
    <p:sldId id="498" r:id="rId19"/>
    <p:sldId id="499" r:id="rId20"/>
    <p:sldId id="500" r:id="rId21"/>
    <p:sldId id="501" r:id="rId22"/>
    <p:sldId id="502" r:id="rId23"/>
    <p:sldId id="503" r:id="rId24"/>
    <p:sldId id="504" r:id="rId25"/>
    <p:sldId id="505" r:id="rId26"/>
    <p:sldId id="506" r:id="rId27"/>
    <p:sldId id="507" r:id="rId28"/>
    <p:sldId id="508" r:id="rId29"/>
    <p:sldId id="509" r:id="rId30"/>
    <p:sldId id="510" r:id="rId31"/>
    <p:sldId id="511" r:id="rId32"/>
    <p:sldId id="512" r:id="rId33"/>
    <p:sldId id="565" r:id="rId34"/>
    <p:sldId id="408" r:id="rId35"/>
    <p:sldId id="409" r:id="rId36"/>
    <p:sldId id="410" r:id="rId37"/>
    <p:sldId id="411" r:id="rId38"/>
    <p:sldId id="412" r:id="rId39"/>
    <p:sldId id="413" r:id="rId40"/>
    <p:sldId id="414" r:id="rId41"/>
    <p:sldId id="415" r:id="rId42"/>
    <p:sldId id="416" r:id="rId43"/>
    <p:sldId id="417" r:id="rId44"/>
    <p:sldId id="567" r:id="rId45"/>
    <p:sldId id="401" r:id="rId46"/>
    <p:sldId id="402" r:id="rId47"/>
    <p:sldId id="403" r:id="rId48"/>
    <p:sldId id="404" r:id="rId49"/>
    <p:sldId id="568" r:id="rId50"/>
    <p:sldId id="351" r:id="rId51"/>
    <p:sldId id="535" r:id="rId52"/>
    <p:sldId id="536" r:id="rId53"/>
    <p:sldId id="537" r:id="rId54"/>
    <p:sldId id="538" r:id="rId55"/>
    <p:sldId id="539" r:id="rId56"/>
    <p:sldId id="540" r:id="rId57"/>
    <p:sldId id="541" r:id="rId58"/>
    <p:sldId id="542" r:id="rId59"/>
    <p:sldId id="569" r:id="rId60"/>
    <p:sldId id="418" r:id="rId61"/>
    <p:sldId id="419" r:id="rId62"/>
    <p:sldId id="543" r:id="rId63"/>
    <p:sldId id="544" r:id="rId64"/>
    <p:sldId id="545" r:id="rId65"/>
    <p:sldId id="546" r:id="rId66"/>
    <p:sldId id="547" r:id="rId67"/>
    <p:sldId id="548" r:id="rId68"/>
    <p:sldId id="549" r:id="rId69"/>
    <p:sldId id="550" r:id="rId70"/>
    <p:sldId id="551" r:id="rId71"/>
    <p:sldId id="552" r:id="rId72"/>
    <p:sldId id="553" r:id="rId73"/>
    <p:sldId id="554" r:id="rId74"/>
    <p:sldId id="559" r:id="rId75"/>
    <p:sldId id="560" r:id="rId76"/>
    <p:sldId id="561" r:id="rId77"/>
    <p:sldId id="578" r:id="rId78"/>
    <p:sldId id="576" r:id="rId79"/>
    <p:sldId id="577" r:id="rId80"/>
    <p:sldId id="555" r:id="rId81"/>
    <p:sldId id="556" r:id="rId82"/>
    <p:sldId id="562" r:id="rId83"/>
    <p:sldId id="563" r:id="rId84"/>
    <p:sldId id="557" r:id="rId85"/>
    <p:sldId id="570" r:id="rId86"/>
    <p:sldId id="420" r:id="rId87"/>
    <p:sldId id="421" r:id="rId88"/>
    <p:sldId id="424" r:id="rId89"/>
    <p:sldId id="571" r:id="rId90"/>
    <p:sldId id="425" r:id="rId91"/>
    <p:sldId id="426" r:id="rId92"/>
    <p:sldId id="572" r:id="rId93"/>
    <p:sldId id="427" r:id="rId94"/>
    <p:sldId id="428" r:id="rId95"/>
    <p:sldId id="429" r:id="rId96"/>
    <p:sldId id="430" r:id="rId97"/>
    <p:sldId id="431" r:id="rId98"/>
    <p:sldId id="564" r:id="rId99"/>
    <p:sldId id="389" r:id="rId100"/>
    <p:sldId id="390" r:id="rId101"/>
    <p:sldId id="391" r:id="rId102"/>
    <p:sldId id="392" r:id="rId103"/>
    <p:sldId id="393" r:id="rId104"/>
    <p:sldId id="394" r:id="rId105"/>
    <p:sldId id="395" r:id="rId106"/>
    <p:sldId id="396" r:id="rId107"/>
    <p:sldId id="398" r:id="rId108"/>
    <p:sldId id="399" r:id="rId109"/>
    <p:sldId id="400" r:id="rId110"/>
    <p:sldId id="422" r:id="rId111"/>
  </p:sldIdLst>
  <p:sldSz cx="12192000" cy="6858000"/>
  <p:notesSz cx="6858000" cy="9144000"/>
  <p:custDataLst>
    <p:tags r:id="rId11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574"/>
            <p14:sldId id="575"/>
          </p14:sldIdLst>
        </p14:section>
        <p14:section name="Модель памяти" id="{614234C3-F438-4BA1-8CCC-D915472788FC}">
          <p14:sldIdLst>
            <p14:sldId id="566"/>
            <p14:sldId id="488"/>
            <p14:sldId id="487"/>
            <p14:sldId id="489"/>
            <p14:sldId id="490"/>
            <p14:sldId id="491"/>
            <p14:sldId id="573"/>
            <p14:sldId id="492"/>
          </p14:sldIdLst>
        </p14:section>
        <p14:section name="Указатели" id="{A5DD05E4-C584-4EB0-9E12-E9F249687BEB}">
          <p14:sldIdLst>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Lst>
        </p14:section>
        <p14:section name="Адресная арифметика" id="{9294E62D-FF98-42CD-905E-5407DA99D33A}">
          <p14:sldIdLst>
            <p14:sldId id="565"/>
            <p14:sldId id="408"/>
            <p14:sldId id="409"/>
            <p14:sldId id="410"/>
            <p14:sldId id="411"/>
            <p14:sldId id="412"/>
            <p14:sldId id="413"/>
            <p14:sldId id="414"/>
            <p14:sldId id="415"/>
            <p14:sldId id="416"/>
            <p14:sldId id="417"/>
          </p14:sldIdLst>
        </p14:section>
        <p14:section name="Указатели на функции" id="{0B2D42CF-C129-4447-918B-9F7608BE9EF3}">
          <p14:sldIdLst>
            <p14:sldId id="567"/>
            <p14:sldId id="401"/>
            <p14:sldId id="402"/>
            <p14:sldId id="403"/>
            <p14:sldId id="404"/>
          </p14:sldIdLst>
        </p14:section>
        <p14:section name="Выделение памяти" id="{08DF6BD9-5F03-4310-8940-492576EF9630}">
          <p14:sldIdLst>
            <p14:sldId id="568"/>
            <p14:sldId id="351"/>
            <p14:sldId id="535"/>
            <p14:sldId id="536"/>
            <p14:sldId id="537"/>
            <p14:sldId id="538"/>
            <p14:sldId id="539"/>
            <p14:sldId id="540"/>
            <p14:sldId id="541"/>
            <p14:sldId id="542"/>
          </p14:sldIdLst>
        </p14:section>
        <p14:section name="Работа с динамической памятью" id="{637FC607-F043-404B-8AF9-D5A27A053A31}">
          <p14:sldIdLst>
            <p14:sldId id="569"/>
            <p14:sldId id="418"/>
            <p14:sldId id="419"/>
            <p14:sldId id="543"/>
            <p14:sldId id="544"/>
            <p14:sldId id="545"/>
            <p14:sldId id="546"/>
          </p14:sldIdLst>
        </p14:section>
        <p14:section name="Работа с сырой памятью" id="{988519A5-6542-49F9-A485-7F2C85A90DE5}">
          <p14:sldIdLst>
            <p14:sldId id="547"/>
            <p14:sldId id="548"/>
            <p14:sldId id="549"/>
            <p14:sldId id="550"/>
            <p14:sldId id="551"/>
            <p14:sldId id="552"/>
            <p14:sldId id="553"/>
            <p14:sldId id="554"/>
            <p14:sldId id="559"/>
            <p14:sldId id="560"/>
            <p14:sldId id="561"/>
            <p14:sldId id="578"/>
            <p14:sldId id="576"/>
            <p14:sldId id="577"/>
            <p14:sldId id="555"/>
            <p14:sldId id="556"/>
            <p14:sldId id="562"/>
            <p14:sldId id="563"/>
            <p14:sldId id="557"/>
          </p14:sldIdLst>
        </p14:section>
        <p14:section name="Прочие средства работы с динамической памятью" id="{F32E5AE5-C7CF-489E-8206-E90314BCAE3E}">
          <p14:sldIdLst>
            <p14:sldId id="570"/>
            <p14:sldId id="420"/>
            <p14:sldId id="421"/>
            <p14:sldId id="424"/>
          </p14:sldIdLst>
        </p14:section>
        <p14:section name="Проблемы работы с диначеской памятью" id="{2D92F889-4623-4308-839F-0F797560BE15}">
          <p14:sldIdLst>
            <p14:sldId id="571"/>
            <p14:sldId id="425"/>
            <p14:sldId id="426"/>
            <p14:sldId id="572"/>
            <p14:sldId id="427"/>
            <p14:sldId id="428"/>
            <p14:sldId id="429"/>
            <p14:sldId id="430"/>
            <p14:sldId id="431"/>
            <p14:sldId id="564"/>
          </p14:sldIdLst>
        </p14:section>
        <p14:section name="Кладбище" id="{6BA01E7E-530A-4243-82E3-18BD93E143ED}">
          <p14:sldIdLst>
            <p14:sldId id="389"/>
            <p14:sldId id="390"/>
            <p14:sldId id="391"/>
            <p14:sldId id="392"/>
            <p14:sldId id="393"/>
            <p14:sldId id="394"/>
            <p14:sldId id="395"/>
            <p14:sldId id="396"/>
            <p14:sldId id="398"/>
            <p14:sldId id="399"/>
            <p14:sldId id="400"/>
            <p14:sldId id="4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87167" autoAdjust="0"/>
  </p:normalViewPr>
  <p:slideViewPr>
    <p:cSldViewPr>
      <p:cViewPr>
        <p:scale>
          <a:sx n="75" d="100"/>
          <a:sy n="75" d="100"/>
        </p:scale>
        <p:origin x="708" y="4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gs" Target="tags/tag1.xml"/><Relationship Id="rId118" Type="http://schemas.microsoft.com/office/2018/10/relationships/authors" Targe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10.08.2024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13</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15</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16</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17</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22</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a:t>
            </a:fld>
            <a:endParaRPr lang="ru-RU"/>
          </a:p>
        </p:txBody>
      </p:sp>
    </p:spTree>
    <p:extLst>
      <p:ext uri="{BB962C8B-B14F-4D97-AF65-F5344CB8AC3E}">
        <p14:creationId xmlns:p14="http://schemas.microsoft.com/office/powerpoint/2010/main" val="1492047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24</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25</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26</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27</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31</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32</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34</a:t>
            </a:fld>
            <a:endParaRPr lang="ru-RU"/>
          </a:p>
        </p:txBody>
      </p:sp>
    </p:spTree>
    <p:extLst>
      <p:ext uri="{BB962C8B-B14F-4D97-AF65-F5344CB8AC3E}">
        <p14:creationId xmlns:p14="http://schemas.microsoft.com/office/powerpoint/2010/main" val="260760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3</a:t>
            </a:fld>
            <a:endParaRPr lang="ru-RU"/>
          </a:p>
        </p:txBody>
      </p:sp>
    </p:spTree>
    <p:extLst>
      <p:ext uri="{BB962C8B-B14F-4D97-AF65-F5344CB8AC3E}">
        <p14:creationId xmlns:p14="http://schemas.microsoft.com/office/powerpoint/2010/main" val="3141601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35</a:t>
            </a:fld>
            <a:endParaRPr lang="ru-RU"/>
          </a:p>
        </p:txBody>
      </p:sp>
    </p:spTree>
    <p:extLst>
      <p:ext uri="{BB962C8B-B14F-4D97-AF65-F5344CB8AC3E}">
        <p14:creationId xmlns:p14="http://schemas.microsoft.com/office/powerpoint/2010/main" val="2552814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996879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37</a:t>
            </a:fld>
            <a:endParaRPr lang="ru-RU"/>
          </a:p>
        </p:txBody>
      </p:sp>
    </p:spTree>
    <p:extLst>
      <p:ext uri="{BB962C8B-B14F-4D97-AF65-F5344CB8AC3E}">
        <p14:creationId xmlns:p14="http://schemas.microsoft.com/office/powerpoint/2010/main" val="33131057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38</a:t>
            </a:fld>
            <a:endParaRPr lang="ru-RU"/>
          </a:p>
        </p:txBody>
      </p:sp>
    </p:spTree>
    <p:extLst>
      <p:ext uri="{BB962C8B-B14F-4D97-AF65-F5344CB8AC3E}">
        <p14:creationId xmlns:p14="http://schemas.microsoft.com/office/powerpoint/2010/main" val="27272785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39</a:t>
            </a:fld>
            <a:endParaRPr lang="ru-RU"/>
          </a:p>
        </p:txBody>
      </p:sp>
    </p:spTree>
    <p:extLst>
      <p:ext uri="{BB962C8B-B14F-4D97-AF65-F5344CB8AC3E}">
        <p14:creationId xmlns:p14="http://schemas.microsoft.com/office/powerpoint/2010/main" val="3624345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40</a:t>
            </a:fld>
            <a:endParaRPr lang="ru-RU"/>
          </a:p>
        </p:txBody>
      </p:sp>
    </p:spTree>
    <p:extLst>
      <p:ext uri="{BB962C8B-B14F-4D97-AF65-F5344CB8AC3E}">
        <p14:creationId xmlns:p14="http://schemas.microsoft.com/office/powerpoint/2010/main" val="9315343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41</a:t>
            </a:fld>
            <a:endParaRPr lang="ru-RU"/>
          </a:p>
        </p:txBody>
      </p:sp>
    </p:spTree>
    <p:extLst>
      <p:ext uri="{BB962C8B-B14F-4D97-AF65-F5344CB8AC3E}">
        <p14:creationId xmlns:p14="http://schemas.microsoft.com/office/powerpoint/2010/main" val="1882956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42</a:t>
            </a:fld>
            <a:endParaRPr lang="ru-RU"/>
          </a:p>
        </p:txBody>
      </p:sp>
    </p:spTree>
    <p:extLst>
      <p:ext uri="{BB962C8B-B14F-4D97-AF65-F5344CB8AC3E}">
        <p14:creationId xmlns:p14="http://schemas.microsoft.com/office/powerpoint/2010/main" val="4755506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43</a:t>
            </a:fld>
            <a:endParaRPr lang="ru-RU"/>
          </a:p>
        </p:txBody>
      </p:sp>
    </p:spTree>
    <p:extLst>
      <p:ext uri="{BB962C8B-B14F-4D97-AF65-F5344CB8AC3E}">
        <p14:creationId xmlns:p14="http://schemas.microsoft.com/office/powerpoint/2010/main" val="3838391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45</a:t>
            </a:fld>
            <a:endParaRPr lang="ru-RU"/>
          </a:p>
        </p:txBody>
      </p:sp>
    </p:spTree>
    <p:extLst>
      <p:ext uri="{BB962C8B-B14F-4D97-AF65-F5344CB8AC3E}">
        <p14:creationId xmlns:p14="http://schemas.microsoft.com/office/powerpoint/2010/main" val="1660926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46</a:t>
            </a:fld>
            <a:endParaRPr lang="ru-RU"/>
          </a:p>
        </p:txBody>
      </p:sp>
    </p:spTree>
    <p:extLst>
      <p:ext uri="{BB962C8B-B14F-4D97-AF65-F5344CB8AC3E}">
        <p14:creationId xmlns:p14="http://schemas.microsoft.com/office/powerpoint/2010/main" val="2729833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47</a:t>
            </a:fld>
            <a:endParaRPr lang="ru-RU"/>
          </a:p>
        </p:txBody>
      </p:sp>
    </p:spTree>
    <p:extLst>
      <p:ext uri="{BB962C8B-B14F-4D97-AF65-F5344CB8AC3E}">
        <p14:creationId xmlns:p14="http://schemas.microsoft.com/office/powerpoint/2010/main" val="3234681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48</a:t>
            </a:fld>
            <a:endParaRPr lang="ru-RU"/>
          </a:p>
        </p:txBody>
      </p:sp>
    </p:spTree>
    <p:extLst>
      <p:ext uri="{BB962C8B-B14F-4D97-AF65-F5344CB8AC3E}">
        <p14:creationId xmlns:p14="http://schemas.microsoft.com/office/powerpoint/2010/main" val="25721070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50</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51</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52</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53</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56</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Операция сложения </a:t>
            </a:r>
            <a:r>
              <a:rPr lang="ru-RU" dirty="0" err="1"/>
              <a:t>левоассоциативна</a:t>
            </a:r>
            <a:r>
              <a:rPr lang="ru-RU" dirty="0"/>
              <a:t>: </a:t>
            </a:r>
            <a:r>
              <a:rPr lang="en-US" dirty="0"/>
              <a:t>A+B+C=(A+B)+C</a:t>
            </a:r>
          </a:p>
          <a:p>
            <a:r>
              <a:rPr lang="ru-RU" dirty="0"/>
              <a:t>Но порядок вычисления аргументов отдаётся на усмотрение компилятора. Методы </a:t>
            </a:r>
            <a:r>
              <a:rPr lang="en-US" dirty="0"/>
              <a:t>Run </a:t>
            </a:r>
            <a:r>
              <a:rPr lang="ru-RU" dirty="0"/>
              <a:t>могут быть вызваны в произвольном порядке, поэтому</a:t>
            </a:r>
            <a:r>
              <a:rPr lang="en-US" dirty="0"/>
              <a:t> </a:t>
            </a:r>
            <a:r>
              <a:rPr lang="ru-RU" dirty="0"/>
              <a:t>вызовы </a:t>
            </a:r>
            <a:r>
              <a:rPr lang="en-US" dirty="0"/>
              <a:t>Run </a:t>
            </a:r>
            <a:r>
              <a:rPr lang="ru-RU" dirty="0"/>
              <a:t>могут быть выполнены 6 разными способами. Так как каждый вызов меняет глобальное состояние, то значение переменной </a:t>
            </a:r>
            <a:r>
              <a:rPr lang="en-US" dirty="0"/>
              <a:t>distance </a:t>
            </a:r>
            <a:r>
              <a:rPr lang="ru-RU" dirty="0"/>
              <a:t>будет зависеть от</a:t>
            </a:r>
            <a:r>
              <a:rPr lang="en-US" dirty="0"/>
              <a:t> </a:t>
            </a:r>
            <a:r>
              <a:rPr lang="ru-RU" dirty="0"/>
              <a:t>порядка вычислений.</a:t>
            </a:r>
          </a:p>
          <a:p>
            <a:r>
              <a:rPr lang="ru-RU" dirty="0"/>
              <a:t>Вывод – глобальные переменные – зло.</a:t>
            </a:r>
          </a:p>
        </p:txBody>
      </p:sp>
      <p:sp>
        <p:nvSpPr>
          <p:cNvPr id="4" name="Номер слайда 3"/>
          <p:cNvSpPr>
            <a:spLocks noGrp="1"/>
          </p:cNvSpPr>
          <p:nvPr>
            <p:ph type="sldNum" sz="quarter" idx="5"/>
          </p:nvPr>
        </p:nvSpPr>
        <p:spPr/>
        <p:txBody>
          <a:bodyPr/>
          <a:lstStyle/>
          <a:p>
            <a:fld id="{C72A1285-F988-4153-B7C5-B887A867730D}" type="slidenum">
              <a:rPr lang="ru-RU" smtClean="0"/>
              <a:pPr/>
              <a:t>58</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60</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Забота программиста — удалять созданные в куче объекты, когда в них нет необходимости. Память, как и любой ресурс, ограничена. Когда в куче нет свободного места для создания объекта, оператор </a:t>
            </a:r>
            <a:r>
              <a:rPr lang="ru-RU" dirty="0" err="1"/>
              <a:t>new</a:t>
            </a:r>
            <a:r>
              <a:rPr lang="ru-RU" b="0" i="0" dirty="0">
                <a:solidFill>
                  <a:srgbClr val="1F2328"/>
                </a:solidFill>
                <a:effectLst/>
                <a:latin typeface="-apple-system"/>
              </a:rPr>
              <a:t> выбрасывает исключение </a:t>
            </a:r>
            <a:r>
              <a:rPr lang="ru-RU" dirty="0" err="1"/>
              <a:t>std</a:t>
            </a:r>
            <a:r>
              <a:rPr lang="ru-RU" dirty="0"/>
              <a:t>::</a:t>
            </a:r>
            <a:r>
              <a:rPr lang="ru-RU" dirty="0" err="1"/>
              <a:t>bad_alloc</a:t>
            </a:r>
            <a:r>
              <a:rPr lang="ru-RU" b="0" i="0" dirty="0">
                <a:solidFill>
                  <a:srgbClr val="1F2328"/>
                </a:solidFill>
                <a:effectLst/>
                <a:latin typeface="-apple-system"/>
              </a:rPr>
              <a:t>. Поймав это исключение, программа может сообщить пользователю о нехватке памяти, предложить выйти из программы или сохранить данные на диск.</a:t>
            </a:r>
          </a:p>
          <a:p>
            <a:r>
              <a:rPr lang="ru-RU" b="0" i="0" dirty="0">
                <a:solidFill>
                  <a:srgbClr val="1F2328"/>
                </a:solidFill>
                <a:effectLst/>
                <a:latin typeface="-apple-system"/>
              </a:rPr>
              <a:t>Рассмотрим эту ситуацию на примере маленькой, но жадной программы. Она моделирует ситуацию, когда «арендатор», получив земельный участок, «теряет» документы на него. Так как без документов вернуть участок невозможно, все государственные земли быстро станут считаться занятыми, и арендовать будет нечего. Экономика страны продемонстрирует стабильный отрицательный рост с последующей сменой политического режима: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64</a:t>
            </a:fld>
            <a:endParaRPr lang="ru-RU"/>
          </a:p>
        </p:txBody>
      </p:sp>
    </p:spTree>
    <p:extLst>
      <p:ext uri="{BB962C8B-B14F-4D97-AF65-F5344CB8AC3E}">
        <p14:creationId xmlns:p14="http://schemas.microsoft.com/office/powerpoint/2010/main" val="2439223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В следующем примере в области стека выделяется массив размера, достаточного для хранения объекта типа </a:t>
            </a:r>
            <a:r>
              <a:rPr lang="ru-RU" dirty="0" err="1"/>
              <a:t>Cat</a:t>
            </a:r>
            <a:r>
              <a:rPr lang="ru-RU" b="0" i="0" dirty="0">
                <a:solidFill>
                  <a:srgbClr val="1F2328"/>
                </a:solidFill>
                <a:effectLst/>
                <a:latin typeface="-apple-system"/>
              </a:rPr>
              <a:t>. Затем размещающий оператор </a:t>
            </a:r>
            <a:r>
              <a:rPr lang="ru-RU" dirty="0" err="1"/>
              <a:t>new</a:t>
            </a:r>
            <a:r>
              <a:rPr lang="ru-RU" b="0" i="0" dirty="0">
                <a:solidFill>
                  <a:srgbClr val="1F2328"/>
                </a:solidFill>
                <a:effectLst/>
                <a:latin typeface="-apple-system"/>
              </a:rPr>
              <a:t> конструирует в этом массиве экземпляр класса </a:t>
            </a:r>
            <a:r>
              <a:rPr lang="ru-RU" dirty="0" err="1"/>
              <a:t>Cat</a:t>
            </a:r>
            <a:r>
              <a:rPr lang="ru-RU" b="0" i="0" dirty="0">
                <a:solidFill>
                  <a:srgbClr val="1F2328"/>
                </a:solidFill>
                <a:effectLst/>
                <a:latin typeface="-apple-system"/>
              </a:rPr>
              <a:t>. Перед выходом из </a:t>
            </a:r>
            <a:r>
              <a:rPr lang="ru-RU" dirty="0" err="1"/>
              <a:t>main</a:t>
            </a:r>
            <a:r>
              <a:rPr lang="ru-RU" b="0" i="0" dirty="0">
                <a:solidFill>
                  <a:srgbClr val="1F2328"/>
                </a:solidFill>
                <a:effectLst/>
                <a:latin typeface="-apple-system"/>
              </a:rPr>
              <a:t> сконструированный вручную объект нужно разрушить, явно вызвав его деструктор:</a:t>
            </a:r>
          </a:p>
          <a:p>
            <a:r>
              <a:rPr lang="ru-RU" b="0" i="0" dirty="0">
                <a:solidFill>
                  <a:srgbClr val="1F2328"/>
                </a:solidFill>
                <a:effectLst/>
                <a:latin typeface="-apple-system"/>
              </a:rPr>
              <a:t>Спецификатор </a:t>
            </a:r>
            <a:r>
              <a:rPr lang="ru-RU" dirty="0" err="1"/>
              <a:t>alignas</a:t>
            </a:r>
            <a:r>
              <a:rPr lang="ru-RU" b="0" i="0" dirty="0">
                <a:solidFill>
                  <a:srgbClr val="1F2328"/>
                </a:solidFill>
                <a:effectLst/>
                <a:latin typeface="-apple-system"/>
              </a:rPr>
              <a:t> сообщает компилятору, что массив </a:t>
            </a:r>
            <a:r>
              <a:rPr lang="ru-RU" dirty="0" err="1"/>
              <a:t>buf</a:t>
            </a:r>
            <a:r>
              <a:rPr lang="ru-RU" b="0" i="0" dirty="0">
                <a:solidFill>
                  <a:srgbClr val="1F2328"/>
                </a:solidFill>
                <a:effectLst/>
                <a:latin typeface="-apple-system"/>
              </a:rPr>
              <a:t> должен быть размещён в памяти с выравниванием, нужным типу </a:t>
            </a:r>
            <a:r>
              <a:rPr lang="ru-RU" dirty="0" err="1"/>
              <a:t>Cat</a:t>
            </a:r>
            <a:r>
              <a:rPr lang="ru-RU" b="0" i="0" dirty="0">
                <a:solidFill>
                  <a:srgbClr val="1F2328"/>
                </a:solidFill>
                <a:effectLst/>
                <a:latin typeface="-apple-system"/>
              </a:rPr>
              <a:t>. Иначе возможно неопределённое поведение.</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72</a:t>
            </a:fld>
            <a:endParaRPr lang="ru-RU"/>
          </a:p>
        </p:txBody>
      </p:sp>
    </p:spTree>
    <p:extLst>
      <p:ext uri="{BB962C8B-B14F-4D97-AF65-F5344CB8AC3E}">
        <p14:creationId xmlns:p14="http://schemas.microsoft.com/office/powerpoint/2010/main" val="42037547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Деструктор </a:t>
            </a:r>
            <a:r>
              <a:rPr lang="ru-RU" dirty="0" err="1"/>
              <a:t>unique_ptr</a:t>
            </a:r>
            <a:r>
              <a:rPr lang="ru-RU" b="0" i="0" dirty="0">
                <a:solidFill>
                  <a:srgbClr val="1F2328"/>
                </a:solidFill>
                <a:effectLst/>
                <a:latin typeface="-apple-system"/>
              </a:rPr>
              <a:t> использует оператор </a:t>
            </a:r>
            <a:r>
              <a:rPr lang="ru-RU" dirty="0" err="1"/>
              <a:t>delete</a:t>
            </a:r>
            <a:r>
              <a:rPr lang="ru-RU" b="0" i="0" dirty="0">
                <a:solidFill>
                  <a:srgbClr val="1F2328"/>
                </a:solidFill>
                <a:effectLst/>
                <a:latin typeface="-apple-system"/>
              </a:rPr>
              <a:t>, чтобы удалить объект. Это приведёт к неопределённому поведению. Если для получения объекта вы применили размещающий оператор </a:t>
            </a:r>
            <a:r>
              <a:rPr lang="ru-RU" dirty="0" err="1"/>
              <a:t>new</a:t>
            </a:r>
            <a:r>
              <a:rPr lang="ru-RU" b="0" i="0" dirty="0">
                <a:solidFill>
                  <a:srgbClr val="1F2328"/>
                </a:solidFill>
                <a:effectLst/>
                <a:latin typeface="-apple-system"/>
              </a:rPr>
              <a:t>, удалить такой объект нужно явным вызовом деструктора.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73</a:t>
            </a:fld>
            <a:endParaRPr lang="ru-RU"/>
          </a:p>
        </p:txBody>
      </p:sp>
    </p:spTree>
    <p:extLst>
      <p:ext uri="{BB962C8B-B14F-4D97-AF65-F5344CB8AC3E}">
        <p14:creationId xmlns:p14="http://schemas.microsoft.com/office/powerpoint/2010/main" val="7812260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86</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87</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88</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90</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91</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93</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94</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95</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96</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97</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99</a:t>
            </a:fld>
            <a:endParaRPr lang="ru-RU"/>
          </a:p>
        </p:txBody>
      </p:sp>
    </p:spTree>
    <p:extLst>
      <p:ext uri="{BB962C8B-B14F-4D97-AF65-F5344CB8AC3E}">
        <p14:creationId xmlns:p14="http://schemas.microsoft.com/office/powerpoint/2010/main" val="30949307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100</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8622684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101</a:t>
            </a:fld>
            <a:endParaRPr lang="ru-RU"/>
          </a:p>
        </p:txBody>
      </p:sp>
    </p:spTree>
    <p:extLst>
      <p:ext uri="{BB962C8B-B14F-4D97-AF65-F5344CB8AC3E}">
        <p14:creationId xmlns:p14="http://schemas.microsoft.com/office/powerpoint/2010/main" val="9328552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102</a:t>
            </a:fld>
            <a:endParaRPr lang="ru-RU"/>
          </a:p>
        </p:txBody>
      </p:sp>
    </p:spTree>
    <p:extLst>
      <p:ext uri="{BB962C8B-B14F-4D97-AF65-F5344CB8AC3E}">
        <p14:creationId xmlns:p14="http://schemas.microsoft.com/office/powerpoint/2010/main" val="39482975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103</a:t>
            </a:fld>
            <a:endParaRPr lang="ru-RU"/>
          </a:p>
        </p:txBody>
      </p:sp>
    </p:spTree>
    <p:extLst>
      <p:ext uri="{BB962C8B-B14F-4D97-AF65-F5344CB8AC3E}">
        <p14:creationId xmlns:p14="http://schemas.microsoft.com/office/powerpoint/2010/main" val="37045506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104</a:t>
            </a:fld>
            <a:endParaRPr lang="ru-RU"/>
          </a:p>
        </p:txBody>
      </p:sp>
    </p:spTree>
    <p:extLst>
      <p:ext uri="{BB962C8B-B14F-4D97-AF65-F5344CB8AC3E}">
        <p14:creationId xmlns:p14="http://schemas.microsoft.com/office/powerpoint/2010/main" val="253436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105</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11876641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106</a:t>
            </a:fld>
            <a:endParaRPr lang="ru-RU"/>
          </a:p>
        </p:txBody>
      </p:sp>
    </p:spTree>
    <p:extLst>
      <p:ext uri="{BB962C8B-B14F-4D97-AF65-F5344CB8AC3E}">
        <p14:creationId xmlns:p14="http://schemas.microsoft.com/office/powerpoint/2010/main" val="23259810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107</a:t>
            </a:fld>
            <a:endParaRPr lang="ru-RU"/>
          </a:p>
        </p:txBody>
      </p:sp>
    </p:spTree>
    <p:extLst>
      <p:ext uri="{BB962C8B-B14F-4D97-AF65-F5344CB8AC3E}">
        <p14:creationId xmlns:p14="http://schemas.microsoft.com/office/powerpoint/2010/main" val="5979671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108</a:t>
            </a:fld>
            <a:endParaRPr lang="ru-RU"/>
          </a:p>
        </p:txBody>
      </p:sp>
    </p:spTree>
    <p:extLst>
      <p:ext uri="{BB962C8B-B14F-4D97-AF65-F5344CB8AC3E}">
        <p14:creationId xmlns:p14="http://schemas.microsoft.com/office/powerpoint/2010/main" val="11890078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109</a:t>
            </a:fld>
            <a:endParaRPr lang="ru-RU"/>
          </a:p>
        </p:txBody>
      </p:sp>
    </p:spTree>
    <p:extLst>
      <p:ext uri="{BB962C8B-B14F-4D97-AF65-F5344CB8AC3E}">
        <p14:creationId xmlns:p14="http://schemas.microsoft.com/office/powerpoint/2010/main" val="7208972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110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230874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34878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10.08.2024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10.08.2024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ru.wikipedia.org/wiki/%D0%9A%D1%83%D1%87%D0%B0_(%D0%BF%D0%B0%D0%BC%D1%8F%D1%82%D1%8C)"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8" Type="http://schemas.openxmlformats.org/officeDocument/2006/relationships/hyperlink" Target="https://en.cppreference.com/w/cpp/memory/uninitialized_default_construct" TargetMode="External"/><Relationship Id="rId13" Type="http://schemas.openxmlformats.org/officeDocument/2006/relationships/hyperlink" Target="https://en.cppreference.com/w/cpp/memory/destroy" TargetMode="External"/><Relationship Id="rId3" Type="http://schemas.openxmlformats.org/officeDocument/2006/relationships/hyperlink" Target="https://en.cppreference.com/w/cpp/memory/uninitialized_copy_n" TargetMode="External"/><Relationship Id="rId7" Type="http://schemas.openxmlformats.org/officeDocument/2006/relationships/hyperlink" Target="https://en.cppreference.com/w/cpp/memory/uninitialized_move_n" TargetMode="External"/><Relationship Id="rId12" Type="http://schemas.openxmlformats.org/officeDocument/2006/relationships/hyperlink" Target="https://en.cppreference.com/w/cpp/memory/destroy_at" TargetMode="External"/><Relationship Id="rId2" Type="http://schemas.openxmlformats.org/officeDocument/2006/relationships/hyperlink" Target="https://en.cppreference.com/w/cpp/memory/uninitialized_copy" TargetMode="External"/><Relationship Id="rId1" Type="http://schemas.openxmlformats.org/officeDocument/2006/relationships/slideLayout" Target="../slideLayouts/slideLayout2.xml"/><Relationship Id="rId6" Type="http://schemas.openxmlformats.org/officeDocument/2006/relationships/hyperlink" Target="https://en.cppreference.com/w/cpp/memory/uninitialized_move/" TargetMode="External"/><Relationship Id="rId11" Type="http://schemas.openxmlformats.org/officeDocument/2006/relationships/hyperlink" Target="https://en.cppreference.com/w/cpp/memory/uninitialized_value_construct_n" TargetMode="External"/><Relationship Id="rId5" Type="http://schemas.openxmlformats.org/officeDocument/2006/relationships/hyperlink" Target="https://en.cppreference.com/w/cpp/memory/uninitialized_fill_n" TargetMode="External"/><Relationship Id="rId15" Type="http://schemas.openxmlformats.org/officeDocument/2006/relationships/hyperlink" Target="https://en.cppreference.com/w/cpp/memory/construct_at" TargetMode="External"/><Relationship Id="rId10" Type="http://schemas.openxmlformats.org/officeDocument/2006/relationships/hyperlink" Target="https://en.cppreference.com/w/cpp/memory/uninitialized_value_construct" TargetMode="External"/><Relationship Id="rId4" Type="http://schemas.openxmlformats.org/officeDocument/2006/relationships/hyperlink" Target="https://en.cppreference.com/w/cpp/memory/uninitialized_fill" TargetMode="External"/><Relationship Id="rId9" Type="http://schemas.openxmlformats.org/officeDocument/2006/relationships/hyperlink" Target="https://en.cppreference.com/w/cpp/memory/uninitialized_default_construct_n" TargetMode="External"/><Relationship Id="rId14" Type="http://schemas.openxmlformats.org/officeDocument/2006/relationships/hyperlink" Target="https://en.cppreference.com/w/cpp/memory/destroy_n"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695400" y="1606781"/>
            <a:ext cx="10801200" cy="3006650"/>
          </a:xfrm>
        </p:spPr>
        <p:txBody>
          <a:bodyPr>
            <a:noAutofit/>
          </a:bodyPr>
          <a:lstStyle/>
          <a:p>
            <a:pPr algn="l"/>
            <a:r>
              <a:rPr lang="ru-RU" sz="8000" dirty="0">
                <a:solidFill>
                  <a:schemeClr val="bg1"/>
                </a:solidFill>
                <a:latin typeface="Impact" panose="020B0806030902050204" pitchFamily="34" charset="0"/>
              </a:rPr>
              <a:t>Работа с динамической памятью</a:t>
            </a: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442A-8A3F-ADE2-06C6-D91A3D26A2BD}"/>
              </a:ext>
            </a:extLst>
          </p:cNvPr>
          <p:cNvSpPr>
            <a:spLocks noGrp="1"/>
          </p:cNvSpPr>
          <p:nvPr>
            <p:ph type="title"/>
          </p:nvPr>
        </p:nvSpPr>
        <p:spPr/>
        <p:txBody>
          <a:bodyPr/>
          <a:lstStyle/>
          <a:p>
            <a:r>
              <a:rPr lang="ru-RU" dirty="0"/>
              <a:t>Выравнивание содержимого структур</a:t>
            </a:r>
            <a:endParaRPr lang="en-US" dirty="0"/>
          </a:p>
        </p:txBody>
      </p:sp>
      <p:sp>
        <p:nvSpPr>
          <p:cNvPr id="4" name="TextBox 3">
            <a:extLst>
              <a:ext uri="{FF2B5EF4-FFF2-40B4-BE49-F238E27FC236}">
                <a16:creationId xmlns:a16="http://schemas.microsoft.com/office/drawing/2014/main" id="{20521FAF-9AB5-CC98-FC57-BAC16BA73AC2}"/>
              </a:ext>
            </a:extLst>
          </p:cNvPr>
          <p:cNvSpPr txBox="1"/>
          <p:nvPr/>
        </p:nvSpPr>
        <p:spPr>
          <a:xfrm>
            <a:off x="823744" y="1951672"/>
            <a:ext cx="3544064" cy="1477328"/>
          </a:xfrm>
          <a:prstGeom prst="rect">
            <a:avLst/>
          </a:prstGeom>
          <a:noFill/>
        </p:spPr>
        <p:txBody>
          <a:bodyPr wrap="square">
            <a:spAutoFit/>
          </a:bodyPr>
          <a:lstStyle/>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Foo</a:t>
            </a:r>
            <a:r>
              <a:rPr lang="ru-RU" sz="18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A6774DE0-AB79-6567-D2F4-880524932E11}"/>
              </a:ext>
            </a:extLst>
          </p:cNvPr>
          <p:cNvGrpSpPr/>
          <p:nvPr/>
        </p:nvGrpSpPr>
        <p:grpSpPr>
          <a:xfrm>
            <a:off x="6093753" y="1998915"/>
            <a:ext cx="5758606" cy="1080120"/>
            <a:chOff x="6093753" y="1998915"/>
            <a:chExt cx="5758606" cy="1080120"/>
          </a:xfrm>
        </p:grpSpPr>
        <p:sp>
          <p:nvSpPr>
            <p:cNvPr id="6" name="Rectangle 5">
              <a:extLst>
                <a:ext uri="{FF2B5EF4-FFF2-40B4-BE49-F238E27FC236}">
                  <a16:creationId xmlns:a16="http://schemas.microsoft.com/office/drawing/2014/main" id="{6C97E626-74D6-44A9-ECF8-98CA7EBF739F}"/>
                </a:ext>
              </a:extLst>
            </p:cNvPr>
            <p:cNvSpPr/>
            <p:nvPr/>
          </p:nvSpPr>
          <p:spPr>
            <a:xfrm>
              <a:off x="60937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BB6B41-DF30-20C2-9EE7-62C890EB4D16}"/>
                </a:ext>
              </a:extLst>
            </p:cNvPr>
            <p:cNvSpPr/>
            <p:nvPr/>
          </p:nvSpPr>
          <p:spPr>
            <a:xfrm>
              <a:off x="64537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BFBA13-462C-F3CC-A536-21DAA5409BF4}"/>
                </a:ext>
              </a:extLst>
            </p:cNvPr>
            <p:cNvSpPr/>
            <p:nvPr/>
          </p:nvSpPr>
          <p:spPr>
            <a:xfrm>
              <a:off x="68138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5342EA-AD77-45BA-B75C-324B90A7EE5F}"/>
                </a:ext>
              </a:extLst>
            </p:cNvPr>
            <p:cNvSpPr/>
            <p:nvPr/>
          </p:nvSpPr>
          <p:spPr>
            <a:xfrm>
              <a:off x="717387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2E4151-A2A7-6C55-61B6-3171E49DF237}"/>
                </a:ext>
              </a:extLst>
            </p:cNvPr>
            <p:cNvSpPr/>
            <p:nvPr/>
          </p:nvSpPr>
          <p:spPr>
            <a:xfrm>
              <a:off x="753391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AB53FD-1712-F2B5-3357-FB1276FA5E04}"/>
                </a:ext>
              </a:extLst>
            </p:cNvPr>
            <p:cNvSpPr/>
            <p:nvPr/>
          </p:nvSpPr>
          <p:spPr>
            <a:xfrm>
              <a:off x="78939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BEABDE-AFCD-79F6-9CF1-AC6BD14EAB1D}"/>
                </a:ext>
              </a:extLst>
            </p:cNvPr>
            <p:cNvSpPr/>
            <p:nvPr/>
          </p:nvSpPr>
          <p:spPr>
            <a:xfrm>
              <a:off x="82539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C64C8-F362-777E-9105-E056D135CF1F}"/>
                </a:ext>
              </a:extLst>
            </p:cNvPr>
            <p:cNvSpPr/>
            <p:nvPr/>
          </p:nvSpPr>
          <p:spPr>
            <a:xfrm>
              <a:off x="86140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D654F-D739-9B94-2ED6-3C6407BC712F}"/>
                </a:ext>
              </a:extLst>
            </p:cNvPr>
            <p:cNvSpPr/>
            <p:nvPr/>
          </p:nvSpPr>
          <p:spPr>
            <a:xfrm>
              <a:off x="89720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E08B55-10EC-D67A-354E-746FA653A4C8}"/>
                </a:ext>
              </a:extLst>
            </p:cNvPr>
            <p:cNvSpPr/>
            <p:nvPr/>
          </p:nvSpPr>
          <p:spPr>
            <a:xfrm>
              <a:off x="93320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FE381-8593-A552-714A-926C167B66F4}"/>
                </a:ext>
              </a:extLst>
            </p:cNvPr>
            <p:cNvSpPr/>
            <p:nvPr/>
          </p:nvSpPr>
          <p:spPr>
            <a:xfrm>
              <a:off x="96921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EC4304-6B82-3E96-D456-690F9454FBDA}"/>
                </a:ext>
              </a:extLst>
            </p:cNvPr>
            <p:cNvSpPr/>
            <p:nvPr/>
          </p:nvSpPr>
          <p:spPr>
            <a:xfrm>
              <a:off x="1005215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F07E63-7A87-F45F-AC8C-8075AF4DC40B}"/>
                </a:ext>
              </a:extLst>
            </p:cNvPr>
            <p:cNvSpPr/>
            <p:nvPr/>
          </p:nvSpPr>
          <p:spPr>
            <a:xfrm>
              <a:off x="1041219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5E6EBC-532A-93F1-D8A2-8AE18248780B}"/>
                </a:ext>
              </a:extLst>
            </p:cNvPr>
            <p:cNvSpPr/>
            <p:nvPr/>
          </p:nvSpPr>
          <p:spPr>
            <a:xfrm>
              <a:off x="107722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0DE2BF-822C-7077-6B17-2875D4EC2252}"/>
                </a:ext>
              </a:extLst>
            </p:cNvPr>
            <p:cNvSpPr/>
            <p:nvPr/>
          </p:nvSpPr>
          <p:spPr>
            <a:xfrm>
              <a:off x="111322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36CA04-E5A2-D463-72C1-07391CC82434}"/>
                </a:ext>
              </a:extLst>
            </p:cNvPr>
            <p:cNvSpPr/>
            <p:nvPr/>
          </p:nvSpPr>
          <p:spPr>
            <a:xfrm>
              <a:off x="114923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FC87A2-C581-3E94-FFDB-EF716C9C1CA7}"/>
                </a:ext>
              </a:extLst>
            </p:cNvPr>
            <p:cNvSpPr/>
            <p:nvPr/>
          </p:nvSpPr>
          <p:spPr>
            <a:xfrm>
              <a:off x="60937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8B48F3-D8D1-7A1D-AEB8-BA4B3C8C5520}"/>
                </a:ext>
              </a:extLst>
            </p:cNvPr>
            <p:cNvSpPr/>
            <p:nvPr/>
          </p:nvSpPr>
          <p:spPr>
            <a:xfrm>
              <a:off x="64537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DFCC18-A37B-53FC-229F-B63062F5A7DB}"/>
                </a:ext>
              </a:extLst>
            </p:cNvPr>
            <p:cNvSpPr/>
            <p:nvPr/>
          </p:nvSpPr>
          <p:spPr>
            <a:xfrm>
              <a:off x="68138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999642-CA97-AFFD-1EFA-DBD46E4C981C}"/>
                </a:ext>
              </a:extLst>
            </p:cNvPr>
            <p:cNvSpPr/>
            <p:nvPr/>
          </p:nvSpPr>
          <p:spPr>
            <a:xfrm>
              <a:off x="717387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567A6-86D0-1FFD-EF5F-EF5F2D7F6BC9}"/>
                </a:ext>
              </a:extLst>
            </p:cNvPr>
            <p:cNvSpPr/>
            <p:nvPr/>
          </p:nvSpPr>
          <p:spPr>
            <a:xfrm>
              <a:off x="753391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3B2C52-8BFA-4CC5-458A-195044ADE545}"/>
                </a:ext>
              </a:extLst>
            </p:cNvPr>
            <p:cNvSpPr/>
            <p:nvPr/>
          </p:nvSpPr>
          <p:spPr>
            <a:xfrm>
              <a:off x="78939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F872C2C-8D9B-F6AD-CFBD-B24C34BF10B9}"/>
                </a:ext>
              </a:extLst>
            </p:cNvPr>
            <p:cNvSpPr/>
            <p:nvPr/>
          </p:nvSpPr>
          <p:spPr>
            <a:xfrm>
              <a:off x="82539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BE7FCC3-D762-ECEB-8C98-6057982B688F}"/>
                </a:ext>
              </a:extLst>
            </p:cNvPr>
            <p:cNvSpPr/>
            <p:nvPr/>
          </p:nvSpPr>
          <p:spPr>
            <a:xfrm>
              <a:off x="86140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D854CC-D812-BACE-6A5F-C5746D14B9B6}"/>
                </a:ext>
              </a:extLst>
            </p:cNvPr>
            <p:cNvSpPr/>
            <p:nvPr/>
          </p:nvSpPr>
          <p:spPr>
            <a:xfrm>
              <a:off x="89720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BD401A-F584-B8C4-51F7-D7F3F9A25ADE}"/>
                </a:ext>
              </a:extLst>
            </p:cNvPr>
            <p:cNvSpPr/>
            <p:nvPr/>
          </p:nvSpPr>
          <p:spPr>
            <a:xfrm>
              <a:off x="93320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AB24FF-B38C-C255-1358-52A51DAA746E}"/>
                </a:ext>
              </a:extLst>
            </p:cNvPr>
            <p:cNvSpPr/>
            <p:nvPr/>
          </p:nvSpPr>
          <p:spPr>
            <a:xfrm>
              <a:off x="96921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5912399-1B10-43A3-0F90-BE471ABF9F95}"/>
                </a:ext>
              </a:extLst>
            </p:cNvPr>
            <p:cNvSpPr/>
            <p:nvPr/>
          </p:nvSpPr>
          <p:spPr>
            <a:xfrm>
              <a:off x="1005215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8B5586-9CB2-FD4A-CFF9-CE20B12EBB8D}"/>
                </a:ext>
              </a:extLst>
            </p:cNvPr>
            <p:cNvSpPr/>
            <p:nvPr/>
          </p:nvSpPr>
          <p:spPr>
            <a:xfrm>
              <a:off x="1041219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004DA01-30A6-E11B-6A0F-FB33A5920C7F}"/>
                </a:ext>
              </a:extLst>
            </p:cNvPr>
            <p:cNvSpPr/>
            <p:nvPr/>
          </p:nvSpPr>
          <p:spPr>
            <a:xfrm>
              <a:off x="107722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DE181F-6046-0C3A-DC54-1F92B17A9869}"/>
                </a:ext>
              </a:extLst>
            </p:cNvPr>
            <p:cNvSpPr/>
            <p:nvPr/>
          </p:nvSpPr>
          <p:spPr>
            <a:xfrm>
              <a:off x="111322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FB8429-0EF0-4630-35CB-B88B69B6AFEC}"/>
                </a:ext>
              </a:extLst>
            </p:cNvPr>
            <p:cNvSpPr/>
            <p:nvPr/>
          </p:nvSpPr>
          <p:spPr>
            <a:xfrm>
              <a:off x="114923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50EC8ED-C980-19CE-107B-834CEACD74A9}"/>
                </a:ext>
              </a:extLst>
            </p:cNvPr>
            <p:cNvSpPr/>
            <p:nvPr/>
          </p:nvSpPr>
          <p:spPr>
            <a:xfrm>
              <a:off x="60937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E8E5B64-74DE-9E56-2DE6-1CB65D83FB66}"/>
                </a:ext>
              </a:extLst>
            </p:cNvPr>
            <p:cNvSpPr/>
            <p:nvPr/>
          </p:nvSpPr>
          <p:spPr>
            <a:xfrm>
              <a:off x="64537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4665900-638C-487A-FF69-26AFED520096}"/>
                </a:ext>
              </a:extLst>
            </p:cNvPr>
            <p:cNvSpPr/>
            <p:nvPr/>
          </p:nvSpPr>
          <p:spPr>
            <a:xfrm>
              <a:off x="68138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AB9EF2D-774F-00DD-4010-91F1BB7B87AD}"/>
                </a:ext>
              </a:extLst>
            </p:cNvPr>
            <p:cNvSpPr/>
            <p:nvPr/>
          </p:nvSpPr>
          <p:spPr>
            <a:xfrm>
              <a:off x="717387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E8DF24A-C4D6-7EDA-D25D-6876473B5D1D}"/>
                </a:ext>
              </a:extLst>
            </p:cNvPr>
            <p:cNvSpPr/>
            <p:nvPr/>
          </p:nvSpPr>
          <p:spPr>
            <a:xfrm>
              <a:off x="753391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49B3603-60F5-AC9F-768B-EE97B94BB8BC}"/>
                </a:ext>
              </a:extLst>
            </p:cNvPr>
            <p:cNvSpPr/>
            <p:nvPr/>
          </p:nvSpPr>
          <p:spPr>
            <a:xfrm>
              <a:off x="78939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373BFEE-51A5-72B0-DF8A-99AB3D487843}"/>
                </a:ext>
              </a:extLst>
            </p:cNvPr>
            <p:cNvSpPr/>
            <p:nvPr/>
          </p:nvSpPr>
          <p:spPr>
            <a:xfrm>
              <a:off x="82539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5BEFCA7-B86C-9812-9D3E-03395E2874B8}"/>
                </a:ext>
              </a:extLst>
            </p:cNvPr>
            <p:cNvSpPr/>
            <p:nvPr/>
          </p:nvSpPr>
          <p:spPr>
            <a:xfrm>
              <a:off x="86140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8033F6-1849-8B8D-98CE-C7D3588FCC0D}"/>
                </a:ext>
              </a:extLst>
            </p:cNvPr>
            <p:cNvSpPr/>
            <p:nvPr/>
          </p:nvSpPr>
          <p:spPr>
            <a:xfrm>
              <a:off x="89720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0723865-123E-C56C-2D1B-8CE985F20E3D}"/>
                </a:ext>
              </a:extLst>
            </p:cNvPr>
            <p:cNvSpPr/>
            <p:nvPr/>
          </p:nvSpPr>
          <p:spPr>
            <a:xfrm>
              <a:off x="93320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681BB0E-97BA-33BC-8B13-823028F20C47}"/>
                </a:ext>
              </a:extLst>
            </p:cNvPr>
            <p:cNvSpPr/>
            <p:nvPr/>
          </p:nvSpPr>
          <p:spPr>
            <a:xfrm>
              <a:off x="96921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E6D5372-8920-CC18-329F-DBC11558B180}"/>
                </a:ext>
              </a:extLst>
            </p:cNvPr>
            <p:cNvSpPr/>
            <p:nvPr/>
          </p:nvSpPr>
          <p:spPr>
            <a:xfrm>
              <a:off x="1005215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A3AD29F-1962-F0BB-4899-EC904359B412}"/>
                </a:ext>
              </a:extLst>
            </p:cNvPr>
            <p:cNvSpPr/>
            <p:nvPr/>
          </p:nvSpPr>
          <p:spPr>
            <a:xfrm>
              <a:off x="1041219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8D51015-AE8B-55B7-0A1B-D8F12A20BF5F}"/>
                </a:ext>
              </a:extLst>
            </p:cNvPr>
            <p:cNvSpPr/>
            <p:nvPr/>
          </p:nvSpPr>
          <p:spPr>
            <a:xfrm>
              <a:off x="107722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5A0E6F5-E9BB-007C-5920-A0ECDF3CDCCC}"/>
                </a:ext>
              </a:extLst>
            </p:cNvPr>
            <p:cNvSpPr/>
            <p:nvPr/>
          </p:nvSpPr>
          <p:spPr>
            <a:xfrm>
              <a:off x="111322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BAF4C10-FE1A-DAA8-D836-884CC71B3823}"/>
                </a:ext>
              </a:extLst>
            </p:cNvPr>
            <p:cNvSpPr/>
            <p:nvPr/>
          </p:nvSpPr>
          <p:spPr>
            <a:xfrm>
              <a:off x="114923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FAE3F602-DB24-BA09-C41B-380C554A99AB}"/>
              </a:ext>
            </a:extLst>
          </p:cNvPr>
          <p:cNvGrpSpPr/>
          <p:nvPr/>
        </p:nvGrpSpPr>
        <p:grpSpPr>
          <a:xfrm>
            <a:off x="4583832" y="1998915"/>
            <a:ext cx="5830401" cy="369332"/>
            <a:chOff x="4583832" y="1998915"/>
            <a:chExt cx="5830401" cy="369332"/>
          </a:xfrm>
        </p:grpSpPr>
        <p:sp>
          <p:nvSpPr>
            <p:cNvPr id="71" name="Rectangle 70">
              <a:extLst>
                <a:ext uri="{FF2B5EF4-FFF2-40B4-BE49-F238E27FC236}">
                  <a16:creationId xmlns:a16="http://schemas.microsoft.com/office/drawing/2014/main" id="{3AA8F298-3E39-CDBF-F2BE-DB6E443254DA}"/>
                </a:ext>
              </a:extLst>
            </p:cNvPr>
            <p:cNvSpPr/>
            <p:nvPr/>
          </p:nvSpPr>
          <p:spPr>
            <a:xfrm>
              <a:off x="6096000" y="199891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72" name="TextBox 71">
              <a:extLst>
                <a:ext uri="{FF2B5EF4-FFF2-40B4-BE49-F238E27FC236}">
                  <a16:creationId xmlns:a16="http://schemas.microsoft.com/office/drawing/2014/main" id="{A15E9651-2C20-4763-2E35-228AEB21C2FE}"/>
                </a:ext>
              </a:extLst>
            </p:cNvPr>
            <p:cNvSpPr txBox="1"/>
            <p:nvPr/>
          </p:nvSpPr>
          <p:spPr>
            <a:xfrm>
              <a:off x="4583832" y="1998915"/>
              <a:ext cx="1368152" cy="369332"/>
            </a:xfrm>
            <a:prstGeom prst="rect">
              <a:avLst/>
            </a:prstGeom>
            <a:noFill/>
          </p:spPr>
          <p:txBody>
            <a:bodyPr wrap="square" rtlCol="0">
              <a:spAutoFit/>
            </a:bodyPr>
            <a:lstStyle/>
            <a:p>
              <a:r>
                <a:rPr lang="en-US" dirty="0">
                  <a:latin typeface="Consolas" panose="020B0609020204030204" pitchFamily="49" charset="0"/>
                </a:rPr>
                <a:t>Foo</a:t>
              </a:r>
            </a:p>
          </p:txBody>
        </p:sp>
        <p:sp>
          <p:nvSpPr>
            <p:cNvPr id="74" name="Rectangle 73">
              <a:extLst>
                <a:ext uri="{FF2B5EF4-FFF2-40B4-BE49-F238E27FC236}">
                  <a16:creationId xmlns:a16="http://schemas.microsoft.com/office/drawing/2014/main" id="{8DE4C14F-84F6-B4FE-882D-6E0B87339943}"/>
                </a:ext>
              </a:extLst>
            </p:cNvPr>
            <p:cNvSpPr/>
            <p:nvPr/>
          </p:nvSpPr>
          <p:spPr>
            <a:xfrm>
              <a:off x="7538222" y="1998915"/>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89" name="Rectangle 88">
              <a:extLst>
                <a:ext uri="{FF2B5EF4-FFF2-40B4-BE49-F238E27FC236}">
                  <a16:creationId xmlns:a16="http://schemas.microsoft.com/office/drawing/2014/main" id="{981F7034-E041-45CA-C668-131D12308E5A}"/>
                </a:ext>
              </a:extLst>
            </p:cNvPr>
            <p:cNvSpPr/>
            <p:nvPr/>
          </p:nvSpPr>
          <p:spPr>
            <a:xfrm>
              <a:off x="6450811"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6B2E8BD-756B-C907-8B8E-AE0339DCDFC6}"/>
                </a:ext>
              </a:extLst>
            </p:cNvPr>
            <p:cNvSpPr/>
            <p:nvPr/>
          </p:nvSpPr>
          <p:spPr>
            <a:xfrm>
              <a:off x="6818327"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93D2293-E7BC-685B-8560-7968D2FC7E5D}"/>
                </a:ext>
              </a:extLst>
            </p:cNvPr>
            <p:cNvSpPr/>
            <p:nvPr/>
          </p:nvSpPr>
          <p:spPr>
            <a:xfrm>
              <a:off x="717612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AE85A85-C70B-1E89-CD68-BB31731A47CF}"/>
                </a:ext>
              </a:extLst>
            </p:cNvPr>
            <p:cNvSpPr/>
            <p:nvPr/>
          </p:nvSpPr>
          <p:spPr>
            <a:xfrm>
              <a:off x="933636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86DF532-2CB0-FCBF-D367-2B0C571B4F29}"/>
                </a:ext>
              </a:extLst>
            </p:cNvPr>
            <p:cNvSpPr/>
            <p:nvPr/>
          </p:nvSpPr>
          <p:spPr>
            <a:xfrm>
              <a:off x="969640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FED438B-5030-667A-B8CD-D13E212334A1}"/>
                </a:ext>
              </a:extLst>
            </p:cNvPr>
            <p:cNvSpPr/>
            <p:nvPr/>
          </p:nvSpPr>
          <p:spPr>
            <a:xfrm>
              <a:off x="1005644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63BEE19-9BDA-3803-C5DA-EAC415446434}"/>
                </a:ext>
              </a:extLst>
            </p:cNvPr>
            <p:cNvSpPr/>
            <p:nvPr/>
          </p:nvSpPr>
          <p:spPr>
            <a:xfrm>
              <a:off x="8976320" y="199891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grpSp>
      <p:sp>
        <p:nvSpPr>
          <p:cNvPr id="96" name="TextBox 95">
            <a:extLst>
              <a:ext uri="{FF2B5EF4-FFF2-40B4-BE49-F238E27FC236}">
                <a16:creationId xmlns:a16="http://schemas.microsoft.com/office/drawing/2014/main" id="{F47C1D11-A44B-B120-9790-41060D472B57}"/>
              </a:ext>
            </a:extLst>
          </p:cNvPr>
          <p:cNvSpPr txBox="1"/>
          <p:nvPr/>
        </p:nvSpPr>
        <p:spPr>
          <a:xfrm>
            <a:off x="823744" y="3648952"/>
            <a:ext cx="3544064" cy="1477328"/>
          </a:xfrm>
          <a:prstGeom prst="rect">
            <a:avLst/>
          </a:prstGeom>
          <a:noFill/>
        </p:spPr>
        <p:txBody>
          <a:bodyPr wrap="square">
            <a:spAutoFit/>
          </a:bodyPr>
          <a:lstStyle/>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ru-RU" sz="18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 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p:txBody>
      </p:sp>
      <p:grpSp>
        <p:nvGrpSpPr>
          <p:cNvPr id="107" name="Group 106">
            <a:extLst>
              <a:ext uri="{FF2B5EF4-FFF2-40B4-BE49-F238E27FC236}">
                <a16:creationId xmlns:a16="http://schemas.microsoft.com/office/drawing/2014/main" id="{60BEEA6C-4C7E-F27A-47CE-38583ECB7D09}"/>
              </a:ext>
            </a:extLst>
          </p:cNvPr>
          <p:cNvGrpSpPr/>
          <p:nvPr/>
        </p:nvGrpSpPr>
        <p:grpSpPr>
          <a:xfrm>
            <a:off x="4583832" y="2353788"/>
            <a:ext cx="4390241" cy="369853"/>
            <a:chOff x="4583832" y="2353788"/>
            <a:chExt cx="4390241" cy="369853"/>
          </a:xfrm>
        </p:grpSpPr>
        <p:sp>
          <p:nvSpPr>
            <p:cNvPr id="75" name="TextBox 74">
              <a:extLst>
                <a:ext uri="{FF2B5EF4-FFF2-40B4-BE49-F238E27FC236}">
                  <a16:creationId xmlns:a16="http://schemas.microsoft.com/office/drawing/2014/main" id="{85CB5F63-4ACF-F089-869F-CC30E642D57B}"/>
                </a:ext>
              </a:extLst>
            </p:cNvPr>
            <p:cNvSpPr txBox="1"/>
            <p:nvPr/>
          </p:nvSpPr>
          <p:spPr>
            <a:xfrm>
              <a:off x="4583832" y="2354309"/>
              <a:ext cx="1368152" cy="369332"/>
            </a:xfrm>
            <a:prstGeom prst="rect">
              <a:avLst/>
            </a:prstGeom>
            <a:noFill/>
          </p:spPr>
          <p:txBody>
            <a:bodyPr wrap="square" rtlCol="0">
              <a:spAutoFit/>
            </a:bodyPr>
            <a:lstStyle/>
            <a:p>
              <a:r>
                <a:rPr lang="en-US" dirty="0">
                  <a:latin typeface="Consolas" panose="020B0609020204030204" pitchFamily="49" charset="0"/>
                </a:rPr>
                <a:t>Bar</a:t>
              </a:r>
            </a:p>
          </p:txBody>
        </p:sp>
        <p:sp>
          <p:nvSpPr>
            <p:cNvPr id="97" name="Rectangle 96">
              <a:extLst>
                <a:ext uri="{FF2B5EF4-FFF2-40B4-BE49-F238E27FC236}">
                  <a16:creationId xmlns:a16="http://schemas.microsoft.com/office/drawing/2014/main" id="{861D1C88-E8DD-8849-775E-CFD6DF914D9B}"/>
                </a:ext>
              </a:extLst>
            </p:cNvPr>
            <p:cNvSpPr/>
            <p:nvPr/>
          </p:nvSpPr>
          <p:spPr>
            <a:xfrm>
              <a:off x="6096000" y="2353788"/>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98" name="Rectangle 97">
              <a:extLst>
                <a:ext uri="{FF2B5EF4-FFF2-40B4-BE49-F238E27FC236}">
                  <a16:creationId xmlns:a16="http://schemas.microsoft.com/office/drawing/2014/main" id="{48FE5401-AE69-4EF2-1654-ACF1819EB549}"/>
                </a:ext>
              </a:extLst>
            </p:cNvPr>
            <p:cNvSpPr/>
            <p:nvPr/>
          </p:nvSpPr>
          <p:spPr>
            <a:xfrm>
              <a:off x="7536160" y="2353788"/>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99" name="Rectangle 98">
              <a:extLst>
                <a:ext uri="{FF2B5EF4-FFF2-40B4-BE49-F238E27FC236}">
                  <a16:creationId xmlns:a16="http://schemas.microsoft.com/office/drawing/2014/main" id="{D70B04B3-5EB3-0047-144C-7EB19FBECCDB}"/>
                </a:ext>
              </a:extLst>
            </p:cNvPr>
            <p:cNvSpPr/>
            <p:nvPr/>
          </p:nvSpPr>
          <p:spPr>
            <a:xfrm>
              <a:off x="7896200" y="2353788"/>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100" name="Rectangle 99">
              <a:extLst>
                <a:ext uri="{FF2B5EF4-FFF2-40B4-BE49-F238E27FC236}">
                  <a16:creationId xmlns:a16="http://schemas.microsoft.com/office/drawing/2014/main" id="{11B68EB7-88DC-D7C2-89BE-4347920C388E}"/>
                </a:ext>
              </a:extLst>
            </p:cNvPr>
            <p:cNvSpPr/>
            <p:nvPr/>
          </p:nvSpPr>
          <p:spPr>
            <a:xfrm>
              <a:off x="8256240" y="2353788"/>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6BEC6A9-94B4-330F-CC02-8CF327DA7F7C}"/>
                </a:ext>
              </a:extLst>
            </p:cNvPr>
            <p:cNvSpPr/>
            <p:nvPr/>
          </p:nvSpPr>
          <p:spPr>
            <a:xfrm>
              <a:off x="8616280" y="2353788"/>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a:extLst>
              <a:ext uri="{FF2B5EF4-FFF2-40B4-BE49-F238E27FC236}">
                <a16:creationId xmlns:a16="http://schemas.microsoft.com/office/drawing/2014/main" id="{83275169-EB6C-E220-2490-414CEBE38339}"/>
              </a:ext>
            </a:extLst>
          </p:cNvPr>
          <p:cNvSpPr txBox="1"/>
          <p:nvPr/>
        </p:nvSpPr>
        <p:spPr>
          <a:xfrm>
            <a:off x="801296" y="5340442"/>
            <a:ext cx="3544064" cy="1477328"/>
          </a:xfrm>
          <a:prstGeom prst="rect">
            <a:avLst/>
          </a:prstGeom>
          <a:noFill/>
        </p:spPr>
        <p:txBody>
          <a:bodyPr wrap="square">
            <a:spAutoFit/>
          </a:bodyPr>
          <a:lstStyle/>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ru-RU" sz="18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b</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 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c;</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p:txBody>
      </p:sp>
      <p:grpSp>
        <p:nvGrpSpPr>
          <p:cNvPr id="108" name="Group 107">
            <a:extLst>
              <a:ext uri="{FF2B5EF4-FFF2-40B4-BE49-F238E27FC236}">
                <a16:creationId xmlns:a16="http://schemas.microsoft.com/office/drawing/2014/main" id="{7AB2D1B0-74AE-CD34-1679-F180D02F8F6D}"/>
              </a:ext>
            </a:extLst>
          </p:cNvPr>
          <p:cNvGrpSpPr/>
          <p:nvPr/>
        </p:nvGrpSpPr>
        <p:grpSpPr>
          <a:xfrm>
            <a:off x="4579303" y="2706258"/>
            <a:ext cx="2596817" cy="372777"/>
            <a:chOff x="4579303" y="2706258"/>
            <a:chExt cx="2596817" cy="372777"/>
          </a:xfrm>
        </p:grpSpPr>
        <p:sp>
          <p:nvSpPr>
            <p:cNvPr id="78" name="TextBox 77">
              <a:extLst>
                <a:ext uri="{FF2B5EF4-FFF2-40B4-BE49-F238E27FC236}">
                  <a16:creationId xmlns:a16="http://schemas.microsoft.com/office/drawing/2014/main" id="{0FB4180E-333A-3D25-88C8-F9C19427EB63}"/>
                </a:ext>
              </a:extLst>
            </p:cNvPr>
            <p:cNvSpPr txBox="1"/>
            <p:nvPr/>
          </p:nvSpPr>
          <p:spPr>
            <a:xfrm>
              <a:off x="4579303" y="2706258"/>
              <a:ext cx="1368152" cy="369332"/>
            </a:xfrm>
            <a:prstGeom prst="rect">
              <a:avLst/>
            </a:prstGeom>
            <a:noFill/>
          </p:spPr>
          <p:txBody>
            <a:bodyPr wrap="square" rtlCol="0">
              <a:spAutoFit/>
            </a:bodyPr>
            <a:lstStyle/>
            <a:p>
              <a:r>
                <a:rPr lang="en-US" dirty="0">
                  <a:latin typeface="Consolas" panose="020B0609020204030204" pitchFamily="49" charset="0"/>
                </a:rPr>
                <a:t>Baz</a:t>
              </a:r>
            </a:p>
          </p:txBody>
        </p:sp>
        <p:sp>
          <p:nvSpPr>
            <p:cNvPr id="103" name="Rectangle 102">
              <a:extLst>
                <a:ext uri="{FF2B5EF4-FFF2-40B4-BE49-F238E27FC236}">
                  <a16:creationId xmlns:a16="http://schemas.microsoft.com/office/drawing/2014/main" id="{30FB1FDF-584D-30EA-94B1-6A70D65C5199}"/>
                </a:ext>
              </a:extLst>
            </p:cNvPr>
            <p:cNvSpPr/>
            <p:nvPr/>
          </p:nvSpPr>
          <p:spPr>
            <a:xfrm>
              <a:off x="6096000" y="271899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4" name="Rectangle 103">
              <a:extLst>
                <a:ext uri="{FF2B5EF4-FFF2-40B4-BE49-F238E27FC236}">
                  <a16:creationId xmlns:a16="http://schemas.microsoft.com/office/drawing/2014/main" id="{66C78866-7D3F-A764-6947-0FC3571ECF7B}"/>
                </a:ext>
              </a:extLst>
            </p:cNvPr>
            <p:cNvSpPr/>
            <p:nvPr/>
          </p:nvSpPr>
          <p:spPr>
            <a:xfrm>
              <a:off x="6456040" y="271899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5" name="Rectangle 104">
              <a:extLst>
                <a:ext uri="{FF2B5EF4-FFF2-40B4-BE49-F238E27FC236}">
                  <a16:creationId xmlns:a16="http://schemas.microsoft.com/office/drawing/2014/main" id="{D8D5C1ED-CAB5-4B89-CBAE-99E781C046F9}"/>
                </a:ext>
              </a:extLst>
            </p:cNvPr>
            <p:cNvSpPr/>
            <p:nvPr/>
          </p:nvSpPr>
          <p:spPr>
            <a:xfrm>
              <a:off x="6816080" y="271899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spTree>
    <p:extLst>
      <p:ext uri="{BB962C8B-B14F-4D97-AF65-F5344CB8AC3E}">
        <p14:creationId xmlns:p14="http://schemas.microsoft.com/office/powerpoint/2010/main" val="175100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6" grpId="0"/>
      <p:bldP spid="102" grpId="0"/>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424959288"/>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144540320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78803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1188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4072918512"/>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1669577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295379947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508746340"/>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1725526047"/>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28708708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838201" y="2225676"/>
            <a:ext cx="8017572" cy="3139321"/>
          </a:xfrm>
          <a:prstGeom prst="rect">
            <a:avLst/>
          </a:prstGeom>
          <a:noFill/>
          <a:ln w="9525">
            <a:noFill/>
            <a:miter lim="800000"/>
            <a:headEnd/>
            <a:tailEnd/>
          </a:ln>
        </p:spPr>
        <p:txBody>
          <a:bodyPr wrap="square">
            <a:spAutoFit/>
          </a:bodyPr>
          <a:lstStyle/>
          <a:p>
            <a:r>
              <a:rPr lang="en-US" b="1" dirty="0">
                <a:latin typeface="Courier New" pitchFamily="49" charset="0"/>
              </a:rPr>
              <a:t>int n = 30;</a:t>
            </a:r>
          </a:p>
          <a:p>
            <a:endParaRPr lang="en-US" i="1" dirty="0">
              <a:latin typeface="Courier New" pitchFamily="49" charset="0"/>
            </a:endParaRPr>
          </a:p>
          <a:p>
            <a:r>
              <a:rPr lang="en-US" i="1" dirty="0">
                <a:latin typeface="Courier New" pitchFamily="49" charset="0"/>
              </a:rPr>
              <a:t>// </a:t>
            </a:r>
            <a:r>
              <a:rPr lang="ru-RU" i="1" dirty="0">
                <a:latin typeface="Courier New" pitchFamily="49" charset="0"/>
              </a:rPr>
              <a:t>выделяем память</a:t>
            </a:r>
            <a:r>
              <a:rPr lang="en-US" i="1" dirty="0">
                <a:latin typeface="Courier New" pitchFamily="49" charset="0"/>
              </a:rPr>
              <a:t> </a:t>
            </a:r>
            <a:r>
              <a:rPr lang="ru-RU" i="1" dirty="0">
                <a:latin typeface="Courier New" pitchFamily="49" charset="0"/>
              </a:rPr>
              <a:t>под </a:t>
            </a:r>
            <a:r>
              <a:rPr lang="en-US" i="1" dirty="0">
                <a:latin typeface="Courier New" pitchFamily="49" charset="0"/>
              </a:rPr>
              <a:t>n </a:t>
            </a:r>
            <a:r>
              <a:rPr lang="ru-RU" i="1" dirty="0">
                <a:latin typeface="Courier New" pitchFamily="49" charset="0"/>
              </a:rPr>
              <a:t>элементов типа </a:t>
            </a:r>
            <a:r>
              <a:rPr lang="en-US" i="1" dirty="0">
                <a:latin typeface="Courier New" pitchFamily="49" charset="0"/>
              </a:rPr>
              <a:t>int</a:t>
            </a:r>
          </a:p>
          <a:p>
            <a:r>
              <a:rPr lang="en-US" b="1" dirty="0">
                <a:latin typeface="Courier New" pitchFamily="49" charset="0"/>
              </a:rPr>
              <a:t>int * </a:t>
            </a:r>
            <a:r>
              <a:rPr lang="en-US" b="1" dirty="0" err="1">
                <a:latin typeface="Courier New" pitchFamily="49" charset="0"/>
              </a:rPr>
              <a:t>arr</a:t>
            </a:r>
            <a:r>
              <a:rPr lang="en-US" b="1" dirty="0">
                <a:latin typeface="Courier New" pitchFamily="49" charset="0"/>
              </a:rPr>
              <a:t> = (int*)malloc(</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memset</a:t>
            </a:r>
            <a:r>
              <a:rPr lang="en-US" b="1" dirty="0">
                <a:latin typeface="Courier New" pitchFamily="49" charset="0"/>
              </a:rPr>
              <a:t>(</a:t>
            </a:r>
            <a:r>
              <a:rPr lang="en-US" b="1" dirty="0" err="1">
                <a:latin typeface="Courier New" pitchFamily="49" charset="0"/>
              </a:rPr>
              <a:t>arr</a:t>
            </a:r>
            <a:r>
              <a:rPr lang="en-US" b="1" dirty="0">
                <a:latin typeface="Courier New" pitchFamily="49" charset="0"/>
              </a:rPr>
              <a:t>, 1, </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arr</a:t>
            </a:r>
            <a:r>
              <a:rPr lang="en-US" b="1" dirty="0">
                <a:latin typeface="Courier New" pitchFamily="49" charset="0"/>
              </a:rPr>
              <a:t>[0] = 5;</a:t>
            </a:r>
          </a:p>
          <a:p>
            <a:endParaRPr lang="en-US" b="1" dirty="0">
              <a:latin typeface="Courier New" pitchFamily="49" charset="0"/>
            </a:endParaRPr>
          </a:p>
          <a:p>
            <a:r>
              <a:rPr lang="en-US" b="1" dirty="0">
                <a:latin typeface="Courier New" pitchFamily="49" charset="0"/>
              </a:rPr>
              <a:t>free(</a:t>
            </a:r>
            <a:r>
              <a:rPr lang="en-US" b="1" dirty="0" err="1">
                <a:latin typeface="Courier New" pitchFamily="49" charset="0"/>
              </a:rPr>
              <a:t>arr</a:t>
            </a:r>
            <a:r>
              <a:rPr lang="en-US" b="1" dirty="0">
                <a:latin typeface="Courier New" pitchFamily="49" charset="0"/>
              </a:rPr>
              <a:t>);</a:t>
            </a:r>
          </a:p>
          <a:p>
            <a:r>
              <a:rPr lang="en-US" b="1" dirty="0" err="1">
                <a:latin typeface="Courier New" pitchFamily="49" charset="0"/>
              </a:rPr>
              <a:t>arr</a:t>
            </a:r>
            <a:r>
              <a:rPr lang="en-US" b="1" dirty="0">
                <a:latin typeface="Courier New" pitchFamily="49" charset="0"/>
              </a:rPr>
              <a:t> = NULL;</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695400" y="1606781"/>
            <a:ext cx="10801200" cy="3006650"/>
          </a:xfrm>
        </p:spPr>
        <p:txBody>
          <a:bodyPr>
            <a:noAutofit/>
          </a:bodyPr>
          <a:lstStyle/>
          <a:p>
            <a:pPr algn="l"/>
            <a:r>
              <a:rPr lang="ru-RU" sz="8000" dirty="0">
                <a:solidFill>
                  <a:schemeClr val="bg1"/>
                </a:solidFill>
                <a:latin typeface="Impact" panose="020B0806030902050204" pitchFamily="34" charset="0"/>
              </a:rPr>
              <a:t>Модель памяти </a:t>
            </a:r>
            <a:r>
              <a:rPr lang="en-US" sz="8000" dirty="0">
                <a:solidFill>
                  <a:schemeClr val="bg1"/>
                </a:solidFill>
                <a:latin typeface="Impact" panose="020B0806030902050204" pitchFamily="34" charset="0"/>
              </a:rPr>
              <a:t>C++</a:t>
            </a:r>
            <a:br>
              <a:rPr lang="en-US" sz="8000" dirty="0">
                <a:solidFill>
                  <a:schemeClr val="bg1"/>
                </a:solidFill>
                <a:latin typeface="Impact" panose="020B0806030902050204" pitchFamily="34" charset="0"/>
              </a:rPr>
            </a:br>
            <a:r>
              <a:rPr lang="ru-RU" sz="8000" dirty="0">
                <a:solidFill>
                  <a:schemeClr val="bg1"/>
                </a:solidFill>
                <a:latin typeface="Impact" panose="020B0806030902050204" pitchFamily="34" charset="0"/>
              </a:rPr>
              <a:t>Указатели</a:t>
            </a:r>
            <a:br>
              <a:rPr lang="ru-RU" sz="8000" dirty="0">
                <a:solidFill>
                  <a:schemeClr val="bg1"/>
                </a:solidFill>
                <a:latin typeface="Impact" panose="020B0806030902050204" pitchFamily="34" charset="0"/>
              </a:rPr>
            </a:br>
            <a:r>
              <a:rPr lang="ru-RU" sz="8000" dirty="0">
                <a:solidFill>
                  <a:schemeClr val="bg1"/>
                </a:solidFill>
                <a:latin typeface="Impact" panose="020B0806030902050204" pitchFamily="34" charset="0"/>
              </a:rPr>
              <a:t>Адресная арифметика</a:t>
            </a: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524000" y="4618879"/>
            <a:ext cx="9144000" cy="1655762"/>
          </a:xfrm>
        </p:spPr>
        <p:txBody>
          <a:bodyPr/>
          <a:lstStyle/>
          <a:p>
            <a:endParaRPr lang="ru-RU" dirty="0">
              <a:solidFill>
                <a:schemeClr val="bg1"/>
              </a:solidFill>
            </a:endParaRPr>
          </a:p>
        </p:txBody>
      </p:sp>
    </p:spTree>
    <p:extLst>
      <p:ext uri="{BB962C8B-B14F-4D97-AF65-F5344CB8AC3E}">
        <p14:creationId xmlns:p14="http://schemas.microsoft.com/office/powerpoint/2010/main" val="9464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4165243"/>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839417" y="1772816"/>
            <a:ext cx="9505056" cy="480131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5378883"/>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500"/>
                                        <p:tgtEl>
                                          <p:spTgt spid="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animEffect transition="in" filter="fade">
                                      <p:cBhvr>
                                        <p:cTn id="21" dur="500"/>
                                        <p:tgtEl>
                                          <p:spTgt spid="4">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animEffect transition="in" filter="fade">
                                      <p:cBhvr>
                                        <p:cTn id="35" dur="500"/>
                                        <p:tgtEl>
                                          <p:spTgt spid="4">
                                            <p:txEl>
                                              <p:pRg st="15" end="1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6" end="16"/>
                                            </p:txEl>
                                          </p:spTgt>
                                        </p:tgtEl>
                                        <p:attrNameLst>
                                          <p:attrName>style.visibility</p:attrName>
                                        </p:attrNameLst>
                                      </p:cBhvr>
                                      <p:to>
                                        <p:strVal val="visible"/>
                                      </p:to>
                                    </p:set>
                                    <p:animEffect transition="in" filter="fade">
                                      <p:cBhvr>
                                        <p:cTn id="38" dur="500"/>
                                        <p:tgtEl>
                                          <p:spTgt spid="4">
                                            <p:txEl>
                                              <p:pRg st="16" end="1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838200" y="1484785"/>
            <a:ext cx="9829800"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7824192" y="5589240"/>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767408" y="1606781"/>
            <a:ext cx="10801200" cy="3006650"/>
          </a:xfrm>
        </p:spPr>
        <p:txBody>
          <a:bodyPr>
            <a:noAutofit/>
          </a:bodyPr>
          <a:lstStyle/>
          <a:p>
            <a:pPr algn="l"/>
            <a:r>
              <a:rPr lang="ru-RU" sz="8000" dirty="0">
                <a:solidFill>
                  <a:schemeClr val="bg1"/>
                </a:solidFill>
                <a:latin typeface="Impact" panose="020B0806030902050204" pitchFamily="34" charset="0"/>
              </a:rPr>
              <a:t>Динамическая память</a:t>
            </a:r>
            <a:br>
              <a:rPr lang="ru-RU" sz="8000" dirty="0">
                <a:solidFill>
                  <a:schemeClr val="bg1"/>
                </a:solidFill>
                <a:latin typeface="Impact" panose="020B0806030902050204" pitchFamily="34" charset="0"/>
              </a:rPr>
            </a:br>
            <a:r>
              <a:rPr lang="ru-RU" sz="8000" dirty="0">
                <a:solidFill>
                  <a:schemeClr val="bg1"/>
                </a:solidFill>
                <a:latin typeface="Impact" panose="020B0806030902050204" pitchFamily="34" charset="0"/>
              </a:rPr>
              <a:t>Работа с сырой памятью в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524000" y="4618879"/>
            <a:ext cx="9144000" cy="1655762"/>
          </a:xfrm>
        </p:spPr>
        <p:txBody>
          <a:bodyPr/>
          <a:lstStyle/>
          <a:p>
            <a:endParaRPr lang="ru-RU" dirty="0">
              <a:solidFill>
                <a:schemeClr val="bg1"/>
              </a:solidFill>
            </a:endParaRPr>
          </a:p>
        </p:txBody>
      </p:sp>
    </p:spTree>
    <p:extLst>
      <p:ext uri="{BB962C8B-B14F-4D97-AF65-F5344CB8AC3E}">
        <p14:creationId xmlns:p14="http://schemas.microsoft.com/office/powerpoint/2010/main" val="639681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EB5F3-B287-4EE7-8438-A438A2A87E54}"/>
              </a:ext>
            </a:extLst>
          </p:cNvPr>
          <p:cNvSpPr>
            <a:spLocks noGrp="1"/>
          </p:cNvSpPr>
          <p:nvPr>
            <p:ph type="title"/>
          </p:nvPr>
        </p:nvSpPr>
        <p:spPr/>
        <p:txBody>
          <a:bodyPr/>
          <a:lstStyle/>
          <a:p>
            <a:r>
              <a:rPr lang="ru-RU" dirty="0"/>
              <a:t>Адресная арифметика</a:t>
            </a:r>
          </a:p>
        </p:txBody>
      </p:sp>
      <p:sp>
        <p:nvSpPr>
          <p:cNvPr id="4" name="Текст 3">
            <a:extLst>
              <a:ext uri="{FF2B5EF4-FFF2-40B4-BE49-F238E27FC236}">
                <a16:creationId xmlns:a16="http://schemas.microsoft.com/office/drawing/2014/main" id="{2893B2A1-FE3B-4846-B7BC-15385C3A203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25930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1465738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4407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527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838200" y="2262188"/>
            <a:ext cx="9090021" cy="3970318"/>
          </a:xfrm>
          <a:prstGeom prst="rect">
            <a:avLst/>
          </a:prstGeom>
          <a:noFill/>
          <a:ln w="9525">
            <a:noFill/>
            <a:miter lim="800000"/>
            <a:headEnd/>
            <a:tailEnd/>
          </a:ln>
        </p:spPr>
        <p:txBody>
          <a:bodyPr wrap="squar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2628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28251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указателей, </a:t>
            </a:r>
            <a:r>
              <a:rPr lang="ru-RU" b="1" dirty="0">
                <a:solidFill>
                  <a:srgbClr val="FF0000"/>
                </a:solidFill>
              </a:rPr>
              <a:t>не копирует данные</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msg[]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29593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E69EAC5-49B1-4DB0-9641-9146648A1AB5}"/>
              </a:ext>
            </a:extLst>
          </p:cNvPr>
          <p:cNvSpPr>
            <a:spLocks noGrp="1"/>
          </p:cNvSpPr>
          <p:nvPr>
            <p:ph type="title"/>
          </p:nvPr>
        </p:nvSpPr>
        <p:spPr/>
        <p:txBody>
          <a:bodyPr/>
          <a:lstStyle/>
          <a:p>
            <a:r>
              <a:rPr lang="ru-RU" dirty="0"/>
              <a:t>Модель памяти</a:t>
            </a:r>
          </a:p>
        </p:txBody>
      </p:sp>
      <p:sp>
        <p:nvSpPr>
          <p:cNvPr id="5" name="Текст 4">
            <a:extLst>
              <a:ext uri="{FF2B5EF4-FFF2-40B4-BE49-F238E27FC236}">
                <a16:creationId xmlns:a16="http://schemas.microsoft.com/office/drawing/2014/main" id="{181150B4-7BE0-499A-95C8-E34C9E2993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66971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7262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3858858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
        <p:nvSpPr>
          <p:cNvPr id="5" name="TextBox 4">
            <a:extLst>
              <a:ext uri="{FF2B5EF4-FFF2-40B4-BE49-F238E27FC236}">
                <a16:creationId xmlns:a16="http://schemas.microsoft.com/office/drawing/2014/main" id="{F9AB4083-7197-4231-B590-3003284854E9}"/>
              </a:ext>
            </a:extLst>
          </p:cNvPr>
          <p:cNvSpPr txBox="1"/>
          <p:nvPr/>
        </p:nvSpPr>
        <p:spPr>
          <a:xfrm>
            <a:off x="1487488" y="4653136"/>
            <a:ext cx="8640960" cy="2031325"/>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PointerIncrement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numbers[] = { </a:t>
            </a:r>
            <a:r>
              <a:rPr lang="en-US" b="0" dirty="0">
                <a:solidFill>
                  <a:srgbClr val="098658"/>
                </a:solidFill>
                <a:effectLst/>
                <a:latin typeface="Consolas" panose="020B0609020204030204" pitchFamily="49" charset="0"/>
              </a:rPr>
              <a:t>23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17</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 = numbers; p != std::end(numbers); ++p)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 &lt;&lt;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02983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
        <p:nvSpPr>
          <p:cNvPr id="7" name="TextBox 6">
            <a:extLst>
              <a:ext uri="{FF2B5EF4-FFF2-40B4-BE49-F238E27FC236}">
                <a16:creationId xmlns:a16="http://schemas.microsoft.com/office/drawing/2014/main" id="{873D4BA9-E4A8-4C4E-AB18-84344E8E85B7}"/>
              </a:ext>
            </a:extLst>
          </p:cNvPr>
          <p:cNvSpPr txBox="1"/>
          <p:nvPr/>
        </p:nvSpPr>
        <p:spPr>
          <a:xfrm>
            <a:off x="119336" y="0"/>
            <a:ext cx="10801200"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возвращаем адрес найденного символа в строке или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случае отсутствия</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 = str;</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 (*p != </a:t>
            </a:r>
            <a:r>
              <a:rPr lang="en-US" b="0" dirty="0">
                <a:solidFill>
                  <a:srgbClr val="A31515"/>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 ==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 </a:t>
            </a:r>
            <a:r>
              <a:rPr lang="en-US" b="0" dirty="0">
                <a:solidFill>
                  <a:srgbClr val="A31515"/>
                </a:solidFill>
                <a:effectLst/>
                <a:latin typeface="Consolas" panose="020B0609020204030204" pitchFamily="49" charset="0"/>
              </a:rPr>
              <a:t>"Hello, world!\n"</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pw =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(str, </a:t>
            </a:r>
            <a:r>
              <a:rPr lang="en-US" b="0" dirty="0">
                <a:solidFill>
                  <a:srgbClr val="A31515"/>
                </a:solidFill>
                <a:effectLst/>
                <a:latin typeface="Consolas" panose="020B0609020204030204" pitchFamily="49" charset="0"/>
              </a:rPr>
              <a:t>'w'</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(pw)</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pw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01728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ECBF83-23B9-4FA3-9680-C41CA45E92CF}"/>
              </a:ext>
            </a:extLst>
          </p:cNvPr>
          <p:cNvSpPr>
            <a:spLocks noGrp="1"/>
          </p:cNvSpPr>
          <p:nvPr>
            <p:ph type="title"/>
          </p:nvPr>
        </p:nvSpPr>
        <p:spPr/>
        <p:txBody>
          <a:bodyPr/>
          <a:lstStyle/>
          <a:p>
            <a:r>
              <a:rPr lang="ru-RU" dirty="0"/>
              <a:t>Указатели на функции</a:t>
            </a:r>
          </a:p>
        </p:txBody>
      </p:sp>
      <p:sp>
        <p:nvSpPr>
          <p:cNvPr id="5" name="Текст 4">
            <a:extLst>
              <a:ext uri="{FF2B5EF4-FFF2-40B4-BE49-F238E27FC236}">
                <a16:creationId xmlns:a16="http://schemas.microsoft.com/office/drawing/2014/main" id="{2D3BA1BD-A785-416D-929C-7953D10DEFF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21869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a:bodyPr>
          <a:lstStyle/>
          <a:p>
            <a:pPr eaLnBrk="1" hangingPunct="1"/>
            <a:r>
              <a:rPr lang="ru-RU" dirty="0"/>
              <a:t>В </a:t>
            </a:r>
            <a:r>
              <a:rPr lang="en-US" dirty="0"/>
              <a:t>C </a:t>
            </a:r>
            <a:r>
              <a:rPr lang="ru-RU" dirty="0"/>
              <a:t>и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Можно иметь несколько функций, имеющих общий интерфейс</a:t>
            </a:r>
          </a:p>
          <a:p>
            <a:pPr lvl="1" eaLnBrk="1" hangingPunct="1"/>
            <a:r>
              <a:rPr lang="ru-RU" dirty="0"/>
              <a:t>Чтобы получить адрес функции служит операция </a:t>
            </a:r>
            <a:r>
              <a:rPr lang="en-US" dirty="0"/>
              <a:t>&amp;</a:t>
            </a:r>
          </a:p>
          <a:p>
            <a:r>
              <a:rPr lang="en-US" dirty="0"/>
              <a:t>Lambda-</a:t>
            </a:r>
            <a:r>
              <a:rPr lang="ru-RU" dirty="0"/>
              <a:t>функции без состояния</a:t>
            </a:r>
            <a:r>
              <a:rPr lang="en-US" dirty="0"/>
              <a:t> </a:t>
            </a:r>
            <a:r>
              <a:rPr lang="ru-RU" dirty="0"/>
              <a:t>можно преобразовывать в указатель на функцию</a:t>
            </a:r>
            <a:endParaRPr lang="en-US" dirty="0"/>
          </a:p>
          <a:p>
            <a:r>
              <a:rPr lang="ru-RU" dirty="0"/>
              <a:t>Альтернативы</a:t>
            </a:r>
            <a:endParaRPr lang="en-US" dirty="0"/>
          </a:p>
          <a:p>
            <a:pPr lvl="1"/>
            <a:r>
              <a:rPr lang="ru-RU" dirty="0"/>
              <a:t>Функциональные объекты</a:t>
            </a:r>
          </a:p>
          <a:p>
            <a:pPr lvl="1"/>
            <a:r>
              <a:rPr lang="en-US" dirty="0"/>
              <a:t>std::function</a:t>
            </a:r>
            <a:endParaRPr lang="ru-RU" dirty="0"/>
          </a:p>
          <a:p>
            <a:endParaRPr lang="ru-RU" dirty="0"/>
          </a:p>
          <a:p>
            <a:pPr lvl="1" eaLnBrk="1" hangingPunct="1"/>
            <a:endParaRPr lang="ru-RU" dirty="0"/>
          </a:p>
        </p:txBody>
      </p:sp>
    </p:spTree>
    <p:custDataLst>
      <p:tags r:id="rId1"/>
    </p:custDataLst>
    <p:extLst>
      <p:ext uri="{BB962C8B-B14F-4D97-AF65-F5344CB8AC3E}">
        <p14:creationId xmlns:p14="http://schemas.microsoft.com/office/powerpoint/2010/main" val="16458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500"/>
                                        <p:tgtEl>
                                          <p:spTgt spid="860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fade">
                                      <p:cBhvr>
                                        <p:cTn id="10" dur="500"/>
                                        <p:tgtEl>
                                          <p:spTgt spid="860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fade">
                                      <p:cBhvr>
                                        <p:cTn id="13" dur="500"/>
                                        <p:tgtEl>
                                          <p:spTgt spid="860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6019">
                                            <p:txEl>
                                              <p:pRg st="3" end="3"/>
                                            </p:txEl>
                                          </p:spTgt>
                                        </p:tgtEl>
                                        <p:attrNameLst>
                                          <p:attrName>style.visibility</p:attrName>
                                        </p:attrNameLst>
                                      </p:cBhvr>
                                      <p:to>
                                        <p:strVal val="visible"/>
                                      </p:to>
                                    </p:set>
                                    <p:animEffect transition="in" filter="fade">
                                      <p:cBhvr>
                                        <p:cTn id="18" dur="500"/>
                                        <p:tgtEl>
                                          <p:spTgt spid="860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animEffect transition="in" filter="fade">
                                      <p:cBhvr>
                                        <p:cTn id="23" dur="500"/>
                                        <p:tgtEl>
                                          <p:spTgt spid="8601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6019">
                                            <p:txEl>
                                              <p:pRg st="5" end="5"/>
                                            </p:txEl>
                                          </p:spTgt>
                                        </p:tgtEl>
                                        <p:attrNameLst>
                                          <p:attrName>style.visibility</p:attrName>
                                        </p:attrNameLst>
                                      </p:cBhvr>
                                      <p:to>
                                        <p:strVal val="visible"/>
                                      </p:to>
                                    </p:set>
                                    <p:animEffect transition="in" filter="fade">
                                      <p:cBhvr>
                                        <p:cTn id="26" dur="500"/>
                                        <p:tgtEl>
                                          <p:spTgt spid="860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6019">
                                            <p:txEl>
                                              <p:pRg st="6" end="6"/>
                                            </p:txEl>
                                          </p:spTgt>
                                        </p:tgtEl>
                                        <p:attrNameLst>
                                          <p:attrName>style.visibility</p:attrName>
                                        </p:attrNameLst>
                                      </p:cBhvr>
                                      <p:to>
                                        <p:strVal val="visible"/>
                                      </p:to>
                                    </p:set>
                                    <p:animEffect transition="in" filter="fade">
                                      <p:cBhvr>
                                        <p:cTn id="29"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882" y="-24714"/>
            <a:ext cx="12204882" cy="6494085"/>
          </a:xfrm>
          <a:prstGeom prst="rect">
            <a:avLst/>
          </a:prstGeom>
          <a:noFill/>
        </p:spPr>
        <p:txBody>
          <a:bodyPr wrap="square" lIns="45720" rIns="45720">
            <a:spAutoFit/>
          </a:bodyPr>
          <a:lstStyle/>
          <a:p>
            <a:pPr defTabSz="36353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указатель на функцию, принимающую (</a:t>
            </a:r>
            <a:r>
              <a:rPr lang="en-US" sz="1600" dirty="0">
                <a:solidFill>
                  <a:schemeClr val="bg2">
                    <a:lumMod val="50000"/>
                  </a:schemeClr>
                </a:solidFill>
                <a:latin typeface="Consolas" panose="020B0609020204030204" pitchFamily="49" charset="0"/>
              </a:rPr>
              <a:t>int, int</a:t>
            </a:r>
            <a:r>
              <a:rPr lang="ru-RU" sz="1600" dirty="0">
                <a:solidFill>
                  <a:schemeClr val="bg2">
                    <a:lumMod val="50000"/>
                  </a:schemeClr>
                </a:solidFill>
                <a:latin typeface="Consolas" panose="020B0609020204030204" pitchFamily="49" charset="0"/>
              </a:rPr>
              <a:t>) и возвращающую </a:t>
            </a:r>
            <a:r>
              <a:rPr lang="en-US" sz="1600" dirty="0">
                <a:solidFill>
                  <a:schemeClr val="bg2">
                    <a:lumMod val="50000"/>
                  </a:schemeClr>
                </a:solidFill>
                <a:latin typeface="Consolas" panose="020B0609020204030204" pitchFamily="49" charset="0"/>
              </a:rPr>
              <a:t>bool</a:t>
            </a:r>
          </a:p>
          <a:p>
            <a:pPr defTabSz="363538"/>
            <a:r>
              <a:rPr lang="en-US" sz="1600" dirty="0" err="1">
                <a:solidFill>
                  <a:srgbClr val="0000FF"/>
                </a:solidFill>
                <a:latin typeface="Consolas" panose="020B0609020204030204" pitchFamily="49" charset="0"/>
              </a:rPr>
              <a:t>typedef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bool</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do</a:t>
            </a:r>
            <a:r>
              <a:rPr lang="en-US" sz="1600" dirty="0">
                <a:solidFill>
                  <a:srgbClr val="000000"/>
                </a:solidFill>
                <a:latin typeface="Consolas" panose="020B0609020204030204" pitchFamily="49" charset="0"/>
              </a:rPr>
              <a:t> </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defTabSz="363538"/>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 0;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&lt; </a:t>
            </a:r>
            <a:r>
              <a:rPr lang="nn-NO" sz="1600" dirty="0">
                <a:solidFill>
                  <a:srgbClr val="000080"/>
                </a:solidFill>
                <a:latin typeface="Consolas" panose="020B0609020204030204" pitchFamily="49" charset="0"/>
              </a:rPr>
              <a:t>size</a:t>
            </a:r>
            <a:r>
              <a:rPr lang="nn-NO" sz="1600" dirty="0">
                <a:solidFill>
                  <a:srgbClr val="000000"/>
                </a:solidFill>
                <a:latin typeface="Consolas" panose="020B0609020204030204" pitchFamily="49" charset="0"/>
              </a:rPr>
              <a:t> - 1;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+ 1]))</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179388"/>
            <a:r>
              <a:rPr lang="en-US" sz="1600" dirty="0">
                <a:solidFill>
                  <a:srgbClr val="0000FF"/>
                </a:solidFill>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while </a:t>
            </a:r>
            <a:r>
              <a:rPr lang="en-US" sz="1600" dirty="0">
                <a:solidFill>
                  <a:srgbClr val="000000"/>
                </a:solidFill>
                <a:latin typeface="Consolas" panose="020B0609020204030204" pitchFamily="49" charset="0"/>
              </a:rPr>
              <a:t>(!</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 &amp;&amp;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&gt; 1));</a:t>
            </a:r>
          </a:p>
          <a:p>
            <a:pPr defTabSz="363538"/>
            <a:r>
              <a:rPr lang="ru-RU"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err="1">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[5] = { 3, 5, 1, 7, 9 };</a:t>
            </a:r>
          </a:p>
          <a:p>
            <a:pPr defTabSz="363538"/>
            <a:r>
              <a:rPr lang="en-US" sz="1600" dirty="0">
                <a:solidFill>
                  <a:srgbClr val="88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 5, </a:t>
            </a:r>
            <a:r>
              <a:rPr lang="en-US" sz="1600" dirty="0" err="1">
                <a:solidFill>
                  <a:srgbClr val="880000"/>
                </a:solidFill>
                <a:latin typeface="Consolas" panose="020B0609020204030204" pitchFamily="49" charset="0"/>
              </a:rPr>
              <a:t>IsOrdered</a:t>
            </a:r>
            <a:r>
              <a:rPr lang="en-US" sz="1600" dirty="0">
                <a:solidFill>
                  <a:srgbClr val="000000"/>
                </a:solidFill>
                <a:latin typeface="Consolas" panose="020B0609020204030204" pitchFamily="49" charset="0"/>
              </a:rPr>
              <a:t>);</a:t>
            </a:r>
          </a:p>
          <a:p>
            <a:pPr defTabSz="363538"/>
            <a:r>
              <a:rPr lang="ru-RU" sz="1600" dirty="0">
                <a:solidFill>
                  <a:srgbClr val="000000"/>
                </a:solidFill>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3930939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12192000" cy="6494085"/>
          </a:xfrm>
          <a:prstGeom prst="rect">
            <a:avLst/>
          </a:prstGeom>
          <a:noFill/>
        </p:spPr>
        <p:txBody>
          <a:bodyPr wrap="square" lIns="45720" rIns="45720">
            <a:spAutoFit/>
          </a:bodyPr>
          <a:lstStyle/>
          <a:p>
            <a:pPr defTabSz="36353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указатель на функцию, принимающую (</a:t>
            </a:r>
            <a:r>
              <a:rPr lang="en-US" sz="1600" dirty="0">
                <a:solidFill>
                  <a:schemeClr val="bg2">
                    <a:lumMod val="50000"/>
                  </a:schemeClr>
                </a:solidFill>
                <a:latin typeface="Consolas" panose="020B0609020204030204" pitchFamily="49" charset="0"/>
              </a:rPr>
              <a:t>int, int</a:t>
            </a:r>
            <a:r>
              <a:rPr lang="ru-RU" sz="1600" dirty="0">
                <a:solidFill>
                  <a:schemeClr val="bg2">
                    <a:lumMod val="50000"/>
                  </a:schemeClr>
                </a:solidFill>
                <a:latin typeface="Consolas" panose="020B0609020204030204" pitchFamily="49" charset="0"/>
              </a:rPr>
              <a:t>) и возвращающую </a:t>
            </a:r>
            <a:r>
              <a:rPr lang="en-US" sz="1600" dirty="0">
                <a:solidFill>
                  <a:schemeClr val="bg2">
                    <a:lumMod val="50000"/>
                  </a:schemeClr>
                </a:solidFill>
                <a:latin typeface="Consolas" panose="020B0609020204030204" pitchFamily="49" charset="0"/>
              </a:rPr>
              <a:t>bool</a:t>
            </a:r>
          </a:p>
          <a:p>
            <a:pPr defTabSz="363538"/>
            <a:r>
              <a:rPr lang="en-US" sz="1600" dirty="0">
                <a:solidFill>
                  <a:srgbClr val="0000FF"/>
                </a:solidFill>
                <a:latin typeface="Consolas" panose="020B0609020204030204" pitchFamily="49" charset="0"/>
              </a:rPr>
              <a:t>typedef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bool</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do</a:t>
            </a:r>
            <a:r>
              <a:rPr lang="en-US" sz="1600" dirty="0">
                <a:solidFill>
                  <a:srgbClr val="000000"/>
                </a:solidFill>
                <a:latin typeface="Consolas" panose="020B0609020204030204" pitchFamily="49" charset="0"/>
              </a:rPr>
              <a:t> </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defTabSz="363538"/>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 0;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&lt; </a:t>
            </a:r>
            <a:r>
              <a:rPr lang="nn-NO" sz="1600" dirty="0">
                <a:solidFill>
                  <a:srgbClr val="000080"/>
                </a:solidFill>
                <a:latin typeface="Consolas" panose="020B0609020204030204" pitchFamily="49" charset="0"/>
              </a:rPr>
              <a:t>size</a:t>
            </a:r>
            <a:r>
              <a:rPr lang="nn-NO" sz="1600" dirty="0">
                <a:solidFill>
                  <a:srgbClr val="000000"/>
                </a:solidFill>
                <a:latin typeface="Consolas" panose="020B0609020204030204" pitchFamily="49" charset="0"/>
              </a:rPr>
              <a:t> - 1;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+ 1]))</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179388"/>
            <a:r>
              <a:rPr lang="en-US" sz="1600" dirty="0">
                <a:solidFill>
                  <a:srgbClr val="0000FF"/>
                </a:solidFill>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while </a:t>
            </a:r>
            <a:r>
              <a:rPr lang="en-US" sz="1600" dirty="0">
                <a:solidFill>
                  <a:srgbClr val="000000"/>
                </a:solidFill>
                <a:latin typeface="Consolas" panose="020B0609020204030204" pitchFamily="49" charset="0"/>
              </a:rPr>
              <a:t>(!</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 &amp;&amp;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&gt; 1));</a:t>
            </a:r>
          </a:p>
          <a:p>
            <a:pPr defTabSz="363538"/>
            <a:r>
              <a:rPr lang="ru-RU"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endParaRPr lang="ru-RU" sz="1600" dirty="0">
              <a:solidFill>
                <a:srgbClr val="0000FF"/>
              </a:solidFill>
              <a:latin typeface="Consolas" panose="020B0609020204030204" pitchFamily="49" charset="0"/>
            </a:endParaRPr>
          </a:p>
          <a:p>
            <a:pPr defTabSz="363538"/>
            <a:endParaRPr lang="ru-RU" sz="1600" dirty="0">
              <a:solidFill>
                <a:srgbClr val="0000FF"/>
              </a:solidFill>
              <a:latin typeface="Consolas" panose="020B0609020204030204" pitchFamily="49" charset="0"/>
            </a:endParaRPr>
          </a:p>
          <a:p>
            <a:pPr defTabSz="363538"/>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[5] = { 3, 5, 1, 7, 9 };</a:t>
            </a:r>
          </a:p>
          <a:p>
            <a:pPr defTabSz="363538"/>
            <a:r>
              <a:rPr lang="en-US" sz="1600" dirty="0">
                <a:solidFill>
                  <a:srgbClr val="88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 5,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p>
          <a:p>
            <a:pPr defTabSz="363538"/>
            <a:r>
              <a:rPr lang="ru-RU" sz="1600" dirty="0">
                <a:solidFill>
                  <a:srgbClr val="000000"/>
                </a:solidFill>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426264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1784632" cy="6494085"/>
          </a:xfrm>
          <a:prstGeom prst="rect">
            <a:avLst/>
          </a:prstGeom>
          <a:solidFill>
            <a:schemeClr val="bg1"/>
          </a:solidFill>
        </p:spPr>
        <p:txBody>
          <a:bodyPr wrap="square" lIns="45720" rIns="45720">
            <a:spAutoFit/>
          </a:bodyPr>
          <a:lstStyle/>
          <a:p>
            <a:pPr defTabSz="17938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полиморфная функция, принимающая два целых числа и возвращающая </a:t>
            </a:r>
            <a:r>
              <a:rPr lang="en-US" sz="1600" dirty="0">
                <a:solidFill>
                  <a:schemeClr val="bg2">
                    <a:lumMod val="50000"/>
                  </a:schemeClr>
                </a:solidFill>
                <a:latin typeface="Consolas" panose="020B0609020204030204" pitchFamily="49" charset="0"/>
              </a:rPr>
              <a:t>bool</a:t>
            </a:r>
          </a:p>
          <a:p>
            <a:pPr defTabSz="179388"/>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216F85"/>
                </a:solidFill>
                <a:highlight>
                  <a:srgbClr val="FFFFFF"/>
                </a:highlight>
                <a:latin typeface="Consolas" panose="020B0609020204030204" pitchFamily="49" charset="0"/>
              </a:rPr>
              <a:t>OrderedFunction</a:t>
            </a:r>
            <a:r>
              <a:rPr lang="en-US" sz="1600" dirty="0">
                <a:solidFill>
                  <a:srgbClr val="216F8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)&gt;;</a:t>
            </a:r>
          </a:p>
          <a:p>
            <a:pPr defTabSz="179388"/>
            <a:endParaRPr lang="ru-RU" sz="1600" dirty="0">
              <a:solidFill>
                <a:srgbClr val="000000"/>
              </a:solidFill>
              <a:highlight>
                <a:srgbClr val="FFFFFF"/>
              </a:highlight>
              <a:latin typeface="Consolas" panose="020B0609020204030204" pitchFamily="49" charset="0"/>
            </a:endParaRPr>
          </a:p>
          <a:p>
            <a:pPr defTabSz="179388"/>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880000"/>
                </a:solidFill>
                <a:highlight>
                  <a:srgbClr val="FFFFFF"/>
                </a:highlight>
                <a:latin typeface="Consolas" panose="020B0609020204030204" pitchFamily="49" charset="0"/>
              </a:rPr>
              <a:t>BubbleSort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 </a:t>
            </a:r>
            <a:r>
              <a:rPr lang="en-US" sz="1600" dirty="0" err="1">
                <a:solidFill>
                  <a:srgbClr val="216F85"/>
                </a:solidFill>
                <a:highlight>
                  <a:srgbClr val="FFFFFF"/>
                </a:highlight>
                <a:latin typeface="Consolas" panose="020B0609020204030204" pitchFamily="49" charset="0"/>
              </a:rPr>
              <a:t>OrderedFunction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&amp; </a:t>
            </a:r>
            <a:r>
              <a:rPr lang="en-US" sz="1600" dirty="0" err="1">
                <a:solidFill>
                  <a:srgbClr val="000080"/>
                </a:solidFill>
                <a:highlight>
                  <a:srgbClr val="FFFFFF"/>
                </a:highlight>
                <a:latin typeface="Consolas" panose="020B0609020204030204" pitchFamily="49" charset="0"/>
              </a:rPr>
              <a:t>isOrdered</a:t>
            </a:r>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bool</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sorted</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do</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80"/>
                </a:solidFill>
                <a:highlight>
                  <a:srgbClr val="FFFFFF"/>
                </a:highlight>
                <a:latin typeface="Consolas" panose="020B0609020204030204" pitchFamily="49" charset="0"/>
              </a:rPr>
              <a:t>    sorted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pPr defTabSz="179388"/>
            <a:r>
              <a:rPr lang="nn-NO" sz="1600" dirty="0">
                <a:solidFill>
                  <a:srgbClr val="0000FF"/>
                </a:solidFill>
                <a:highlight>
                  <a:srgbClr val="FFFFFF"/>
                </a:highlight>
                <a:latin typeface="Consolas" panose="020B0609020204030204" pitchFamily="49" charset="0"/>
              </a:rPr>
              <a:t>    for</a:t>
            </a:r>
            <a:r>
              <a:rPr lang="nn-NO" sz="1600" dirty="0">
                <a:solidFill>
                  <a:srgbClr val="000000"/>
                </a:solidFill>
                <a:highlight>
                  <a:srgbClr val="FFFFFF"/>
                </a:highlight>
                <a:latin typeface="Consolas" panose="020B0609020204030204" pitchFamily="49" charset="0"/>
              </a:rPr>
              <a:t> (</a:t>
            </a:r>
            <a:r>
              <a:rPr lang="nn-NO" sz="1600" dirty="0">
                <a:solidFill>
                  <a:srgbClr val="0000FF"/>
                </a:solidFill>
                <a:highlight>
                  <a:srgbClr val="FFFFFF"/>
                </a:highlight>
                <a:latin typeface="Consolas" panose="020B0609020204030204" pitchFamily="49" charset="0"/>
              </a:rPr>
              <a:t>int</a:t>
            </a:r>
            <a:r>
              <a:rPr lang="nn-NO" sz="1600" dirty="0">
                <a:solidFill>
                  <a:srgbClr val="000000"/>
                </a:solidFill>
                <a:highlight>
                  <a:srgbClr val="FFFFFF"/>
                </a:highlight>
                <a:latin typeface="Consolas" panose="020B0609020204030204" pitchFamily="49" charset="0"/>
              </a:rPr>
              <a:t>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 = 0;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 &lt; </a:t>
            </a:r>
            <a:r>
              <a:rPr lang="nn-NO" sz="1600" dirty="0">
                <a:solidFill>
                  <a:srgbClr val="000080"/>
                </a:solidFill>
                <a:highlight>
                  <a:srgbClr val="FFFFFF"/>
                </a:highlight>
                <a:latin typeface="Consolas" panose="020B0609020204030204" pitchFamily="49" charset="0"/>
              </a:rPr>
              <a:t>size</a:t>
            </a:r>
            <a:r>
              <a:rPr lang="nn-NO" sz="1600" dirty="0">
                <a:solidFill>
                  <a:srgbClr val="000000"/>
                </a:solidFill>
                <a:highlight>
                  <a:srgbClr val="FFFFFF"/>
                </a:highlight>
                <a:latin typeface="Consolas" panose="020B0609020204030204" pitchFamily="49" charset="0"/>
              </a:rPr>
              <a:t> - 1;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if</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isOrdered</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88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 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179388"/>
            <a:r>
              <a:rPr lang="en-US" sz="1600" dirty="0">
                <a:solidFill>
                  <a:srgbClr val="000080"/>
                </a:solidFill>
                <a:highlight>
                  <a:srgbClr val="FFFFFF"/>
                </a:highlight>
                <a:latin typeface="Consolas" panose="020B0609020204030204" pitchFamily="49" charset="0"/>
              </a:rPr>
              <a:t>        sorted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sorted</a:t>
            </a:r>
            <a:r>
              <a:rPr lang="en-US" sz="1600" dirty="0">
                <a:solidFill>
                  <a:srgbClr val="000000"/>
                </a:solidFill>
                <a:highlight>
                  <a:srgbClr val="FFFFFF"/>
                </a:highlight>
                <a:latin typeface="Consolas" panose="020B0609020204030204" pitchFamily="49" charset="0"/>
              </a:rPr>
              <a:t> &amp;&amp;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 &gt; 1));</a:t>
            </a:r>
          </a:p>
          <a:p>
            <a:pPr defTabSz="179388"/>
            <a:r>
              <a:rPr lang="ru-RU" sz="1600" dirty="0">
                <a:solidFill>
                  <a:srgbClr val="000000"/>
                </a:solidFill>
                <a:highlight>
                  <a:srgbClr val="FFFFFF"/>
                </a:highlight>
                <a:latin typeface="Consolas" panose="020B0609020204030204" pitchFamily="49" charset="0"/>
              </a:rPr>
              <a:t>}</a:t>
            </a:r>
          </a:p>
          <a:p>
            <a:pPr defTabSz="179388"/>
            <a:endParaRPr lang="en-US" sz="1600" dirty="0">
              <a:solidFill>
                <a:srgbClr val="000000"/>
              </a:solidFill>
              <a:highlight>
                <a:srgbClr val="FFFFFF"/>
              </a:highlight>
              <a:latin typeface="Consolas" panose="020B0609020204030204" pitchFamily="49" charset="0"/>
            </a:endParaRPr>
          </a:p>
          <a:p>
            <a:pPr defTabSz="179388"/>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arr</a:t>
            </a:r>
            <a:r>
              <a:rPr lang="en-US" sz="1600" dirty="0">
                <a:solidFill>
                  <a:srgbClr val="000000"/>
                </a:solidFill>
                <a:highlight>
                  <a:srgbClr val="FFFFFF"/>
                </a:highlight>
                <a:latin typeface="Consolas" panose="020B0609020204030204" pitchFamily="49" charset="0"/>
              </a:rPr>
              <a:t>[5] = { 3, 5, 1, 7, 9 };</a:t>
            </a:r>
          </a:p>
          <a:p>
            <a:pPr defTabSz="179388"/>
            <a:r>
              <a:rPr lang="en-US" sz="1600" dirty="0">
                <a:solidFill>
                  <a:srgbClr val="880000"/>
                </a:solidFill>
                <a:highlight>
                  <a:srgbClr val="FFFFFF"/>
                </a:highlight>
                <a:latin typeface="Consolas" panose="020B0609020204030204" pitchFamily="49" charset="0"/>
              </a:rPr>
              <a:t>  </a:t>
            </a:r>
            <a:r>
              <a:rPr lang="en-US" sz="1600" dirty="0" err="1">
                <a:solidFill>
                  <a:srgbClr val="880000"/>
                </a:solidFill>
                <a:highlight>
                  <a:srgbClr val="FFFFFF"/>
                </a:highlight>
                <a:latin typeface="Consolas" panose="020B0609020204030204" pitchFamily="49" charset="0"/>
              </a:rPr>
              <a:t>BubbleSort</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arr</a:t>
            </a:r>
            <a:r>
              <a:rPr lang="en-US" sz="1600" dirty="0">
                <a:solidFill>
                  <a:srgbClr val="000000"/>
                </a:solidFill>
                <a:highlight>
                  <a:srgbClr val="FFFFFF"/>
                </a:highlight>
                <a:latin typeface="Consolas" panose="020B0609020204030204" pitchFamily="49" charset="0"/>
              </a:rPr>
              <a:t>, 5,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&lt;=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 });</a:t>
            </a: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305044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A649B1-F25E-48B0-AA00-40BB7793EDCB}"/>
              </a:ext>
            </a:extLst>
          </p:cNvPr>
          <p:cNvSpPr>
            <a:spLocks noGrp="1"/>
          </p:cNvSpPr>
          <p:nvPr>
            <p:ph type="title"/>
          </p:nvPr>
        </p:nvSpPr>
        <p:spPr/>
        <p:txBody>
          <a:bodyPr/>
          <a:lstStyle/>
          <a:p>
            <a:r>
              <a:rPr lang="ru-RU" dirty="0"/>
              <a:t>Способы выделения памяти под объекты</a:t>
            </a:r>
          </a:p>
        </p:txBody>
      </p:sp>
      <p:sp>
        <p:nvSpPr>
          <p:cNvPr id="5" name="Текст 4">
            <a:extLst>
              <a:ext uri="{FF2B5EF4-FFF2-40B4-BE49-F238E27FC236}">
                <a16:creationId xmlns:a16="http://schemas.microsoft.com/office/drawing/2014/main" id="{E429AEB0-6517-4797-AEEB-E228028C8EE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0153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dirty="0"/>
              <a:t>Способы выделения памяти в </a:t>
            </a:r>
            <a:r>
              <a:rPr lang="en-US" dirty="0"/>
              <a:t>C++</a:t>
            </a:r>
            <a:endParaRPr lang="ru-RU" dirty="0"/>
          </a:p>
        </p:txBody>
      </p:sp>
      <p:sp>
        <p:nvSpPr>
          <p:cNvPr id="25603" name="Rectangle 3"/>
          <p:cNvSpPr>
            <a:spLocks noGrp="1" noChangeArrowheads="1"/>
          </p:cNvSpPr>
          <p:nvPr>
            <p:ph idx="1"/>
          </p:nvPr>
        </p:nvSpPr>
        <p:spPr/>
        <p:txBody>
          <a:bodyPr/>
          <a:lstStyle/>
          <a:p>
            <a:r>
              <a:rPr lang="ru-RU" sz="2400" b="1" i="1" dirty="0"/>
              <a:t>Статическое</a:t>
            </a:r>
            <a:r>
              <a:rPr lang="ru-RU" sz="2400" dirty="0"/>
              <a:t>: память под объекты выделяется в момент компиляции программы</a:t>
            </a:r>
            <a:endParaRPr lang="en-US" sz="2400" dirty="0"/>
          </a:p>
          <a:p>
            <a:pPr lvl="1"/>
            <a:r>
              <a:rPr lang="ru-RU" sz="2000" dirty="0"/>
              <a:t>Объекты создаются при запуске программы, разрушаются при её завершении</a:t>
            </a:r>
          </a:p>
          <a:p>
            <a:r>
              <a:rPr lang="ru-RU" sz="2400" b="1" i="1" dirty="0"/>
              <a:t>Автоматическое</a:t>
            </a:r>
            <a:r>
              <a:rPr lang="ru-RU" sz="2400" dirty="0"/>
              <a:t>: память под объект выделяется при входе в блок, где объявлена переменная</a:t>
            </a:r>
            <a:r>
              <a:rPr lang="en-US" sz="2400" dirty="0"/>
              <a:t>,</a:t>
            </a:r>
            <a:r>
              <a:rPr lang="ru-RU" sz="2400" dirty="0"/>
              <a:t> и удаляется при выходе из блока</a:t>
            </a:r>
          </a:p>
          <a:p>
            <a:pPr lvl="1"/>
            <a:r>
              <a:rPr lang="ru-RU" sz="2000" dirty="0"/>
              <a:t>Обычно используется стек и регистры</a:t>
            </a:r>
          </a:p>
          <a:p>
            <a:pPr lvl="1"/>
            <a:r>
              <a:rPr lang="ru-RU" sz="2000" dirty="0"/>
              <a:t>Подходит для хранения относительно небольших объектов фиксированного размера</a:t>
            </a:r>
          </a:p>
          <a:p>
            <a:r>
              <a:rPr lang="ru-RU" sz="2400" b="1" i="1" dirty="0"/>
              <a:t>Динамическое</a:t>
            </a:r>
            <a:r>
              <a:rPr lang="ru-RU" sz="2400" dirty="0"/>
              <a:t>: программа выделяет память в области памяти, называемой </a:t>
            </a:r>
            <a:r>
              <a:rPr lang="ru-RU" sz="2400" dirty="0">
                <a:solidFill>
                  <a:srgbClr val="FF0000"/>
                </a:solidFill>
                <a:hlinkClick r:id="rId3" tooltip="Куча (информатика)"/>
              </a:rPr>
              <a:t>кучей</a:t>
            </a:r>
            <a:r>
              <a:rPr lang="ru-RU" sz="2400" dirty="0"/>
              <a:t>. Закончив работу с памятью, программа вызывает функцию освобождения памяти</a:t>
            </a:r>
          </a:p>
          <a:p>
            <a:pPr lvl="1"/>
            <a:r>
              <a:rPr lang="ru-RU" sz="2000" dirty="0"/>
              <a:t>Подходит для хранения данных динамического размера</a:t>
            </a:r>
          </a:p>
          <a:p>
            <a:pPr lvl="1"/>
            <a:r>
              <a:rPr lang="ru-RU" sz="2000" dirty="0"/>
              <a:t>Работа с кучей имеет накладные расходы на выделение и освобождение</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fade">
                                      <p:cBhvr>
                                        <p:cTn id="27" dur="20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fade">
                                      <p:cBhvr>
                                        <p:cTn id="32" dur="2000"/>
                                        <p:tgtEl>
                                          <p:spTgt spid="25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3">
                                            <p:txEl>
                                              <p:pRg st="6" end="6"/>
                                            </p:txEl>
                                          </p:spTgt>
                                        </p:tgtEl>
                                        <p:attrNameLst>
                                          <p:attrName>style.visibility</p:attrName>
                                        </p:attrNameLst>
                                      </p:cBhvr>
                                      <p:to>
                                        <p:strVal val="visible"/>
                                      </p:to>
                                    </p:set>
                                    <p:animEffect transition="in" filter="fade">
                                      <p:cBhvr>
                                        <p:cTn id="37" dur="2000"/>
                                        <p:tgtEl>
                                          <p:spTgt spid="25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fade">
                                      <p:cBhvr>
                                        <p:cTn id="42"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838200" y="1700808"/>
            <a:ext cx="97222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6401780" y="6358754"/>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a:extLst>
              <a:ext uri="{FF2B5EF4-FFF2-40B4-BE49-F238E27FC236}">
                <a16:creationId xmlns:a16="http://schemas.microsoft.com/office/drawing/2014/main" id="{0F7FD4C7-C8EF-430F-8CF5-114F497D1089}"/>
              </a:ext>
            </a:extLst>
          </p:cNvPr>
          <p:cNvPicPr>
            <a:picLocks noChangeAspect="1"/>
          </p:cNvPicPr>
          <p:nvPr/>
        </p:nvPicPr>
        <p:blipFill>
          <a:blip r:embed="rId4"/>
          <a:stretch>
            <a:fillRect/>
          </a:stretch>
        </p:blipFill>
        <p:spPr>
          <a:xfrm>
            <a:off x="9695166" y="1484784"/>
            <a:ext cx="2207568" cy="2207568"/>
          </a:xfrm>
          <a:prstGeom prst="rect">
            <a:avLst/>
          </a:prstGeom>
        </p:spPr>
      </p:pic>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Локальные переменные обычно хранятся в стеке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endParaRPr lang="en-US" dirty="0"/>
          </a:p>
          <a:p>
            <a:pPr lvl="1"/>
            <a:r>
              <a:rPr lang="ru-RU" dirty="0"/>
              <a:t>Есть архитектуры, у которых стек данных располагается отдельно от стека вызова (например, «Эльбрус»)</a:t>
            </a:r>
          </a:p>
        </p:txBody>
      </p:sp>
    </p:spTree>
    <p:extLst>
      <p:ext uri="{BB962C8B-B14F-4D97-AF65-F5344CB8AC3E}">
        <p14:creationId xmlns:p14="http://schemas.microsoft.com/office/powerpoint/2010/main" val="2257879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
        <p:nvSpPr>
          <p:cNvPr id="22" name="TextBox 21">
            <a:extLst>
              <a:ext uri="{FF2B5EF4-FFF2-40B4-BE49-F238E27FC236}">
                <a16:creationId xmlns:a16="http://schemas.microsoft.com/office/drawing/2014/main" id="{FB238C65-A63C-40C1-B33A-26EC6513008F}"/>
              </a:ext>
            </a:extLst>
          </p:cNvPr>
          <p:cNvSpPr txBox="1"/>
          <p:nvPr/>
        </p:nvSpPr>
        <p:spPr>
          <a:xfrm>
            <a:off x="196746" y="1564293"/>
            <a:ext cx="3636957" cy="2862322"/>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Func2(</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Func1(</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    Func2(a + b);</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Func1();</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838200" y="1595021"/>
            <a:ext cx="9722296" cy="5078313"/>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6096000" y="6488668"/>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pic>
        <p:nvPicPr>
          <p:cNvPr id="5" name="Рисунок 4">
            <a:extLst>
              <a:ext uri="{FF2B5EF4-FFF2-40B4-BE49-F238E27FC236}">
                <a16:creationId xmlns:a16="http://schemas.microsoft.com/office/drawing/2014/main" id="{BB8E65A3-79B8-4531-9CA3-84038510FED0}"/>
              </a:ext>
            </a:extLst>
          </p:cNvPr>
          <p:cNvPicPr>
            <a:picLocks noChangeAspect="1"/>
          </p:cNvPicPr>
          <p:nvPr/>
        </p:nvPicPr>
        <p:blipFill>
          <a:blip r:embed="rId3"/>
          <a:stretch>
            <a:fillRect/>
          </a:stretch>
        </p:blipFill>
        <p:spPr>
          <a:xfrm>
            <a:off x="9426452" y="1268760"/>
            <a:ext cx="2534004" cy="2553056"/>
          </a:xfrm>
          <a:prstGeom prst="rect">
            <a:avLst/>
          </a:prstGeom>
        </p:spPr>
      </p:pic>
    </p:spTree>
    <p:extLst>
      <p:ext uri="{BB962C8B-B14F-4D97-AF65-F5344CB8AC3E}">
        <p14:creationId xmlns:p14="http://schemas.microsoft.com/office/powerpoint/2010/main" val="23045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fade">
                                      <p:cBhvr>
                                        <p:cTn id="33" dur="500"/>
                                        <p:tgtEl>
                                          <p:spTgt spid="4">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fade">
                                      <p:cBhvr>
                                        <p:cTn id="36" dur="500"/>
                                        <p:tgtEl>
                                          <p:spTgt spid="4">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animEffect transition="in" filter="fade">
                                      <p:cBhvr>
                                        <p:cTn id="39" dur="500"/>
                                        <p:tgtEl>
                                          <p:spTgt spid="4">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fade">
                                      <p:cBhvr>
                                        <p:cTn id="42" dur="500"/>
                                        <p:tgtEl>
                                          <p:spTgt spid="4">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animEffect transition="in" filter="fade">
                                      <p:cBhvr>
                                        <p:cTn id="45" dur="500"/>
                                        <p:tgtEl>
                                          <p:spTgt spid="4">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7" end="17"/>
                                            </p:txEl>
                                          </p:spTgt>
                                        </p:tgtEl>
                                        <p:attrNameLst>
                                          <p:attrName>style.visibility</p:attrName>
                                        </p:attrNameLst>
                                      </p:cBhvr>
                                      <p:to>
                                        <p:strVal val="visible"/>
                                      </p:to>
                                    </p:set>
                                    <p:animEffect transition="in" filter="fade">
                                      <p:cBhvr>
                                        <p:cTn id="48"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Функции, использующие глобальные переменные</a:t>
            </a:r>
          </a:p>
        </p:txBody>
      </p:sp>
      <p:sp>
        <p:nvSpPr>
          <p:cNvPr id="6" name="TextBox 5">
            <a:extLst>
              <a:ext uri="{FF2B5EF4-FFF2-40B4-BE49-F238E27FC236}">
                <a16:creationId xmlns:a16="http://schemas.microsoft.com/office/drawing/2014/main" id="{A3AD1E69-BA64-93B7-7C8F-97505EF5D6B6}"/>
              </a:ext>
            </a:extLst>
          </p:cNvPr>
          <p:cNvSpPr txBox="1"/>
          <p:nvPr/>
        </p:nvSpPr>
        <p:spPr>
          <a:xfrm>
            <a:off x="838200" y="6221314"/>
            <a:ext cx="5256584" cy="369332"/>
          </a:xfrm>
          <a:prstGeom prst="rect">
            <a:avLst/>
          </a:prstGeom>
          <a:noFill/>
        </p:spPr>
        <p:txBody>
          <a:bodyPr wrap="square">
            <a:spAutoFit/>
          </a:bodyPr>
          <a:lstStyle/>
          <a:p>
            <a:r>
              <a:rPr lang="ru-RU" dirty="0"/>
              <a:t>Какое суммарное расстояние выведет программа</a:t>
            </a:r>
            <a:r>
              <a:rPr lang="en-US" dirty="0"/>
              <a:t>?</a:t>
            </a:r>
            <a:endParaRPr lang="ru-RU" dirty="0"/>
          </a:p>
        </p:txBody>
      </p:sp>
      <p:sp>
        <p:nvSpPr>
          <p:cNvPr id="9" name="TextBox 8">
            <a:extLst>
              <a:ext uri="{FF2B5EF4-FFF2-40B4-BE49-F238E27FC236}">
                <a16:creationId xmlns:a16="http://schemas.microsoft.com/office/drawing/2014/main" id="{63874059-351B-7FB5-8C0D-FCB6FBC64F02}"/>
              </a:ext>
            </a:extLst>
          </p:cNvPr>
          <p:cNvSpPr txBox="1"/>
          <p:nvPr/>
        </p:nvSpPr>
        <p:spPr>
          <a:xfrm>
            <a:off x="7248128" y="1005407"/>
            <a:ext cx="5472608" cy="369332"/>
          </a:xfrm>
          <a:prstGeom prst="rect">
            <a:avLst/>
          </a:prstGeom>
          <a:noFill/>
        </p:spPr>
        <p:txBody>
          <a:bodyPr wrap="square">
            <a:spAutoFit/>
          </a:bodyPr>
          <a:lstStyle/>
          <a:p>
            <a:r>
              <a:rPr lang="ru-RU" dirty="0">
                <a:hlinkClick r:id="rId3"/>
              </a:rPr>
              <a:t>https://wandbox.org/permlink/Jj4a3ezbjh1JgpPv</a:t>
            </a:r>
            <a:endParaRPr lang="ru-RU" dirty="0"/>
          </a:p>
        </p:txBody>
      </p:sp>
      <p:pic>
        <p:nvPicPr>
          <p:cNvPr id="5" name="Рисунок 4">
            <a:extLst>
              <a:ext uri="{FF2B5EF4-FFF2-40B4-BE49-F238E27FC236}">
                <a16:creationId xmlns:a16="http://schemas.microsoft.com/office/drawing/2014/main" id="{847865E0-BB0B-48A2-9FEB-7B1DDAA1EA31}"/>
              </a:ext>
            </a:extLst>
          </p:cNvPr>
          <p:cNvPicPr>
            <a:picLocks noChangeAspect="1"/>
          </p:cNvPicPr>
          <p:nvPr/>
        </p:nvPicPr>
        <p:blipFill>
          <a:blip r:embed="rId4"/>
          <a:stretch>
            <a:fillRect/>
          </a:stretch>
        </p:blipFill>
        <p:spPr>
          <a:xfrm>
            <a:off x="9428240" y="1658696"/>
            <a:ext cx="2126334" cy="2166454"/>
          </a:xfrm>
          <a:prstGeom prst="rect">
            <a:avLst/>
          </a:prstGeom>
        </p:spPr>
      </p:pic>
      <p:sp>
        <p:nvSpPr>
          <p:cNvPr id="12" name="TextBox 11">
            <a:extLst>
              <a:ext uri="{FF2B5EF4-FFF2-40B4-BE49-F238E27FC236}">
                <a16:creationId xmlns:a16="http://schemas.microsoft.com/office/drawing/2014/main" id="{0E83D617-53E7-4538-BFC9-5B2A7A1D55B4}"/>
              </a:ext>
            </a:extLst>
          </p:cNvPr>
          <p:cNvSpPr txBox="1"/>
          <p:nvPr/>
        </p:nvSpPr>
        <p:spPr>
          <a:xfrm>
            <a:off x="838200" y="1690688"/>
            <a:ext cx="8152782"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Run(</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time)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speed * time;</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"Run "</a:t>
            </a:r>
            <a:r>
              <a:rPr lang="en-US" b="0" dirty="0">
                <a:solidFill>
                  <a:srgbClr val="000000"/>
                </a:solidFill>
                <a:effectLst/>
                <a:latin typeface="Consolas" panose="020B0609020204030204" pitchFamily="49" charset="0"/>
              </a:rPr>
              <a:t> &lt;&lt; time &lt;&lt; </a:t>
            </a:r>
            <a:r>
              <a:rPr lang="en-US" b="0" dirty="0">
                <a:solidFill>
                  <a:srgbClr val="A31515"/>
                </a:solidFill>
                <a:effectLst/>
                <a:latin typeface="Consolas" panose="020B0609020204030204" pitchFamily="49" charset="0"/>
              </a:rPr>
              <a:t>"h at speed "</a:t>
            </a:r>
            <a:r>
              <a:rPr lang="en-US" b="0" dirty="0">
                <a:solidFill>
                  <a:srgbClr val="000000"/>
                </a:solidFill>
                <a:effectLst/>
                <a:latin typeface="Consolas" panose="020B0609020204030204" pitchFamily="49" charset="0"/>
              </a:rPr>
              <a:t> &lt;&lt; speed</a:t>
            </a:r>
          </a:p>
          <a:p>
            <a:r>
              <a:rPr lang="en-US">
                <a:solidFill>
                  <a:srgbClr val="000000"/>
                </a:solidFill>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&lt;&lt; </a:t>
            </a:r>
            <a:r>
              <a:rPr lang="en-US" b="0" dirty="0">
                <a:solidFill>
                  <a:srgbClr val="A31515"/>
                </a:solidFill>
                <a:effectLst/>
                <a:latin typeface="Consolas" panose="020B0609020204030204" pitchFamily="49" charset="0"/>
              </a:rPr>
              <a:t>". Distance is "</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distance;</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Run(</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30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47FB1AB-996E-43F5-992C-F6D1633B96B2}"/>
              </a:ext>
            </a:extLst>
          </p:cNvPr>
          <p:cNvSpPr txBox="1"/>
          <p:nvPr/>
        </p:nvSpPr>
        <p:spPr>
          <a:xfrm>
            <a:off x="7824192" y="4037192"/>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10h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120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30h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90</a:t>
            </a:r>
          </a:p>
          <a:p>
            <a:r>
              <a:rPr lang="ru-RU" dirty="0"/>
              <a:t>330</a:t>
            </a:r>
          </a:p>
        </p:txBody>
      </p:sp>
      <p:sp>
        <p:nvSpPr>
          <p:cNvPr id="16" name="TextBox 15">
            <a:extLst>
              <a:ext uri="{FF2B5EF4-FFF2-40B4-BE49-F238E27FC236}">
                <a16:creationId xmlns:a16="http://schemas.microsoft.com/office/drawing/2014/main" id="{9D712B39-CC79-47DA-A7E7-1BA2A790FD54}"/>
              </a:ext>
            </a:extLst>
          </p:cNvPr>
          <p:cNvSpPr txBox="1"/>
          <p:nvPr/>
        </p:nvSpPr>
        <p:spPr>
          <a:xfrm>
            <a:off x="7824192" y="5378114"/>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30h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360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10h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30</a:t>
            </a:r>
          </a:p>
          <a:p>
            <a:r>
              <a:rPr lang="ru-RU" dirty="0"/>
              <a:t>510</a:t>
            </a:r>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B70F33-378B-4EF0-8ECE-A7D886C4A39A}"/>
              </a:ext>
            </a:extLst>
          </p:cNvPr>
          <p:cNvSpPr>
            <a:spLocks noGrp="1"/>
          </p:cNvSpPr>
          <p:nvPr>
            <p:ph type="title"/>
          </p:nvPr>
        </p:nvSpPr>
        <p:spPr/>
        <p:txBody>
          <a:bodyPr/>
          <a:lstStyle/>
          <a:p>
            <a:r>
              <a:rPr lang="ru-RU" dirty="0"/>
              <a:t>Работа с динамической памятью</a:t>
            </a:r>
          </a:p>
        </p:txBody>
      </p:sp>
      <p:sp>
        <p:nvSpPr>
          <p:cNvPr id="5" name="Текст 4">
            <a:extLst>
              <a:ext uri="{FF2B5EF4-FFF2-40B4-BE49-F238E27FC236}">
                <a16:creationId xmlns:a16="http://schemas.microsoft.com/office/drawing/2014/main" id="{C2981653-8D0B-4273-B3AC-95A504F6C12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64688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до запуска программы неизвестно с каким объемом данных ей нужно работать</a:t>
            </a:r>
          </a:p>
          <a:p>
            <a:r>
              <a:rPr lang="ru-RU" dirty="0"/>
              <a:t>Стандартные контейнеры решают эту задачу, выделяя элементы в динамической памяти</a:t>
            </a:r>
          </a:p>
          <a:p>
            <a:r>
              <a:rPr lang="ru-RU" dirty="0"/>
              <a:t>Для хранения адреса динамической памяти используются указатели</a:t>
            </a:r>
          </a:p>
          <a:p>
            <a:pPr lvl="1"/>
            <a:r>
              <a:rPr lang="ru-RU" dirty="0"/>
              <a:t>Функции и операции выделения памяти возвращают указатель</a:t>
            </a:r>
          </a:p>
          <a:p>
            <a:pPr lvl="1"/>
            <a:r>
              <a:rPr lang="ru-RU" dirty="0"/>
              <a:t>Функции и операции освобождения памяти – принимают указатель в качестве аргумента</a:t>
            </a:r>
          </a:p>
          <a:p>
            <a:endParaRPr lang="ru-RU" dirty="0"/>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fade">
                                      <p:cBhvr>
                                        <p:cTn id="17" dur="500"/>
                                        <p:tgtEl>
                                          <p:spTgt spid="993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9331">
                                            <p:txEl>
                                              <p:pRg st="3" end="3"/>
                                            </p:txEl>
                                          </p:spTgt>
                                        </p:tgtEl>
                                        <p:attrNameLst>
                                          <p:attrName>style.visibility</p:attrName>
                                        </p:attrNameLst>
                                      </p:cBhvr>
                                      <p:to>
                                        <p:strVal val="visible"/>
                                      </p:to>
                                    </p:set>
                                    <p:animEffect transition="in" filter="fade">
                                      <p:cBhvr>
                                        <p:cTn id="20" dur="500"/>
                                        <p:tgtEl>
                                          <p:spTgt spid="9933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animEffect transition="in" filter="fade">
                                      <p:cBhvr>
                                        <p:cTn id="23"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a:lnSpc>
                <a:spcPct val="80000"/>
              </a:lnSpc>
            </a:pPr>
            <a:r>
              <a:rPr lang="ru-RU" dirty="0"/>
              <a:t>Оператор </a:t>
            </a:r>
            <a:r>
              <a:rPr lang="en-US" b="1" dirty="0"/>
              <a:t>new</a:t>
            </a:r>
            <a:r>
              <a:rPr lang="en-US" dirty="0"/>
              <a:t> </a:t>
            </a:r>
            <a:r>
              <a:rPr lang="ru-RU" dirty="0"/>
              <a:t>выделяет память под хранение объекта или массива в динамической памяти и конструирует в ней объект</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a:p>
            <a:pPr>
              <a:lnSpc>
                <a:spcPct val="80000"/>
              </a:lnSpc>
            </a:pPr>
            <a:r>
              <a:rPr lang="ru-RU" dirty="0"/>
              <a:t>Использование непарных версий </a:t>
            </a:r>
            <a:r>
              <a:rPr lang="en-US" dirty="0"/>
              <a:t>new </a:t>
            </a:r>
            <a:r>
              <a:rPr lang="ru-RU" dirty="0"/>
              <a:t>и</a:t>
            </a:r>
            <a:r>
              <a:rPr lang="en-US" dirty="0"/>
              <a:t> delete </a:t>
            </a:r>
            <a:r>
              <a:rPr lang="ru-RU" dirty="0"/>
              <a:t>приведёт к неопределённому поведению</a:t>
            </a:r>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63">
                                            <p:txEl>
                                              <p:pRg st="5" end="5"/>
                                            </p:txEl>
                                          </p:spTgt>
                                        </p:tgtEl>
                                        <p:attrNameLst>
                                          <p:attrName>style.visibility</p:attrName>
                                        </p:attrNameLst>
                                      </p:cBhvr>
                                      <p:to>
                                        <p:strVal val="visible"/>
                                      </p:to>
                                    </p:set>
                                    <p:animEffect transition="in" filter="fade">
                                      <p:cBhvr>
                                        <p:cTn id="24" dur="500"/>
                                        <p:tgtEl>
                                          <p:spTgt spid="4096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fade">
                                      <p:cBhvr>
                                        <p:cTn id="27" dur="500"/>
                                        <p:tgtEl>
                                          <p:spTgt spid="409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AD765A6-E957-45FE-9BC9-B2357F725D48}"/>
              </a:ext>
            </a:extLst>
          </p:cNvPr>
          <p:cNvSpPr>
            <a:spLocks noGrp="1"/>
          </p:cNvSpPr>
          <p:nvPr>
            <p:ph type="title"/>
          </p:nvPr>
        </p:nvSpPr>
        <p:spPr/>
        <p:txBody>
          <a:bodyPr/>
          <a:lstStyle/>
          <a:p>
            <a:r>
              <a:rPr lang="ru-RU" dirty="0"/>
              <a:t>Создание и удаление объекта</a:t>
            </a:r>
          </a:p>
        </p:txBody>
      </p:sp>
      <p:sp>
        <p:nvSpPr>
          <p:cNvPr id="6" name="TextBox 5">
            <a:extLst>
              <a:ext uri="{FF2B5EF4-FFF2-40B4-BE49-F238E27FC236}">
                <a16:creationId xmlns:a16="http://schemas.microsoft.com/office/drawing/2014/main" id="{E387803D-9E22-4B38-8246-E11A959D9D0D}"/>
              </a:ext>
            </a:extLst>
          </p:cNvPr>
          <p:cNvSpPr txBox="1"/>
          <p:nvPr/>
        </p:nvSpPr>
        <p:spPr>
          <a:xfrm>
            <a:off x="838200" y="2204864"/>
            <a:ext cx="11353800"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cassert</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Point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 y;</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куче создаётся объект типа </a:t>
            </a:r>
            <a:r>
              <a:rPr lang="en-US" b="0" dirty="0">
                <a:solidFill>
                  <a:srgbClr val="008000"/>
                </a:solidFill>
                <a:effectLst/>
                <a:latin typeface="Consolas" panose="020B0609020204030204" pitchFamily="49" charset="0"/>
              </a:rPr>
              <a:t>Point. </a:t>
            </a:r>
            <a:r>
              <a:rPr lang="ru-RU" b="0" dirty="0">
                <a:solidFill>
                  <a:srgbClr val="008000"/>
                </a:solidFill>
                <a:effectLst/>
                <a:latin typeface="Consolas" panose="020B0609020204030204" pitchFamily="49" charset="0"/>
              </a:rPr>
              <a:t>Адрес этого объекта сохраняется в </a:t>
            </a:r>
            <a:r>
              <a:rPr lang="en-US" b="0" dirty="0">
                <a:solidFill>
                  <a:srgbClr val="008000"/>
                </a:solidFill>
                <a:effectLst/>
                <a:latin typeface="Consolas" panose="020B0609020204030204" pitchFamily="49" charset="0"/>
              </a:rPr>
              <a:t>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Point*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Point{</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Используем созданный объект по указателю на него</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assert</a:t>
            </a:r>
            <a:r>
              <a:rPr lang="en-US" b="0" dirty="0">
                <a:solidFill>
                  <a:srgbClr val="000000"/>
                </a:solidFill>
                <a:effectLst/>
                <a:latin typeface="Consolas" panose="020B0609020204030204" pitchFamily="49" charset="0"/>
              </a:rPr>
              <a:t>(p-&gt;x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&amp;&amp; p-&gt;y ==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и возвращаем занимаемый им блок памяти обратно в кучу</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p;</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95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animEffect transition="in" filter="fade">
                                      <p:cBhvr>
                                        <p:cTn id="23" dur="500"/>
                                        <p:tgtEl>
                                          <p:spTgt spid="6">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4DE9A-E379-414E-9923-35079B1F94F0}"/>
              </a:ext>
            </a:extLst>
          </p:cNvPr>
          <p:cNvSpPr txBox="1"/>
          <p:nvPr/>
        </p:nvSpPr>
        <p:spPr>
          <a:xfrm>
            <a:off x="0" y="0"/>
            <a:ext cx="12192000" cy="6463308"/>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rand();</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Удалить сейчас</a:t>
            </a:r>
            <a:r>
              <a:rPr lang="en-US" dirty="0">
                <a:solidFill>
                  <a:srgbClr val="008000"/>
                </a:solidFill>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А вот обнулить указатель после удаления объекта имеет смысл,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этот указатель потенциально может ещё использоваться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Указатель мог ранее обнулиться, поэтому здесь его следует проверить</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на который ссылается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ru-RU" dirty="0">
                <a:solidFill>
                  <a:srgbClr val="008000"/>
                </a:solidFill>
                <a:latin typeface="Consolas" panose="020B0609020204030204" pitchFamily="49" charset="0"/>
              </a:rPr>
              <a:t> Удаление указателя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ничего не делает, поэтому проверка на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не нужна</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Обнуление указателя на удалённый объект перед выходом избыточно,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 этот указатель далее по коду не используется</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9500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animEffect transition="in" filter="fade">
                                      <p:cBhvr>
                                        <p:cTn id="55" dur="500"/>
                                        <p:tgtEl>
                                          <p:spTgt spid="4">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6" end="16"/>
                                            </p:txEl>
                                          </p:spTgt>
                                        </p:tgtEl>
                                        <p:attrNameLst>
                                          <p:attrName>style.visibility</p:attrName>
                                        </p:attrNameLst>
                                      </p:cBhvr>
                                      <p:to>
                                        <p:strVal val="visible"/>
                                      </p:to>
                                    </p:set>
                                    <p:animEffect transition="in" filter="fade">
                                      <p:cBhvr>
                                        <p:cTn id="58" dur="500"/>
                                        <p:tgtEl>
                                          <p:spTgt spid="4">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animEffect transition="in" filter="fade">
                                      <p:cBhvr>
                                        <p:cTn id="61"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DE5277-1BEE-4D35-B308-156D90BC1D0D}"/>
              </a:ext>
            </a:extLst>
          </p:cNvPr>
          <p:cNvSpPr txBox="1"/>
          <p:nvPr/>
        </p:nvSpPr>
        <p:spPr>
          <a:xfrm>
            <a:off x="0" y="-1"/>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Указатель на выделенную в куче строку никуда не сохраняется, что</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приводит к утечке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n;</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Рано или поздно доступная программе память закончится,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и оператор </a:t>
            </a:r>
            <a:r>
              <a:rPr lang="en-US" b="0" dirty="0">
                <a:solidFill>
                  <a:srgbClr val="008000"/>
                </a:solidFill>
                <a:effectLst/>
                <a:latin typeface="Consolas" panose="020B0609020204030204" pitchFamily="49" charset="0"/>
              </a:rPr>
              <a:t>new </a:t>
            </a:r>
            <a:r>
              <a:rPr lang="ru-RU" b="0" dirty="0">
                <a:solidFill>
                  <a:srgbClr val="008000"/>
                </a:solidFill>
                <a:effectLst/>
                <a:latin typeface="Consolas" panose="020B0609020204030204" pitchFamily="49" charset="0"/>
              </a:rPr>
              <a:t>выбросит исключение </a:t>
            </a:r>
            <a:r>
              <a:rPr lang="en-US" b="0" dirty="0" err="1">
                <a:solidFill>
                  <a:srgbClr val="008000"/>
                </a:solidFill>
                <a:effectLst/>
                <a:latin typeface="Consolas" panose="020B0609020204030204" pitchFamily="49" charset="0"/>
              </a:rPr>
              <a:t>bad_alloc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8" name="Рисунок 7">
            <a:extLst>
              <a:ext uri="{FF2B5EF4-FFF2-40B4-BE49-F238E27FC236}">
                <a16:creationId xmlns:a16="http://schemas.microsoft.com/office/drawing/2014/main" id="{B392092A-1DFD-41D6-9B2F-D343413BD290}"/>
              </a:ext>
            </a:extLst>
          </p:cNvPr>
          <p:cNvPicPr>
            <a:picLocks noChangeAspect="1"/>
          </p:cNvPicPr>
          <p:nvPr/>
        </p:nvPicPr>
        <p:blipFill rotWithShape="1">
          <a:blip r:embed="rId3">
            <a:extLst>
              <a:ext uri="{28A0092B-C50C-407E-A947-70E740481C1C}">
                <a14:useLocalDpi xmlns:a14="http://schemas.microsoft.com/office/drawing/2010/main" val="0"/>
              </a:ext>
            </a:extLst>
          </a:blip>
          <a:srcRect l="15744" t="8150" r="13382"/>
          <a:stretch/>
        </p:blipFill>
        <p:spPr>
          <a:xfrm>
            <a:off x="1847528" y="872491"/>
            <a:ext cx="8640960" cy="5443642"/>
          </a:xfrm>
          <a:prstGeom prst="rect">
            <a:avLst/>
          </a:prstGeom>
        </p:spPr>
      </p:pic>
    </p:spTree>
    <p:extLst>
      <p:ext uri="{BB962C8B-B14F-4D97-AF65-F5344CB8AC3E}">
        <p14:creationId xmlns:p14="http://schemas.microsoft.com/office/powerpoint/2010/main" val="42806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F5DA5-0C66-4F21-BE7C-ED1D8DEC54D7}"/>
              </a:ext>
            </a:extLst>
          </p:cNvPr>
          <p:cNvSpPr txBox="1"/>
          <p:nvPr/>
        </p:nvSpPr>
        <p:spPr>
          <a:xfrm>
            <a:off x="0" y="0"/>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n != </a:t>
            </a:r>
            <a:r>
              <a:rPr lang="en-US" b="0" dirty="0">
                <a:solidFill>
                  <a:srgbClr val="098658"/>
                </a:solidFill>
                <a:effectLst/>
                <a:latin typeface="Consolas" panose="020B0609020204030204" pitchFamily="49" charset="0"/>
              </a:rPr>
              <a:t>300</a:t>
            </a:r>
            <a:r>
              <a:rPr lang="en-US" b="0" dirty="0">
                <a:solidFill>
                  <a:srgbClr val="000000"/>
                </a:solidFill>
                <a:effectLst/>
                <a:latin typeface="Consolas" panose="020B0609020204030204" pitchFamily="49" charset="0"/>
              </a:rPr>
              <a:t>; ++n) {</a:t>
            </a:r>
          </a:p>
          <a:p>
            <a:r>
              <a:rPr lang="en-US" b="0" dirty="0">
                <a:solidFill>
                  <a:srgbClr val="000000"/>
                </a:solidFill>
                <a:effectLst/>
                <a:latin typeface="Consolas" panose="020B0609020204030204" pitchFamily="49" charset="0"/>
              </a:rPr>
              <a:t>            string*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Утечка памяти исправлена - объект в куче своевременно удаляется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p;</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"Program completed </a:t>
            </a:r>
            <a:r>
              <a:rPr lang="en-US" b="0" dirty="0" err="1">
                <a:solidFill>
                  <a:srgbClr val="A31515"/>
                </a:solidFill>
                <a:effectLst/>
                <a:latin typeface="Consolas" panose="020B0609020204030204" pitchFamily="49" charset="0"/>
              </a:rPr>
              <a:t>successfully"s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Сюда программа, скорее всего, не попадёт,</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 если объём свободной памяти в куче будет больше 100 мегабайт</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090513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EECBE-56F0-43F0-9EFA-DC1296814996}"/>
              </a:ext>
            </a:extLst>
          </p:cNvPr>
          <p:cNvSpPr>
            <a:spLocks noGrp="1"/>
          </p:cNvSpPr>
          <p:nvPr>
            <p:ph type="title"/>
          </p:nvPr>
        </p:nvSpPr>
        <p:spPr/>
        <p:txBody>
          <a:bodyPr/>
          <a:lstStyle/>
          <a:p>
            <a:r>
              <a:rPr lang="ru-RU" dirty="0"/>
              <a:t>Работа с «сырой» памятью</a:t>
            </a:r>
          </a:p>
        </p:txBody>
      </p:sp>
      <p:sp>
        <p:nvSpPr>
          <p:cNvPr id="4" name="Текст 3">
            <a:extLst>
              <a:ext uri="{FF2B5EF4-FFF2-40B4-BE49-F238E27FC236}">
                <a16:creationId xmlns:a16="http://schemas.microsoft.com/office/drawing/2014/main" id="{B42EA65D-3CCE-4730-8F37-6D486167C11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008227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A0C442E-374A-40A7-B3CB-B69873B40A49}"/>
              </a:ext>
            </a:extLst>
          </p:cNvPr>
          <p:cNvSpPr>
            <a:spLocks noGrp="1"/>
          </p:cNvSpPr>
          <p:nvPr>
            <p:ph type="title"/>
          </p:nvPr>
        </p:nvSpPr>
        <p:spPr/>
        <p:txBody>
          <a:bodyPr/>
          <a:lstStyle/>
          <a:p>
            <a:r>
              <a:rPr lang="ru-RU" dirty="0" err="1"/>
              <a:t>Транзакционность</a:t>
            </a:r>
            <a:r>
              <a:rPr lang="ru-RU" dirty="0"/>
              <a:t> операций </a:t>
            </a:r>
            <a:r>
              <a:rPr lang="en-US" dirty="0"/>
              <a:t>new </a:t>
            </a:r>
            <a:r>
              <a:rPr lang="ru-RU" dirty="0"/>
              <a:t>и </a:t>
            </a:r>
            <a:r>
              <a:rPr lang="en-US" dirty="0"/>
              <a:t>delete</a:t>
            </a:r>
            <a:endParaRPr lang="ru-RU" dirty="0"/>
          </a:p>
        </p:txBody>
      </p:sp>
      <p:sp>
        <p:nvSpPr>
          <p:cNvPr id="5" name="Объект 4">
            <a:extLst>
              <a:ext uri="{FF2B5EF4-FFF2-40B4-BE49-F238E27FC236}">
                <a16:creationId xmlns:a16="http://schemas.microsoft.com/office/drawing/2014/main" id="{BEBA6EB4-3E2B-4695-88DA-039376A72161}"/>
              </a:ext>
            </a:extLst>
          </p:cNvPr>
          <p:cNvSpPr>
            <a:spLocks noGrp="1"/>
          </p:cNvSpPr>
          <p:nvPr>
            <p:ph idx="1"/>
          </p:nvPr>
        </p:nvSpPr>
        <p:spPr/>
        <p:txBody>
          <a:bodyPr>
            <a:normAutofit fontScale="92500" lnSpcReduction="10000"/>
          </a:bodyPr>
          <a:lstStyle/>
          <a:p>
            <a:r>
              <a:rPr lang="ru-RU" dirty="0"/>
              <a:t>Операция </a:t>
            </a:r>
            <a:r>
              <a:rPr lang="en-US" dirty="0"/>
              <a:t>new</a:t>
            </a:r>
            <a:r>
              <a:rPr lang="ru-RU" dirty="0"/>
              <a:t> выполняет транзакционно две операции</a:t>
            </a:r>
          </a:p>
          <a:p>
            <a:pPr lvl="1"/>
            <a:r>
              <a:rPr lang="ru-RU" dirty="0"/>
              <a:t>Выделяет память под хранение объекта</a:t>
            </a:r>
          </a:p>
          <a:p>
            <a:pPr lvl="1"/>
            <a:r>
              <a:rPr lang="ru-RU" dirty="0"/>
              <a:t>Конструирует в этой области памяти объект заданного типа</a:t>
            </a:r>
          </a:p>
          <a:p>
            <a:pPr lvl="1"/>
            <a:r>
              <a:rPr lang="ru-RU" dirty="0"/>
              <a:t>Если конструктор выбросит исключение, освобождает выделенную память</a:t>
            </a:r>
          </a:p>
          <a:p>
            <a:r>
              <a:rPr lang="ru-RU" dirty="0"/>
              <a:t>Операция </a:t>
            </a:r>
            <a:r>
              <a:rPr lang="en-US" dirty="0"/>
              <a:t>new[] </a:t>
            </a:r>
            <a:r>
              <a:rPr lang="ru-RU" dirty="0"/>
              <a:t>выполняет транзакционно </a:t>
            </a:r>
          </a:p>
          <a:p>
            <a:pPr lvl="1"/>
            <a:r>
              <a:rPr lang="ru-RU" dirty="0"/>
              <a:t>Выделяет память под хранение</a:t>
            </a:r>
            <a:r>
              <a:rPr lang="en-US" dirty="0"/>
              <a:t> </a:t>
            </a:r>
            <a:r>
              <a:rPr lang="ru-RU" dirty="0"/>
              <a:t>непрерывного массива из </a:t>
            </a:r>
            <a:r>
              <a:rPr lang="en-US" dirty="0"/>
              <a:t>N </a:t>
            </a:r>
            <a:r>
              <a:rPr lang="ru-RU" dirty="0"/>
              <a:t>элементов</a:t>
            </a:r>
          </a:p>
          <a:p>
            <a:pPr lvl="1"/>
            <a:r>
              <a:rPr lang="ru-RU" dirty="0"/>
              <a:t>Конструирует элементы массива конструктором по умолчанию</a:t>
            </a:r>
          </a:p>
          <a:p>
            <a:pPr lvl="1"/>
            <a:r>
              <a:rPr lang="ru-RU" dirty="0"/>
              <a:t>Если конструктор выбросит исключение, вызывает деструкторы у сконструированных элементов и освобождает выделенную память</a:t>
            </a:r>
          </a:p>
          <a:p>
            <a:r>
              <a:rPr lang="ru-RU" dirty="0"/>
              <a:t>Операция </a:t>
            </a:r>
            <a:r>
              <a:rPr lang="en-US" dirty="0"/>
              <a:t>delete </a:t>
            </a:r>
            <a:r>
              <a:rPr lang="ru-RU" dirty="0"/>
              <a:t>вызывает деструктор объекта и освобождает память</a:t>
            </a:r>
          </a:p>
          <a:p>
            <a:r>
              <a:rPr lang="ru-RU" dirty="0"/>
              <a:t>Операция </a:t>
            </a:r>
            <a:r>
              <a:rPr lang="en-US" dirty="0"/>
              <a:t>delete[] </a:t>
            </a:r>
            <a:r>
              <a:rPr lang="ru-RU" dirty="0"/>
              <a:t>вызывает деструкторы элементов массива и освобождает память</a:t>
            </a:r>
          </a:p>
        </p:txBody>
      </p:sp>
    </p:spTree>
    <p:extLst>
      <p:ext uri="{BB962C8B-B14F-4D97-AF65-F5344CB8AC3E}">
        <p14:creationId xmlns:p14="http://schemas.microsoft.com/office/powerpoint/2010/main" val="12373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4E7854-E2C4-42DC-B625-83E404C4853E}"/>
              </a:ext>
            </a:extLst>
          </p:cNvPr>
          <p:cNvSpPr>
            <a:spLocks noGrp="1"/>
          </p:cNvSpPr>
          <p:nvPr>
            <p:ph type="title"/>
          </p:nvPr>
        </p:nvSpPr>
        <p:spPr/>
        <p:txBody>
          <a:bodyPr/>
          <a:lstStyle/>
          <a:p>
            <a:r>
              <a:rPr lang="ru-RU" dirty="0"/>
              <a:t>Пример</a:t>
            </a:r>
          </a:p>
        </p:txBody>
      </p:sp>
      <p:sp>
        <p:nvSpPr>
          <p:cNvPr id="6" name="TextBox 5">
            <a:extLst>
              <a:ext uri="{FF2B5EF4-FFF2-40B4-BE49-F238E27FC236}">
                <a16:creationId xmlns:a16="http://schemas.microsoft.com/office/drawing/2014/main" id="{5508EBED-DCC4-499D-892D-B0419989248F}"/>
              </a:ext>
            </a:extLst>
          </p:cNvPr>
          <p:cNvSpPr txBox="1"/>
          <p:nvPr/>
        </p:nvSpPr>
        <p:spPr>
          <a:xfrm>
            <a:off x="838200" y="2492896"/>
            <a:ext cx="8305800" cy="2585323"/>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Создаем в куче массив из 10 пустых строк</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std::string* strings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std::</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strings;</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сюда попадём в случае нехватки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3957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328F6F-2E3A-45FA-AFB1-6D627498FD42}"/>
              </a:ext>
            </a:extLst>
          </p:cNvPr>
          <p:cNvSpPr>
            <a:spLocks noGrp="1"/>
          </p:cNvSpPr>
          <p:nvPr>
            <p:ph type="title"/>
          </p:nvPr>
        </p:nvSpPr>
        <p:spPr/>
        <p:txBody>
          <a:bodyPr/>
          <a:lstStyle/>
          <a:p>
            <a:r>
              <a:rPr lang="ru-RU" dirty="0"/>
              <a:t>Проблемы</a:t>
            </a:r>
          </a:p>
        </p:txBody>
      </p:sp>
      <p:sp>
        <p:nvSpPr>
          <p:cNvPr id="4" name="Объект 3">
            <a:extLst>
              <a:ext uri="{FF2B5EF4-FFF2-40B4-BE49-F238E27FC236}">
                <a16:creationId xmlns:a16="http://schemas.microsoft.com/office/drawing/2014/main" id="{D7B32E68-8042-4369-A32F-5C340536C0ED}"/>
              </a:ext>
            </a:extLst>
          </p:cNvPr>
          <p:cNvSpPr>
            <a:spLocks noGrp="1"/>
          </p:cNvSpPr>
          <p:nvPr>
            <p:ph idx="1"/>
          </p:nvPr>
        </p:nvSpPr>
        <p:spPr/>
        <p:txBody>
          <a:bodyPr/>
          <a:lstStyle/>
          <a:p>
            <a:r>
              <a:rPr lang="ru-RU" dirty="0"/>
              <a:t>Как создать динамический массив объектов без конструктора по умолчанию</a:t>
            </a:r>
            <a:r>
              <a:rPr lang="en-US" dirty="0"/>
              <a:t>?</a:t>
            </a:r>
          </a:p>
          <a:p>
            <a:r>
              <a:rPr lang="ru-RU" dirty="0"/>
              <a:t>Как выделить память</a:t>
            </a:r>
            <a:r>
              <a:rPr lang="en-US" dirty="0"/>
              <a:t> </a:t>
            </a:r>
            <a:r>
              <a:rPr lang="ru-RU" dirty="0"/>
              <a:t>под массив элементов заранее, но не создавать все объекты сразу</a:t>
            </a:r>
            <a:r>
              <a:rPr lang="en-US" dirty="0"/>
              <a:t>?</a:t>
            </a:r>
            <a:endParaRPr lang="ru-RU" dirty="0"/>
          </a:p>
          <a:p>
            <a:r>
              <a:rPr lang="ru-RU" dirty="0"/>
              <a:t>С этими задачами справляется </a:t>
            </a:r>
            <a:r>
              <a:rPr lang="en-US" dirty="0"/>
              <a:t>std::vector</a:t>
            </a:r>
          </a:p>
          <a:p>
            <a:pPr lvl="1"/>
            <a:r>
              <a:rPr lang="ru-RU" dirty="0"/>
              <a:t>Выделяет «сырую память» (без создания объектов)</a:t>
            </a:r>
          </a:p>
          <a:p>
            <a:pPr lvl="1"/>
            <a:r>
              <a:rPr lang="ru-RU" dirty="0"/>
              <a:t>Создаёт в ней и разрушает объекты явно</a:t>
            </a:r>
          </a:p>
        </p:txBody>
      </p:sp>
    </p:spTree>
    <p:extLst>
      <p:ext uri="{BB962C8B-B14F-4D97-AF65-F5344CB8AC3E}">
        <p14:creationId xmlns:p14="http://schemas.microsoft.com/office/powerpoint/2010/main" val="139655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E2681B-7DB7-48FC-9325-C6A9EBEE8A16}"/>
              </a:ext>
            </a:extLst>
          </p:cNvPr>
          <p:cNvSpPr>
            <a:spLocks noGrp="1"/>
          </p:cNvSpPr>
          <p:nvPr>
            <p:ph type="title"/>
          </p:nvPr>
        </p:nvSpPr>
        <p:spPr/>
        <p:txBody>
          <a:bodyPr/>
          <a:lstStyle/>
          <a:p>
            <a:r>
              <a:rPr lang="ru-RU" dirty="0"/>
              <a:t>Размещающий оператор </a:t>
            </a:r>
            <a:r>
              <a:rPr lang="en-US" dirty="0"/>
              <a:t>new (placement new)</a:t>
            </a:r>
            <a:endParaRPr lang="ru-RU" dirty="0"/>
          </a:p>
        </p:txBody>
      </p:sp>
      <p:sp>
        <p:nvSpPr>
          <p:cNvPr id="3" name="Объект 2">
            <a:extLst>
              <a:ext uri="{FF2B5EF4-FFF2-40B4-BE49-F238E27FC236}">
                <a16:creationId xmlns:a16="http://schemas.microsoft.com/office/drawing/2014/main" id="{FEEC5AFC-66F1-452E-AF05-157B4D23940D}"/>
              </a:ext>
            </a:extLst>
          </p:cNvPr>
          <p:cNvSpPr>
            <a:spLocks noGrp="1"/>
          </p:cNvSpPr>
          <p:nvPr>
            <p:ph idx="1"/>
          </p:nvPr>
        </p:nvSpPr>
        <p:spPr/>
        <p:txBody>
          <a:bodyPr>
            <a:normAutofit lnSpcReduction="10000"/>
          </a:bodyPr>
          <a:lstStyle/>
          <a:p>
            <a:r>
              <a:rPr lang="ru-RU" dirty="0"/>
              <a:t>Версия оператора </a:t>
            </a:r>
            <a:r>
              <a:rPr lang="en-US" b="1" dirty="0"/>
              <a:t>new</a:t>
            </a:r>
            <a:r>
              <a:rPr lang="ru-RU" dirty="0"/>
              <a:t>, которая конструирует объект в ранее выделенной сырой памяти с указанными параметрами</a:t>
            </a:r>
          </a:p>
          <a:p>
            <a:r>
              <a:rPr lang="ru-RU" dirty="0"/>
              <a:t>Синтаксис</a:t>
            </a:r>
          </a:p>
          <a:p>
            <a:pPr lvl="1"/>
            <a:r>
              <a:rPr lang="ru-RU" b="0" dirty="0" err="1">
                <a:solidFill>
                  <a:srgbClr val="0000FF"/>
                </a:solidFill>
                <a:effectLst/>
                <a:latin typeface="Consolas" panose="020B0609020204030204" pitchFamily="49" charset="0"/>
              </a:rPr>
              <a:t>new</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адрес</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Тип</a:t>
            </a:r>
            <a:r>
              <a:rPr lang="ru-RU" b="0" dirty="0">
                <a:solidFill>
                  <a:srgbClr val="000000"/>
                </a:solidFill>
                <a:effectLst/>
                <a:latin typeface="Consolas" panose="020B0609020204030204" pitchFamily="49" charset="0"/>
              </a:rPr>
              <a:t>(</a:t>
            </a:r>
            <a:r>
              <a:rPr lang="ru-RU" b="0" i="1" dirty="0">
                <a:solidFill>
                  <a:srgbClr val="000000"/>
                </a:solidFill>
                <a:effectLst/>
                <a:latin typeface="Consolas" panose="020B0609020204030204" pitchFamily="49" charset="0"/>
              </a:rPr>
              <a:t>параметры конструктора</a:t>
            </a:r>
            <a:r>
              <a:rPr lang="ru-RU" b="0" dirty="0">
                <a:solidFill>
                  <a:srgbClr val="000000"/>
                </a:solidFill>
                <a:effectLst/>
                <a:latin typeface="Consolas" panose="020B0609020204030204" pitchFamily="49" charset="0"/>
              </a:rPr>
              <a:t>)</a:t>
            </a:r>
          </a:p>
          <a:p>
            <a:pPr lvl="1"/>
            <a:r>
              <a:rPr lang="ru-RU" dirty="0"/>
              <a:t>Для использования надо подключить заголовочный файл </a:t>
            </a:r>
            <a:r>
              <a:rPr lang="en-US" dirty="0"/>
              <a:t>&lt;new&gt;</a:t>
            </a:r>
            <a:endParaRPr lang="ru-RU" dirty="0"/>
          </a:p>
          <a:p>
            <a:r>
              <a:rPr lang="ru-RU" dirty="0"/>
              <a:t>Оператор возвращает указатель типа </a:t>
            </a:r>
            <a:r>
              <a:rPr lang="ru-RU" b="0" i="1" dirty="0">
                <a:solidFill>
                  <a:srgbClr val="000000"/>
                </a:solidFill>
                <a:effectLst/>
                <a:latin typeface="Consolas" panose="020B0609020204030204" pitchFamily="49" charset="0"/>
              </a:rPr>
              <a:t>Тип* </a:t>
            </a:r>
            <a:r>
              <a:rPr lang="ru-RU" dirty="0"/>
              <a:t>на сконструированный объект</a:t>
            </a:r>
          </a:p>
          <a:p>
            <a:r>
              <a:rPr lang="ru-RU" dirty="0"/>
              <a:t>Адрес должен иметь выравнивание, необходимое для типа </a:t>
            </a:r>
            <a:r>
              <a:rPr lang="ru-RU" b="0" i="1" dirty="0">
                <a:solidFill>
                  <a:srgbClr val="000000"/>
                </a:solidFill>
                <a:effectLst/>
                <a:latin typeface="Consolas" panose="020B0609020204030204" pitchFamily="49" charset="0"/>
              </a:rPr>
              <a:t>Тип</a:t>
            </a:r>
            <a:endParaRPr lang="ru-RU" dirty="0"/>
          </a:p>
          <a:p>
            <a:r>
              <a:rPr lang="ru-RU" dirty="0"/>
              <a:t>Когда объект станет не нужен, его надо разрушить, вызвав явно деструктор</a:t>
            </a:r>
          </a:p>
          <a:p>
            <a:endParaRPr lang="ru-RU" dirty="0"/>
          </a:p>
        </p:txBody>
      </p:sp>
    </p:spTree>
    <p:extLst>
      <p:ext uri="{BB962C8B-B14F-4D97-AF65-F5344CB8AC3E}">
        <p14:creationId xmlns:p14="http://schemas.microsoft.com/office/powerpoint/2010/main" val="184541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C107C-50DD-47F3-B3F8-980E6114345F}"/>
              </a:ext>
            </a:extLst>
          </p:cNvPr>
          <p:cNvSpPr txBox="1"/>
          <p:nvPr/>
        </p:nvSpPr>
        <p:spPr>
          <a:xfrm>
            <a:off x="176288" y="335845"/>
            <a:ext cx="12026552" cy="6186309"/>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Cat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Cat(std::string name,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age)</a:t>
            </a:r>
          </a:p>
          <a:p>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(move(name))</a:t>
            </a:r>
          </a:p>
          <a:p>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(age)</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"Hello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"Goodbye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"Meow, my name is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I'm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year old."</a:t>
            </a:r>
          </a:p>
          <a:p>
            <a:r>
              <a:rPr lang="en-US" dirty="0">
                <a:solidFill>
                  <a:srgbClr val="A31515"/>
                </a:solidFill>
                <a:latin typeface="Consolas" panose="020B0609020204030204" pitchFamily="49" charset="0"/>
              </a:rPr>
              <a:t>                 </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std::string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97377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7B90490-F141-4AF8-9BB8-574B9FB40BEC}"/>
              </a:ext>
            </a:extLst>
          </p:cNvPr>
          <p:cNvSpPr>
            <a:spLocks noGrp="1"/>
          </p:cNvSpPr>
          <p:nvPr>
            <p:ph type="title"/>
          </p:nvPr>
        </p:nvSpPr>
        <p:spPr/>
        <p:txBody>
          <a:bodyPr/>
          <a:lstStyle/>
          <a:p>
            <a:r>
              <a:rPr lang="ru-RU" dirty="0"/>
              <a:t>Пример</a:t>
            </a:r>
          </a:p>
        </p:txBody>
      </p:sp>
      <p:sp>
        <p:nvSpPr>
          <p:cNvPr id="7" name="TextBox 6">
            <a:extLst>
              <a:ext uri="{FF2B5EF4-FFF2-40B4-BE49-F238E27FC236}">
                <a16:creationId xmlns:a16="http://schemas.microsoft.com/office/drawing/2014/main" id="{F2571BFF-BAF1-4801-BB08-6F7F2D5F87C5}"/>
              </a:ext>
            </a:extLst>
          </p:cNvPr>
          <p:cNvSpPr txBox="1"/>
          <p:nvPr/>
        </p:nvSpPr>
        <p:spPr>
          <a:xfrm>
            <a:off x="838200" y="2420888"/>
            <a:ext cx="8289302"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r>
              <a:rPr lang="en-US" b="0" dirty="0">
                <a:solidFill>
                  <a:srgbClr val="000000"/>
                </a:solidFill>
                <a:effectLst/>
                <a:latin typeface="Consolas" panose="020B0609020204030204" pitchFamily="49" charset="0"/>
              </a:rPr>
              <a:t>    Cat* cat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Thomas"</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cat-&gt;~Cat();</a:t>
            </a:r>
          </a:p>
          <a:p>
            <a:r>
              <a:rPr lang="en-US"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06CD265-BEF0-4ACF-8609-0102165FF663}"/>
              </a:ext>
            </a:extLst>
          </p:cNvPr>
          <p:cNvSpPr txBox="1"/>
          <p:nvPr/>
        </p:nvSpPr>
        <p:spPr>
          <a:xfrm>
            <a:off x="1055440" y="515719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en-US" dirty="0">
                <a:latin typeface="Consolas" panose="020B0609020204030204" pitchFamily="49" charset="0"/>
              </a:rPr>
              <a:t> Thomas</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1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p:txBody>
      </p:sp>
      <p:grpSp>
        <p:nvGrpSpPr>
          <p:cNvPr id="8" name="Group 7">
            <a:extLst>
              <a:ext uri="{FF2B5EF4-FFF2-40B4-BE49-F238E27FC236}">
                <a16:creationId xmlns:a16="http://schemas.microsoft.com/office/drawing/2014/main" id="{3BC2A59A-F69D-F025-51B1-0EAFE3C2E8C0}"/>
              </a:ext>
            </a:extLst>
          </p:cNvPr>
          <p:cNvGrpSpPr/>
          <p:nvPr/>
        </p:nvGrpSpPr>
        <p:grpSpPr>
          <a:xfrm>
            <a:off x="8040216" y="2005159"/>
            <a:ext cx="2808312" cy="3253767"/>
            <a:chOff x="8040216" y="2005159"/>
            <a:chExt cx="2808312" cy="3253767"/>
          </a:xfrm>
        </p:grpSpPr>
        <p:sp>
          <p:nvSpPr>
            <p:cNvPr id="3" name="Rectangle 2">
              <a:extLst>
                <a:ext uri="{FF2B5EF4-FFF2-40B4-BE49-F238E27FC236}">
                  <a16:creationId xmlns:a16="http://schemas.microsoft.com/office/drawing/2014/main" id="{59C49066-2C45-713C-BC99-1A09BE8CC22E}"/>
                </a:ext>
              </a:extLst>
            </p:cNvPr>
            <p:cNvSpPr/>
            <p:nvPr/>
          </p:nvSpPr>
          <p:spPr>
            <a:xfrm>
              <a:off x="8040216" y="2450614"/>
              <a:ext cx="2808312" cy="28083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TextBox 4">
              <a:extLst>
                <a:ext uri="{FF2B5EF4-FFF2-40B4-BE49-F238E27FC236}">
                  <a16:creationId xmlns:a16="http://schemas.microsoft.com/office/drawing/2014/main" id="{A8A4BD43-7359-D8EB-6885-96357189E74B}"/>
                </a:ext>
              </a:extLst>
            </p:cNvPr>
            <p:cNvSpPr txBox="1"/>
            <p:nvPr/>
          </p:nvSpPr>
          <p:spPr>
            <a:xfrm>
              <a:off x="8040216" y="2005159"/>
              <a:ext cx="1087286" cy="461665"/>
            </a:xfrm>
            <a:prstGeom prst="rect">
              <a:avLst/>
            </a:prstGeom>
            <a:noFill/>
          </p:spPr>
          <p:txBody>
            <a:bodyPr wrap="square" rtlCol="0">
              <a:spAutoFit/>
            </a:bodyPr>
            <a:lstStyle/>
            <a:p>
              <a:r>
                <a:rPr lang="en-US" sz="2400" dirty="0" err="1"/>
                <a:t>buf</a:t>
              </a:r>
              <a:endParaRPr lang="en-US" sz="2400" dirty="0"/>
            </a:p>
          </p:txBody>
        </p:sp>
      </p:grpSp>
      <p:pic>
        <p:nvPicPr>
          <p:cNvPr id="6" name="Picture 5">
            <a:extLst>
              <a:ext uri="{FF2B5EF4-FFF2-40B4-BE49-F238E27FC236}">
                <a16:creationId xmlns:a16="http://schemas.microsoft.com/office/drawing/2014/main" id="{865D8F7B-DE85-A849-CCCC-4A81509285D5}"/>
              </a:ext>
            </a:extLst>
          </p:cNvPr>
          <p:cNvPicPr>
            <a:picLocks noChangeAspect="1"/>
          </p:cNvPicPr>
          <p:nvPr/>
        </p:nvPicPr>
        <p:blipFill>
          <a:blip r:embed="rId3"/>
          <a:stretch>
            <a:fillRect/>
          </a:stretch>
        </p:blipFill>
        <p:spPr>
          <a:xfrm>
            <a:off x="8148836" y="2562468"/>
            <a:ext cx="2627684" cy="2627684"/>
          </a:xfrm>
          <a:prstGeom prst="rect">
            <a:avLst/>
          </a:prstGeom>
        </p:spPr>
      </p:pic>
    </p:spTree>
    <p:extLst>
      <p:ext uri="{BB962C8B-B14F-4D97-AF65-F5344CB8AC3E}">
        <p14:creationId xmlns:p14="http://schemas.microsoft.com/office/powerpoint/2010/main" val="31902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1" end="1"/>
                                            </p:txEl>
                                          </p:spTgt>
                                        </p:tgtEl>
                                      </p:cBhvr>
                                    </p:animEffect>
                                    <p:animScale>
                                      <p:cBhvr>
                                        <p:cTn id="7" dur="250" autoRev="1" fill="hold"/>
                                        <p:tgtEl>
                                          <p:spTgt spid="7">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7">
                                            <p:txEl>
                                              <p:pRg st="2" end="2"/>
                                            </p:txEl>
                                          </p:spTgt>
                                        </p:tgtEl>
                                      </p:cBhvr>
                                    </p:animEffect>
                                    <p:animScale>
                                      <p:cBhvr>
                                        <p:cTn id="17" dur="250" autoRev="1" fill="hold"/>
                                        <p:tgtEl>
                                          <p:spTgt spid="7">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7">
                                            <p:txEl>
                                              <p:pRg st="3" end="3"/>
                                            </p:txEl>
                                          </p:spTgt>
                                        </p:tgtEl>
                                      </p:cBhvr>
                                    </p:animEffect>
                                    <p:animScale>
                                      <p:cBhvr>
                                        <p:cTn id="31" dur="250" autoRev="1" fill="hold"/>
                                        <p:tgtEl>
                                          <p:spTgt spid="7">
                                            <p:txEl>
                                              <p:pRg st="3" end="3"/>
                                            </p:txEl>
                                          </p:spTgt>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6"/>
                                        </p:tgtEl>
                                      </p:cBhvr>
                                    </p:animEffect>
                                    <p:animScale>
                                      <p:cBhvr>
                                        <p:cTn id="36" dur="250" autoRev="1" fill="hold"/>
                                        <p:tgtEl>
                                          <p:spTgt spid="6"/>
                                        </p:tgtEl>
                                      </p:cBhvr>
                                      <p:by x="105000" y="105000"/>
                                    </p:animScale>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fade">
                                      <p:cBhvr>
                                        <p:cTn id="40" dur="500"/>
                                        <p:tgtEl>
                                          <p:spTgt spid="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7">
                                            <p:txEl>
                                              <p:pRg st="4" end="4"/>
                                            </p:txEl>
                                          </p:spTgt>
                                        </p:tgtEl>
                                      </p:cBhvr>
                                    </p:animEffect>
                                    <p:animScale>
                                      <p:cBhvr>
                                        <p:cTn id="45" dur="250" autoRev="1" fill="hold"/>
                                        <p:tgtEl>
                                          <p:spTgt spid="7">
                                            <p:txEl>
                                              <p:pRg st="4" end="4"/>
                                            </p:txEl>
                                          </p:spTgt>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Effect transition="in" filter="fade">
                                      <p:cBhvr>
                                        <p:cTn id="50" dur="500"/>
                                        <p:tgtEl>
                                          <p:spTgt spid="9">
                                            <p:txEl>
                                              <p:pRg st="2" end="2"/>
                                            </p:txEl>
                                          </p:spTgt>
                                        </p:tgtEl>
                                      </p:cBhvr>
                                    </p:animEffect>
                                  </p:childTnLst>
                                </p:cTn>
                              </p:par>
                            </p:childTnLst>
                          </p:cTn>
                        </p:par>
                        <p:par>
                          <p:cTn id="51" fill="hold">
                            <p:stCondLst>
                              <p:cond delay="500"/>
                            </p:stCondLst>
                            <p:childTnLst>
                              <p:par>
                                <p:cTn id="52" presetID="9" presetClass="exit" presetSubtype="0" fill="hold" nodeType="afterEffect">
                                  <p:stCondLst>
                                    <p:cond delay="0"/>
                                  </p:stCondLst>
                                  <p:childTnLst>
                                    <p:animEffect transition="out" filter="dissolve">
                                      <p:cBhvr>
                                        <p:cTn id="53" dur="1000"/>
                                        <p:tgtEl>
                                          <p:spTgt spid="6"/>
                                        </p:tgtEl>
                                      </p:cBhvr>
                                    </p:animEffect>
                                    <p:set>
                                      <p:cBhvr>
                                        <p:cTn id="54"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A66D50-D592-4FD8-AACE-96CFD89BEE90}"/>
              </a:ext>
            </a:extLst>
          </p:cNvPr>
          <p:cNvSpPr>
            <a:spLocks noGrp="1"/>
          </p:cNvSpPr>
          <p:nvPr>
            <p:ph type="title"/>
          </p:nvPr>
        </p:nvSpPr>
        <p:spPr/>
        <p:txBody>
          <a:bodyPr/>
          <a:lstStyle/>
          <a:p>
            <a:r>
              <a:rPr lang="ru-RU" dirty="0"/>
              <a:t>Как поведёт себя эта программа</a:t>
            </a:r>
            <a:r>
              <a:rPr lang="en-US" dirty="0"/>
              <a:t>?</a:t>
            </a:r>
            <a:endParaRPr lang="ru-RU" dirty="0"/>
          </a:p>
        </p:txBody>
      </p:sp>
      <p:sp>
        <p:nvSpPr>
          <p:cNvPr id="8" name="TextBox 7">
            <a:extLst>
              <a:ext uri="{FF2B5EF4-FFF2-40B4-BE49-F238E27FC236}">
                <a16:creationId xmlns:a16="http://schemas.microsoft.com/office/drawing/2014/main" id="{87810A8D-0F28-4E70-A4A6-698394242B6A}"/>
              </a:ext>
            </a:extLst>
          </p:cNvPr>
          <p:cNvSpPr txBox="1"/>
          <p:nvPr/>
        </p:nvSpPr>
        <p:spPr>
          <a:xfrm>
            <a:off x="838200" y="2420888"/>
            <a:ext cx="10515600"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&lt;Cat&gt; cat(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Luna"</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Hexagon 2">
            <a:extLst>
              <a:ext uri="{FF2B5EF4-FFF2-40B4-BE49-F238E27FC236}">
                <a16:creationId xmlns:a16="http://schemas.microsoft.com/office/drawing/2014/main" id="{DA3DA58F-56ED-4417-82A5-1594185993DC}"/>
              </a:ext>
            </a:extLst>
          </p:cNvPr>
          <p:cNvSpPr/>
          <p:nvPr/>
        </p:nvSpPr>
        <p:spPr>
          <a:xfrm>
            <a:off x="1703512" y="4761949"/>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 Так же, как предыдущая</a:t>
            </a:r>
          </a:p>
        </p:txBody>
      </p:sp>
      <p:sp>
        <p:nvSpPr>
          <p:cNvPr id="10" name="Hexagon 4">
            <a:extLst>
              <a:ext uri="{FF2B5EF4-FFF2-40B4-BE49-F238E27FC236}">
                <a16:creationId xmlns:a16="http://schemas.microsoft.com/office/drawing/2014/main" id="{3FC4FB94-66E1-4BDD-83D9-3B5E9AD58AE0}"/>
              </a:ext>
            </a:extLst>
          </p:cNvPr>
          <p:cNvSpPr/>
          <p:nvPr/>
        </p:nvSpPr>
        <p:spPr>
          <a:xfrm>
            <a:off x="6312024" y="4761949"/>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a:t>
            </a:r>
            <a:r>
              <a:rPr lang="ru-RU" dirty="0"/>
              <a:t>Программа не скомпилируется</a:t>
            </a:r>
          </a:p>
        </p:txBody>
      </p:sp>
      <p:sp>
        <p:nvSpPr>
          <p:cNvPr id="11" name="Hexagon 5">
            <a:extLst>
              <a:ext uri="{FF2B5EF4-FFF2-40B4-BE49-F238E27FC236}">
                <a16:creationId xmlns:a16="http://schemas.microsoft.com/office/drawing/2014/main" id="{006C007F-1AED-4976-910C-6DF56B058FF9}"/>
              </a:ext>
            </a:extLst>
          </p:cNvPr>
          <p:cNvSpPr/>
          <p:nvPr/>
        </p:nvSpPr>
        <p:spPr>
          <a:xfrm>
            <a:off x="1703512" y="5770061"/>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ru-RU" dirty="0"/>
              <a:t>. Деструктор не вызовется</a:t>
            </a:r>
          </a:p>
        </p:txBody>
      </p:sp>
      <p:sp>
        <p:nvSpPr>
          <p:cNvPr id="12" name="Hexagon 6">
            <a:extLst>
              <a:ext uri="{FF2B5EF4-FFF2-40B4-BE49-F238E27FC236}">
                <a16:creationId xmlns:a16="http://schemas.microsoft.com/office/drawing/2014/main" id="{BF7CA31A-9ECC-4168-A4A3-F576225A7DC0}"/>
              </a:ext>
            </a:extLst>
          </p:cNvPr>
          <p:cNvSpPr/>
          <p:nvPr/>
        </p:nvSpPr>
        <p:spPr>
          <a:xfrm>
            <a:off x="6312024" y="5770061"/>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a:r>
            <a:r>
              <a:rPr lang="ru-RU" dirty="0"/>
              <a:t>Будет неопределённое поведение</a:t>
            </a:r>
          </a:p>
        </p:txBody>
      </p:sp>
    </p:spTree>
    <p:extLst>
      <p:ext uri="{BB962C8B-B14F-4D97-AF65-F5344CB8AC3E}">
        <p14:creationId xmlns:p14="http://schemas.microsoft.com/office/powerpoint/2010/main" val="10877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00701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
                                        </p:tgtEl>
                                        <p:attrNameLst>
                                          <p:attrName>fillcolor</p:attrName>
                                        </p:attrNameLst>
                                      </p:cBhvr>
                                      <p:to>
                                        <a:srgbClr val="FF1F1F"/>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9"/>
                                        </p:tgtEl>
                                        <p:attrNameLst>
                                          <p:attrName>fillcolor</p:attrName>
                                        </p:attrNameLst>
                                      </p:cBhvr>
                                      <p:to>
                                        <a:srgbClr val="FF1F1F"/>
                                      </p:to>
                                    </p:animClr>
                                    <p:set>
                                      <p:cBhvr>
                                        <p:cTn id="15" dur="2000" fill="hold"/>
                                        <p:tgtEl>
                                          <p:spTgt spid="9"/>
                                        </p:tgtEl>
                                        <p:attrNameLst>
                                          <p:attrName>fill.type</p:attrName>
                                        </p:attrNameLst>
                                      </p:cBhvr>
                                      <p:to>
                                        <p:strVal val="solid"/>
                                      </p:to>
                                    </p:set>
                                    <p:set>
                                      <p:cBhvr>
                                        <p:cTn id="16" dur="2000" fill="hold"/>
                                        <p:tgtEl>
                                          <p:spTgt spid="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1"/>
                                        </p:tgtEl>
                                        <p:attrNameLst>
                                          <p:attrName>fillcolor</p:attrName>
                                        </p:attrNameLst>
                                      </p:cBhvr>
                                      <p:to>
                                        <a:srgbClr val="FF1F1F"/>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11F29-EB9E-477B-B8E2-311B68FE08C4}"/>
              </a:ext>
            </a:extLst>
          </p:cNvPr>
          <p:cNvSpPr txBox="1"/>
          <p:nvPr/>
        </p:nvSpPr>
        <p:spPr>
          <a:xfrm>
            <a:off x="0" y="112707"/>
            <a:ext cx="12192000" cy="663258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Optional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Optional() = </a:t>
            </a:r>
            <a:r>
              <a:rPr lang="en-US" sz="1700" b="0" dirty="0">
                <a:solidFill>
                  <a:srgbClr val="0000FF"/>
                </a:solidFill>
                <a:effectLst/>
                <a:latin typeface="Consolas" panose="020B0609020204030204" pitchFamily="49" charset="0"/>
              </a:rPr>
              <a:t>default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value)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 T(value);</a:t>
            </a: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~Optional() { Reset(); }</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&lt;T*&gt;(&amp;</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T*&gt;(&amp;</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t>
            </a:r>
            <a:r>
              <a:rPr lang="en-US" sz="1700" b="0" dirty="0">
                <a:solidFill>
                  <a:srgbClr val="000000"/>
                </a:solidFill>
                <a:effectLst/>
                <a:latin typeface="Consolas" panose="020B0609020204030204" pitchFamily="49" charset="0"/>
              </a:rPr>
              <a:t> operator-&gt;()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&lt;T*&gt;(</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t>
            </a:r>
            <a:r>
              <a:rPr lang="en-US" sz="1700" b="0" dirty="0">
                <a:solidFill>
                  <a:srgbClr val="000000"/>
                </a:solidFill>
                <a:effectLst/>
                <a:latin typeface="Consolas" panose="020B0609020204030204" pitchFamily="49" charset="0"/>
              </a:rPr>
              <a:t> operator-&gt;()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T*&gt;(</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 }</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void</a:t>
            </a:r>
            <a:r>
              <a:rPr lang="en-US" sz="1700" b="0" dirty="0">
                <a:solidFill>
                  <a:srgbClr val="000000"/>
                </a:solidFill>
                <a:effectLst/>
                <a:latin typeface="Consolas" panose="020B0609020204030204" pitchFamily="49" charset="0"/>
              </a:rPr>
              <a:t> Reset() </a:t>
            </a:r>
            <a:r>
              <a:rPr lang="en-US" sz="1700" dirty="0" err="1">
                <a:solidFill>
                  <a:srgbClr val="0000FF"/>
                </a:solidFill>
                <a:latin typeface="Consolas" panose="020B0609020204030204" pitchFamily="49" charset="0"/>
              </a:rPr>
              <a:t>noexcept</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)-&gt;~T();</a:t>
            </a: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false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FF"/>
                </a:solidFill>
                <a:effectLst/>
                <a:latin typeface="Consolas" panose="020B0609020204030204" pitchFamily="49" charset="0"/>
              </a:rPr>
              <a:t>private: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alignas</a:t>
            </a:r>
            <a:r>
              <a:rPr lang="en-US" sz="1700" b="0" dirty="0">
                <a:solidFill>
                  <a:srgbClr val="000000"/>
                </a:solidFill>
                <a:effectLst/>
                <a:latin typeface="Consolas" panose="020B0609020204030204" pitchFamily="49" charset="0"/>
              </a:rPr>
              <a:t>(T) </a:t>
            </a:r>
            <a:r>
              <a:rPr lang="en-US" sz="1700" b="0" dirty="0">
                <a:solidFill>
                  <a:srgbClr val="0000FF"/>
                </a:solidFill>
                <a:effectLst/>
                <a:latin typeface="Consolas" panose="020B0609020204030204" pitchFamily="49" charset="0"/>
              </a:rPr>
              <a:t>char</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err="1">
                <a:solidFill>
                  <a:srgbClr val="0000FF"/>
                </a:solidFill>
                <a:effectLst/>
                <a:latin typeface="Consolas" panose="020B0609020204030204" pitchFamily="49" charset="0"/>
              </a:rPr>
              <a:t>sizeof</a:t>
            </a:r>
            <a:r>
              <a:rPr lang="en-US" sz="1700" b="0" dirty="0">
                <a:solidFill>
                  <a:srgbClr val="000000"/>
                </a:solidFill>
                <a:effectLst/>
                <a:latin typeface="Consolas" panose="020B0609020204030204" pitchFamily="49" charset="0"/>
              </a:rPr>
              <a:t>(T)];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false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836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0C202-26A5-4B2E-99A3-2E32BC05E14F}"/>
              </a:ext>
            </a:extLst>
          </p:cNvPr>
          <p:cNvSpPr txBox="1"/>
          <p:nvPr/>
        </p:nvSpPr>
        <p:spPr>
          <a:xfrm>
            <a:off x="1" y="1"/>
            <a:ext cx="6096000" cy="6786473"/>
          </a:xfrm>
          <a:prstGeom prst="rect">
            <a:avLst/>
          </a:prstGeom>
          <a:noFill/>
        </p:spPr>
        <p:txBody>
          <a:bodyPr wrap="square">
            <a:spAutoFit/>
          </a:bodyPr>
          <a:lstStyle/>
          <a:p>
            <a:r>
              <a:rPr lang="en-US" sz="1500" b="0" dirty="0">
                <a:solidFill>
                  <a:srgbClr val="0000FF"/>
                </a:solidFill>
                <a:effectLst/>
                <a:latin typeface="Consolas" panose="020B0609020204030204" pitchFamily="49" charset="0"/>
              </a:rPr>
              <a:t>template</a:t>
            </a:r>
            <a:r>
              <a:rPr lang="en-US" sz="1500" b="0" dirty="0">
                <a:solidFill>
                  <a:srgbClr val="000000"/>
                </a:solidFill>
                <a:effectLst/>
                <a:latin typeface="Consolas" panose="020B0609020204030204" pitchFamily="49" charset="0"/>
              </a:rPr>
              <a:t> &lt;</a:t>
            </a:r>
            <a:r>
              <a:rPr lang="en-US" sz="1500" b="0" dirty="0" err="1">
                <a:solidFill>
                  <a:srgbClr val="0000FF"/>
                </a:solidFill>
                <a:effectLst/>
                <a:latin typeface="Consolas" panose="020B0609020204030204" pitchFamily="49" charset="0"/>
              </a:rPr>
              <a:t>typename</a:t>
            </a:r>
            <a:r>
              <a:rPr lang="en-US" sz="1500" b="0" dirty="0">
                <a:solidFill>
                  <a:srgbClr val="000000"/>
                </a:solidFill>
                <a:effectLst/>
                <a:latin typeface="Consolas" panose="020B0609020204030204" pitchFamily="49" charset="0"/>
              </a:rPr>
              <a:t> T&gt;</a:t>
            </a:r>
          </a:p>
          <a:p>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Optional {</a:t>
            </a:r>
          </a:p>
          <a:p>
            <a:r>
              <a:rPr lang="en-US" sz="1500" b="0" dirty="0">
                <a:solidFill>
                  <a:srgbClr val="0000FF"/>
                </a:solidFill>
                <a:effectLst/>
                <a:latin typeface="Consolas" panose="020B0609020204030204" pitchFamily="49" charset="0"/>
              </a:rPr>
              <a:t>public:</a:t>
            </a:r>
          </a:p>
          <a:p>
            <a:r>
              <a:rPr lang="en-US" sz="1500" dirty="0">
                <a:solidFill>
                  <a:srgbClr val="0000FF"/>
                </a:solidFill>
                <a:latin typeface="Consolas" panose="020B0609020204030204" pitchFamily="49" charset="0"/>
              </a:rPr>
              <a:t>    </a:t>
            </a:r>
            <a:r>
              <a:rPr lang="en-US" sz="1500" dirty="0">
                <a:solidFill>
                  <a:srgbClr val="000000"/>
                </a:solidFill>
                <a:latin typeface="Consolas" panose="020B0609020204030204" pitchFamily="49" charset="0"/>
              </a:rPr>
              <a:t>…</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Optional(</a:t>
            </a:r>
            <a:r>
              <a:rPr lang="en-US" sz="1500" b="0" dirty="0">
                <a:solidFill>
                  <a:srgbClr val="0000FF"/>
                </a:solidFill>
                <a:effectLst/>
                <a:latin typeface="Consolas" panose="020B0609020204030204" pitchFamily="49" charset="0"/>
              </a:rPr>
              <a:t>const</a:t>
            </a:r>
            <a:r>
              <a:rPr lang="en-US" sz="1500" b="0" dirty="0">
                <a:solidFill>
                  <a:srgbClr val="000000"/>
                </a:solidFill>
                <a:effectLst/>
                <a:latin typeface="Consolas" panose="020B0609020204030204" pitchFamily="49" charset="0"/>
              </a:rPr>
              <a:t> Optional</a:t>
            </a:r>
            <a:r>
              <a:rPr lang="en-US" sz="1500" b="0" dirty="0">
                <a:solidFill>
                  <a:srgbClr val="0000FF"/>
                </a:solidFill>
                <a:effectLst/>
                <a:latin typeface="Consolas" panose="020B0609020204030204" pitchFamily="49" charset="0"/>
              </a:rPr>
              <a:t>&amp;</a:t>
            </a:r>
            <a:r>
              <a:rPr lang="en-US" sz="1500" b="0" dirty="0">
                <a:solidFill>
                  <a:srgbClr val="000000"/>
                </a:solidFill>
                <a:effectLst/>
                <a:latin typeface="Consolas" panose="020B0609020204030204" pitchFamily="49" charset="0"/>
              </a:rPr>
              <a:t> other)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other.m_isInitialized</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 T(*other);</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true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Optional(Optional</a:t>
            </a:r>
            <a:r>
              <a:rPr lang="en-US" sz="1500" b="0" dirty="0">
                <a:solidFill>
                  <a:srgbClr val="0000FF"/>
                </a:solidFill>
                <a:effectLst/>
                <a:latin typeface="Consolas" panose="020B0609020204030204" pitchFamily="49" charset="0"/>
              </a:rPr>
              <a:t>&amp;&amp;</a:t>
            </a:r>
            <a:r>
              <a:rPr lang="en-US" sz="1500" b="0" dirty="0">
                <a:solidFill>
                  <a:srgbClr val="000000"/>
                </a:solidFill>
                <a:effectLst/>
                <a:latin typeface="Consolas" panose="020B0609020204030204" pitchFamily="49" charset="0"/>
              </a:rPr>
              <a:t> other)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other.m_isInitialized</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 T(std::move(*other));</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true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Optional</a:t>
            </a:r>
            <a:r>
              <a:rPr lang="en-US" sz="1500" b="0" dirty="0">
                <a:solidFill>
                  <a:srgbClr val="0000FF"/>
                </a:solidFill>
                <a:effectLst/>
                <a:latin typeface="Consolas" panose="020B0609020204030204" pitchFamily="49" charset="0"/>
              </a:rPr>
              <a:t>&amp;</a:t>
            </a:r>
            <a:r>
              <a:rPr lang="en-US" sz="1500" b="0" dirty="0">
                <a:solidFill>
                  <a:srgbClr val="000000"/>
                </a:solidFill>
                <a:effectLst/>
                <a:latin typeface="Consolas" panose="020B0609020204030204" pitchFamily="49" charset="0"/>
              </a:rPr>
              <a:t> operator=(</a:t>
            </a:r>
            <a:r>
              <a:rPr lang="en-US" sz="1500" b="0" dirty="0">
                <a:solidFill>
                  <a:srgbClr val="0000FF"/>
                </a:solidFill>
                <a:effectLst/>
                <a:latin typeface="Consolas" panose="020B0609020204030204" pitchFamily="49" charset="0"/>
              </a:rPr>
              <a:t>const</a:t>
            </a:r>
            <a:r>
              <a:rPr lang="en-US" sz="1500" b="0" dirty="0">
                <a:solidFill>
                  <a:srgbClr val="000000"/>
                </a:solidFill>
                <a:effectLst/>
                <a:latin typeface="Consolas" panose="020B0609020204030204" pitchFamily="49" charset="0"/>
              </a:rPr>
              <a:t> T</a:t>
            </a:r>
            <a:r>
              <a:rPr lang="en-US" sz="1500" b="0" dirty="0">
                <a:solidFill>
                  <a:srgbClr val="0000FF"/>
                </a:solidFill>
                <a:effectLst/>
                <a:latin typeface="Consolas" panose="020B0609020204030204" pitchFamily="49" charset="0"/>
              </a:rPr>
              <a:t>&amp;</a:t>
            </a:r>
            <a:r>
              <a:rPr lang="en-US" sz="1500" b="0" dirty="0">
                <a:solidFill>
                  <a:srgbClr val="000000"/>
                </a:solidFill>
                <a:effectLst/>
                <a:latin typeface="Consolas" panose="020B0609020204030204" pitchFamily="49" charset="0"/>
              </a:rPr>
              <a:t> value)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this</a:t>
            </a:r>
            <a:r>
              <a:rPr lang="en-US" sz="1500" b="0" dirty="0">
                <a:solidFill>
                  <a:srgbClr val="000000"/>
                </a:solidFill>
                <a:effectLst/>
                <a:latin typeface="Consolas" panose="020B0609020204030204" pitchFamily="49" charset="0"/>
              </a:rPr>
              <a:t> = value;</a:t>
            </a:r>
          </a:p>
          <a:p>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else</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 T(value);</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true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this</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FF"/>
                </a:solidFill>
                <a:effectLst/>
                <a:latin typeface="Consolas" panose="020B0609020204030204" pitchFamily="49" charset="0"/>
              </a:rPr>
              <a:t>private: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alignas</a:t>
            </a:r>
            <a:r>
              <a:rPr lang="en-US" sz="1500" b="0" dirty="0">
                <a:solidFill>
                  <a:srgbClr val="000000"/>
                </a:solidFill>
                <a:effectLst/>
                <a:latin typeface="Consolas" panose="020B0609020204030204" pitchFamily="49" charset="0"/>
              </a:rPr>
              <a:t>(T) </a:t>
            </a:r>
            <a:r>
              <a:rPr lang="en-US" sz="1500" b="0" dirty="0">
                <a:solidFill>
                  <a:srgbClr val="0000FF"/>
                </a:solidFill>
                <a:effectLst/>
                <a:latin typeface="Consolas" panose="020B0609020204030204" pitchFamily="49" charset="0"/>
              </a:rPr>
              <a:t>char</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a:t>
            </a:r>
            <a:r>
              <a:rPr lang="en-US" sz="1500" b="0" dirty="0" err="1">
                <a:solidFill>
                  <a:srgbClr val="0000FF"/>
                </a:solidFill>
                <a:effectLst/>
                <a:latin typeface="Consolas" panose="020B0609020204030204" pitchFamily="49" charset="0"/>
              </a:rPr>
              <a:t>sizeof</a:t>
            </a:r>
            <a:r>
              <a:rPr lang="en-US" sz="1500" b="0" dirty="0">
                <a:solidFill>
                  <a:srgbClr val="000000"/>
                </a:solidFill>
                <a:effectLst/>
                <a:latin typeface="Consolas" panose="020B0609020204030204" pitchFamily="49" charset="0"/>
              </a:rPr>
              <a:t>(T)];</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bool</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false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D142896C-7665-5D99-DA24-50C7619064CE}"/>
              </a:ext>
            </a:extLst>
          </p:cNvPr>
          <p:cNvSpPr/>
          <p:nvPr/>
        </p:nvSpPr>
        <p:spPr>
          <a:xfrm>
            <a:off x="6454044" y="3820191"/>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13" name="Heart 12">
            <a:extLst>
              <a:ext uri="{FF2B5EF4-FFF2-40B4-BE49-F238E27FC236}">
                <a16:creationId xmlns:a16="http://schemas.microsoft.com/office/drawing/2014/main" id="{7288053B-0D33-3691-6920-6FD338070963}"/>
              </a:ext>
            </a:extLst>
          </p:cNvPr>
          <p:cNvSpPr/>
          <p:nvPr/>
        </p:nvSpPr>
        <p:spPr>
          <a:xfrm>
            <a:off x="7885965" y="385018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Equals 13">
            <a:extLst>
              <a:ext uri="{FF2B5EF4-FFF2-40B4-BE49-F238E27FC236}">
                <a16:creationId xmlns:a16="http://schemas.microsoft.com/office/drawing/2014/main" id="{4994617D-5DCD-0DD3-C143-F23481668C8B}"/>
              </a:ext>
            </a:extLst>
          </p:cNvPr>
          <p:cNvSpPr/>
          <p:nvPr/>
        </p:nvSpPr>
        <p:spPr>
          <a:xfrm>
            <a:off x="7152987" y="3895972"/>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5" name="Rectangle 14">
            <a:extLst>
              <a:ext uri="{FF2B5EF4-FFF2-40B4-BE49-F238E27FC236}">
                <a16:creationId xmlns:a16="http://schemas.microsoft.com/office/drawing/2014/main" id="{1B5A10B6-0FFB-A6E1-287F-9C4B8A585493}"/>
              </a:ext>
            </a:extLst>
          </p:cNvPr>
          <p:cNvSpPr/>
          <p:nvPr/>
        </p:nvSpPr>
        <p:spPr>
          <a:xfrm>
            <a:off x="6454044" y="446119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 name="Equals 16">
            <a:extLst>
              <a:ext uri="{FF2B5EF4-FFF2-40B4-BE49-F238E27FC236}">
                <a16:creationId xmlns:a16="http://schemas.microsoft.com/office/drawing/2014/main" id="{B88A5FDB-3535-0161-E3AE-9E61642182A9}"/>
              </a:ext>
            </a:extLst>
          </p:cNvPr>
          <p:cNvSpPr/>
          <p:nvPr/>
        </p:nvSpPr>
        <p:spPr>
          <a:xfrm>
            <a:off x="7152987" y="455119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8" name="Heart 17">
            <a:extLst>
              <a:ext uri="{FF2B5EF4-FFF2-40B4-BE49-F238E27FC236}">
                <a16:creationId xmlns:a16="http://schemas.microsoft.com/office/drawing/2014/main" id="{5AD2F925-941C-BEFF-5943-0C311E56CF09}"/>
              </a:ext>
            </a:extLst>
          </p:cNvPr>
          <p:cNvSpPr/>
          <p:nvPr/>
        </p:nvSpPr>
        <p:spPr>
          <a:xfrm>
            <a:off x="6541626" y="4491194"/>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Heart 18">
            <a:extLst>
              <a:ext uri="{FF2B5EF4-FFF2-40B4-BE49-F238E27FC236}">
                <a16:creationId xmlns:a16="http://schemas.microsoft.com/office/drawing/2014/main" id="{3E3CFD90-689A-E275-13AD-E46D62715FDE}"/>
              </a:ext>
            </a:extLst>
          </p:cNvPr>
          <p:cNvSpPr/>
          <p:nvPr/>
        </p:nvSpPr>
        <p:spPr>
          <a:xfrm>
            <a:off x="7896200" y="4479652"/>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Heart 19">
            <a:extLst>
              <a:ext uri="{FF2B5EF4-FFF2-40B4-BE49-F238E27FC236}">
                <a16:creationId xmlns:a16="http://schemas.microsoft.com/office/drawing/2014/main" id="{A7DC1138-5A9D-2812-4D9E-C129163DB8AA}"/>
              </a:ext>
            </a:extLst>
          </p:cNvPr>
          <p:cNvSpPr/>
          <p:nvPr/>
        </p:nvSpPr>
        <p:spPr>
          <a:xfrm>
            <a:off x="7882165" y="385018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Heart 20">
            <a:extLst>
              <a:ext uri="{FF2B5EF4-FFF2-40B4-BE49-F238E27FC236}">
                <a16:creationId xmlns:a16="http://schemas.microsoft.com/office/drawing/2014/main" id="{25EEB195-6C8E-65C8-21C5-F7F5E0DD94AA}"/>
              </a:ext>
            </a:extLst>
          </p:cNvPr>
          <p:cNvSpPr/>
          <p:nvPr/>
        </p:nvSpPr>
        <p:spPr>
          <a:xfrm>
            <a:off x="7896200" y="4477467"/>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303017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childTnLst>
                                </p:cTn>
                              </p:par>
                              <p:par>
                                <p:cTn id="92" presetID="1" presetClass="entr" presetSubtype="0" fill="hold" grpId="1" nodeType="withEffect">
                                  <p:stCondLst>
                                    <p:cond delay="0"/>
                                  </p:stCondLst>
                                  <p:childTnLst>
                                    <p:set>
                                      <p:cBhvr>
                                        <p:cTn id="9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7" presetClass="path" presetSubtype="0" accel="50000" decel="50000" fill="hold" grpId="1" nodeType="clickEffect">
                                  <p:stCondLst>
                                    <p:cond delay="0"/>
                                  </p:stCondLst>
                                  <p:childTnLst>
                                    <p:animMotion origin="layout" path="M 3.54167E-6 1.85185E-6 L -0.02956 0.04004 C -0.03581 0.04907 -0.04493 0.05393 -0.05456 0.05393 C -0.06563 0.05393 -0.07435 0.04907 -0.0806 0.04004 L -0.1099 1.85185E-6 " pathEditMode="relative" rAng="0" ptsTypes="AAAAA">
                                      <p:cBhvr>
                                        <p:cTn id="97" dur="2000" fill="hold"/>
                                        <p:tgtEl>
                                          <p:spTgt spid="20"/>
                                        </p:tgtEl>
                                        <p:attrNameLst>
                                          <p:attrName>ppt_x</p:attrName>
                                          <p:attrName>ppt_y</p:attrName>
                                        </p:attrNameLst>
                                      </p:cBhvr>
                                      <p:rCtr x="-5495" y="2685"/>
                                    </p:animMotion>
                                  </p:childTnLst>
                                </p:cTn>
                              </p:par>
                            </p:childTnLst>
                          </p:cTn>
                        </p:par>
                        <p:par>
                          <p:cTn id="98" fill="hold">
                            <p:stCondLst>
                              <p:cond delay="2000"/>
                            </p:stCondLst>
                            <p:childTnLst>
                              <p:par>
                                <p:cTn id="99" presetID="10" presetClass="exit" presetSubtype="0" fill="hold" nodeType="afterEffect">
                                  <p:stCondLst>
                                    <p:cond delay="0"/>
                                  </p:stCondLst>
                                  <p:childTnLst>
                                    <p:animEffect transition="out" filter="fade">
                                      <p:cBhvr>
                                        <p:cTn id="100" dur="500"/>
                                        <p:tgtEl>
                                          <p:spTgt spid="11">
                                            <p:txEl>
                                              <p:pRg st="0" end="0"/>
                                            </p:txEl>
                                          </p:spTgt>
                                        </p:tgtEl>
                                      </p:cBhvr>
                                    </p:animEffect>
                                    <p:set>
                                      <p:cBhvr>
                                        <p:cTn id="101"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37" presetClass="path" presetSubtype="0" accel="50000" decel="50000" fill="hold" grpId="1" nodeType="clickEffect">
                                  <p:stCondLst>
                                    <p:cond delay="0"/>
                                  </p:stCondLst>
                                  <p:childTnLst>
                                    <p:animMotion origin="layout" path="M 1.66667E-6 -3.33333E-6 L -0.02982 0.04005 C -0.03607 0.04908 -0.04531 0.05394 -0.05508 0.05394 C -0.06628 0.05394 -0.07513 0.04908 -0.08138 0.04005 L -0.11107 -3.33333E-6 " pathEditMode="relative" rAng="0" ptsTypes="AAAAA">
                                      <p:cBhvr>
                                        <p:cTn id="105" dur="2000" fill="hold"/>
                                        <p:tgtEl>
                                          <p:spTgt spid="21"/>
                                        </p:tgtEl>
                                        <p:attrNameLst>
                                          <p:attrName>ppt_x</p:attrName>
                                          <p:attrName>ppt_y</p:attrName>
                                        </p:attrNameLst>
                                      </p:cBhvr>
                                      <p:rCtr x="-5560" y="2685"/>
                                    </p:animMotion>
                                  </p:childTnLst>
                                </p:cTn>
                              </p:par>
                            </p:childTnLst>
                          </p:cTn>
                        </p:par>
                        <p:par>
                          <p:cTn id="106" fill="hold">
                            <p:stCondLst>
                              <p:cond delay="2000"/>
                            </p:stCondLst>
                            <p:childTnLst>
                              <p:par>
                                <p:cTn id="107" presetID="10" presetClass="exit" presetSubtype="0" fill="hold" grpId="1" nodeType="after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11">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uiExpand="1" build="allAtOnce" animBg="1"/>
      <p:bldP spid="13" grpId="0" animBg="1"/>
      <p:bldP spid="14" grpId="0" animBg="1"/>
      <p:bldP spid="15" grpId="0" animBg="1"/>
      <p:bldP spid="17" grpId="0" animBg="1"/>
      <p:bldP spid="18" grpId="0" animBg="1"/>
      <p:bldP spid="18" grpId="1" animBg="1"/>
      <p:bldP spid="19" grpId="0" animBg="1"/>
      <p:bldP spid="20" grpId="0" animBg="1"/>
      <p:bldP spid="20" grpId="1" animBg="1"/>
      <p:bldP spid="21" grpId="0" animBg="1"/>
      <p:bldP spid="21"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836AA-3336-4848-8634-24410FB894D0}"/>
              </a:ext>
            </a:extLst>
          </p:cNvPr>
          <p:cNvSpPr txBox="1"/>
          <p:nvPr/>
        </p:nvSpPr>
        <p:spPr>
          <a:xfrm>
            <a:off x="0" y="-1"/>
            <a:ext cx="6096000" cy="663258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Optional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operator=(T</a:t>
            </a:r>
            <a:r>
              <a:rPr lang="en-US" sz="1700" b="0" dirty="0">
                <a:solidFill>
                  <a:srgbClr val="0000FF"/>
                </a:solidFill>
                <a:effectLst/>
                <a:latin typeface="Consolas" panose="020B0609020204030204" pitchFamily="49" charset="0"/>
              </a:rPr>
              <a:t>&amp;&amp;</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m_data</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T(std::move(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&amp;</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Reset();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m_data</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T(*</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1836F235-2E9E-48F7-A862-311DD94CA09C}"/>
              </a:ext>
            </a:extLst>
          </p:cNvPr>
          <p:cNvSpPr txBox="1"/>
          <p:nvPr/>
        </p:nvSpPr>
        <p:spPr>
          <a:xfrm>
            <a:off x="6470571" y="-1"/>
            <a:ext cx="5721429" cy="4539704"/>
          </a:xfrm>
          <a:prstGeom prst="rect">
            <a:avLst/>
          </a:prstGeom>
          <a:noFill/>
        </p:spPr>
        <p:txBody>
          <a:bodyPr wrap="square">
            <a:spAutoFit/>
          </a:bodyPr>
          <a:lstStyle/>
          <a:p>
            <a:r>
              <a:rPr lang="ru-RU" sz="1700" b="0" dirty="0">
                <a:solidFill>
                  <a:srgbClr val="000000"/>
                </a:solidFill>
                <a:effectLst/>
                <a:latin typeface="Consolas" panose="020B0609020204030204" pitchFamily="49" charset="0"/>
              </a:rPr>
              <a:t>  </a:t>
            </a:r>
            <a:r>
              <a:rPr lang="en-US" sz="1700" b="0" dirty="0">
                <a:solidFill>
                  <a:srgbClr val="000000"/>
                </a:solidFill>
                <a:effectLst/>
                <a:latin typeface="Consolas" panose="020B0609020204030204" pitchFamily="49" charset="0"/>
              </a:rPr>
              <a:t>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operator=(Optional</a:t>
            </a:r>
            <a:r>
              <a:rPr lang="en-US" sz="1700" b="0" dirty="0">
                <a:solidFill>
                  <a:srgbClr val="0000FF"/>
                </a:solidFill>
                <a:effectLst/>
                <a:latin typeface="Consolas" panose="020B0609020204030204" pitchFamily="49" charset="0"/>
              </a:rPr>
              <a:t>&amp;&amp;</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endParaRPr lang="ru-RU" sz="1700" b="0" dirty="0">
              <a:solidFill>
                <a:srgbClr val="000000"/>
              </a:solidFill>
              <a:effectLst/>
              <a:latin typeface="Consolas" panose="020B0609020204030204" pitchFamily="49" charset="0"/>
            </a:endParaRPr>
          </a:p>
          <a:p>
            <a:r>
              <a:rPr lang="ru-RU" sz="1700" dirty="0">
                <a:solidFill>
                  <a:srgbClr val="0000FF"/>
                </a:solidFill>
                <a:latin typeface="Consolas" panose="020B0609020204030204" pitchFamily="49" charset="0"/>
              </a:rPr>
              <a:t>    </a:t>
            </a:r>
            <a:r>
              <a:rPr lang="en-US" sz="1700" dirty="0">
                <a:solidFill>
                  <a:srgbClr val="0000FF"/>
                </a:solidFill>
                <a:latin typeface="Consolas" panose="020B0609020204030204" pitchFamily="49" charset="0"/>
              </a:rPr>
              <a:t>if</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this</a:t>
            </a:r>
            <a:r>
              <a:rPr lang="en-US" sz="1700" dirty="0">
                <a:solidFill>
                  <a:srgbClr val="000000"/>
                </a:solidFill>
                <a:latin typeface="Consolas" panose="020B0609020204030204" pitchFamily="49" charset="0"/>
              </a:rPr>
              <a:t> != &amp;</a:t>
            </a:r>
            <a:r>
              <a:rPr lang="en-US" sz="1700" dirty="0" err="1">
                <a:solidFill>
                  <a:srgbClr val="000000"/>
                </a:solidFill>
                <a:latin typeface="Consolas" panose="020B0609020204030204" pitchFamily="49" charset="0"/>
              </a:rPr>
              <a:t>rhs</a:t>
            </a:r>
            <a:r>
              <a:rPr lang="en-US" sz="1700" dirty="0">
                <a:solidFill>
                  <a:srgbClr val="000000"/>
                </a:solidFill>
                <a:latin typeface="Consolas" panose="020B0609020204030204" pitchFamily="49" charset="0"/>
              </a:rPr>
              <a: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Reset();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m_data</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T(std::move(*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ru-RU" sz="1700" b="0" dirty="0">
                <a:solidFill>
                  <a:srgbClr val="000000"/>
                </a:solidFill>
                <a:effectLst/>
                <a:latin typeface="Consolas" panose="020B0609020204030204" pitchFamily="49" charset="0"/>
              </a:rPr>
              <a:t> </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a:t>
            </a:r>
            <a:endParaRPr lang="ru-RU" sz="1700" b="0" dirty="0">
              <a:solidFill>
                <a:srgbClr val="000000"/>
              </a:solidFill>
              <a:effectLst/>
              <a:latin typeface="Consolas" panose="020B0609020204030204" pitchFamily="49" charset="0"/>
            </a:endParaRPr>
          </a:p>
          <a:p>
            <a:r>
              <a:rPr lang="ru-RU" sz="1700" dirty="0">
                <a:solidFill>
                  <a:srgbClr val="000000"/>
                </a:solidFill>
                <a:latin typeface="Consolas" panose="020B0609020204030204" pitchFamily="49" charset="0"/>
              </a:rPr>
              <a:t>    </a:t>
            </a:r>
            <a:r>
              <a:rPr lang="en-US" sz="1700" dirty="0">
                <a:solidFill>
                  <a:srgbClr val="000000"/>
                </a:solidFill>
                <a:latin typeface="Consolas" panose="020B0609020204030204" pitchFamily="49" charset="0"/>
              </a:rPr>
              <a: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FF"/>
                </a:solidFill>
                <a:effectLst/>
                <a:latin typeface="Consolas" panose="020B0609020204030204" pitchFamily="49" charset="0"/>
              </a:rPr>
              <a:t>private: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alignas</a:t>
            </a:r>
            <a:r>
              <a:rPr lang="en-US" sz="1700" b="0" dirty="0">
                <a:solidFill>
                  <a:srgbClr val="000000"/>
                </a:solidFill>
                <a:effectLst/>
                <a:latin typeface="Consolas" panose="020B0609020204030204" pitchFamily="49" charset="0"/>
              </a:rPr>
              <a:t>(T) </a:t>
            </a:r>
            <a:r>
              <a:rPr lang="en-US" sz="1700" b="0" dirty="0">
                <a:solidFill>
                  <a:srgbClr val="0000FF"/>
                </a:solidFill>
                <a:effectLst/>
                <a:latin typeface="Consolas" panose="020B0609020204030204" pitchFamily="49" charset="0"/>
              </a:rPr>
              <a:t>char</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err="1">
                <a:solidFill>
                  <a:srgbClr val="0000FF"/>
                </a:solidFill>
                <a:effectLst/>
                <a:latin typeface="Consolas" panose="020B0609020204030204" pitchFamily="49" charset="0"/>
              </a:rPr>
              <a:t>sizeof</a:t>
            </a:r>
            <a:r>
              <a:rPr lang="en-US" sz="1700" b="0" dirty="0">
                <a:solidFill>
                  <a:srgbClr val="000000"/>
                </a:solidFill>
                <a:effectLst/>
                <a:latin typeface="Consolas" panose="020B0609020204030204" pitchFamily="49" charset="0"/>
              </a:rPr>
              <a:t>(T)];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false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endParaRPr lang="ru-RU" sz="1700" dirty="0"/>
          </a:p>
        </p:txBody>
      </p:sp>
      <p:sp>
        <p:nvSpPr>
          <p:cNvPr id="44" name="Rectangle 43">
            <a:extLst>
              <a:ext uri="{FF2B5EF4-FFF2-40B4-BE49-F238E27FC236}">
                <a16:creationId xmlns:a16="http://schemas.microsoft.com/office/drawing/2014/main" id="{4274B76C-1B49-D1FA-91E3-C1A9276A7600}"/>
              </a:ext>
            </a:extLst>
          </p:cNvPr>
          <p:cNvSpPr/>
          <p:nvPr/>
        </p:nvSpPr>
        <p:spPr>
          <a:xfrm>
            <a:off x="4390302" y="610392"/>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45" name="Heart 44">
            <a:extLst>
              <a:ext uri="{FF2B5EF4-FFF2-40B4-BE49-F238E27FC236}">
                <a16:creationId xmlns:a16="http://schemas.microsoft.com/office/drawing/2014/main" id="{B0DBAF34-B72A-99C8-7D73-3E0CFF8ADFE7}"/>
              </a:ext>
            </a:extLst>
          </p:cNvPr>
          <p:cNvSpPr/>
          <p:nvPr/>
        </p:nvSpPr>
        <p:spPr>
          <a:xfrm>
            <a:off x="5820323" y="640390"/>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Equals 45">
            <a:extLst>
              <a:ext uri="{FF2B5EF4-FFF2-40B4-BE49-F238E27FC236}">
                <a16:creationId xmlns:a16="http://schemas.microsoft.com/office/drawing/2014/main" id="{F9F4EAF4-2EA3-8C17-A023-22B66A2E06E2}"/>
              </a:ext>
            </a:extLst>
          </p:cNvPr>
          <p:cNvSpPr/>
          <p:nvPr/>
        </p:nvSpPr>
        <p:spPr>
          <a:xfrm>
            <a:off x="5089245" y="686173"/>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7" name="Rectangle 46">
            <a:extLst>
              <a:ext uri="{FF2B5EF4-FFF2-40B4-BE49-F238E27FC236}">
                <a16:creationId xmlns:a16="http://schemas.microsoft.com/office/drawing/2014/main" id="{875DBF73-DDB9-6F6C-BA84-7298A7F19735}"/>
              </a:ext>
            </a:extLst>
          </p:cNvPr>
          <p:cNvSpPr/>
          <p:nvPr/>
        </p:nvSpPr>
        <p:spPr>
          <a:xfrm>
            <a:off x="4390302" y="125139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Equals 47">
            <a:extLst>
              <a:ext uri="{FF2B5EF4-FFF2-40B4-BE49-F238E27FC236}">
                <a16:creationId xmlns:a16="http://schemas.microsoft.com/office/drawing/2014/main" id="{6C27A172-6D18-3750-5354-1DAC42479AAA}"/>
              </a:ext>
            </a:extLst>
          </p:cNvPr>
          <p:cNvSpPr/>
          <p:nvPr/>
        </p:nvSpPr>
        <p:spPr>
          <a:xfrm>
            <a:off x="5089245" y="134139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9" name="Heart 48">
            <a:extLst>
              <a:ext uri="{FF2B5EF4-FFF2-40B4-BE49-F238E27FC236}">
                <a16:creationId xmlns:a16="http://schemas.microsoft.com/office/drawing/2014/main" id="{7821A55A-792C-F097-4C1B-51415BB2E12F}"/>
              </a:ext>
            </a:extLst>
          </p:cNvPr>
          <p:cNvSpPr/>
          <p:nvPr/>
        </p:nvSpPr>
        <p:spPr>
          <a:xfrm>
            <a:off x="4477884" y="128139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Heart 49">
            <a:extLst>
              <a:ext uri="{FF2B5EF4-FFF2-40B4-BE49-F238E27FC236}">
                <a16:creationId xmlns:a16="http://schemas.microsoft.com/office/drawing/2014/main" id="{B10A052D-6D3A-49C0-91EF-9A7777BD82CD}"/>
              </a:ext>
            </a:extLst>
          </p:cNvPr>
          <p:cNvSpPr/>
          <p:nvPr/>
        </p:nvSpPr>
        <p:spPr>
          <a:xfrm>
            <a:off x="5832458" y="1268760"/>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Heart 50">
            <a:extLst>
              <a:ext uri="{FF2B5EF4-FFF2-40B4-BE49-F238E27FC236}">
                <a16:creationId xmlns:a16="http://schemas.microsoft.com/office/drawing/2014/main" id="{7EF986B0-BADB-ECBE-E6BC-9A4631B5ED94}"/>
              </a:ext>
            </a:extLst>
          </p:cNvPr>
          <p:cNvSpPr/>
          <p:nvPr/>
        </p:nvSpPr>
        <p:spPr>
          <a:xfrm>
            <a:off x="5820323" y="640390"/>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Heart 51">
            <a:extLst>
              <a:ext uri="{FF2B5EF4-FFF2-40B4-BE49-F238E27FC236}">
                <a16:creationId xmlns:a16="http://schemas.microsoft.com/office/drawing/2014/main" id="{B6245A4D-B898-B2DB-AF52-D7A4E7F110D3}"/>
              </a:ext>
            </a:extLst>
          </p:cNvPr>
          <p:cNvSpPr/>
          <p:nvPr/>
        </p:nvSpPr>
        <p:spPr>
          <a:xfrm>
            <a:off x="5832458" y="1268760"/>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F7FF585C-FF42-5AEF-D09E-29EB34956D90}"/>
              </a:ext>
            </a:extLst>
          </p:cNvPr>
          <p:cNvSpPr/>
          <p:nvPr/>
        </p:nvSpPr>
        <p:spPr>
          <a:xfrm>
            <a:off x="4390302"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54" name="Rectangle 53">
            <a:extLst>
              <a:ext uri="{FF2B5EF4-FFF2-40B4-BE49-F238E27FC236}">
                <a16:creationId xmlns:a16="http://schemas.microsoft.com/office/drawing/2014/main" id="{167DC676-B109-88A9-B991-5117EA8EEDD2}"/>
              </a:ext>
            </a:extLst>
          </p:cNvPr>
          <p:cNvSpPr/>
          <p:nvPr/>
        </p:nvSpPr>
        <p:spPr>
          <a:xfrm>
            <a:off x="5740340"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ACDAA8AD-3777-76F4-403D-AAD7BD6E95F9}"/>
              </a:ext>
            </a:extLst>
          </p:cNvPr>
          <p:cNvSpPr/>
          <p:nvPr/>
        </p:nvSpPr>
        <p:spPr>
          <a:xfrm>
            <a:off x="5739096" y="4437112"/>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56" name="Rectangle 55">
            <a:extLst>
              <a:ext uri="{FF2B5EF4-FFF2-40B4-BE49-F238E27FC236}">
                <a16:creationId xmlns:a16="http://schemas.microsoft.com/office/drawing/2014/main" id="{3EB2F728-C45B-CAD5-2D99-246A4EDF102D}"/>
              </a:ext>
            </a:extLst>
          </p:cNvPr>
          <p:cNvSpPr/>
          <p:nvPr/>
        </p:nvSpPr>
        <p:spPr>
          <a:xfrm>
            <a:off x="4390302" y="443711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57" name="Equals 56">
            <a:extLst>
              <a:ext uri="{FF2B5EF4-FFF2-40B4-BE49-F238E27FC236}">
                <a16:creationId xmlns:a16="http://schemas.microsoft.com/office/drawing/2014/main" id="{612C75D4-6489-8D14-9571-DF046BB16E49}"/>
              </a:ext>
            </a:extLst>
          </p:cNvPr>
          <p:cNvSpPr/>
          <p:nvPr/>
        </p:nvSpPr>
        <p:spPr>
          <a:xfrm>
            <a:off x="5068610" y="4542338"/>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8" name="Heart 57">
            <a:extLst>
              <a:ext uri="{FF2B5EF4-FFF2-40B4-BE49-F238E27FC236}">
                <a16:creationId xmlns:a16="http://schemas.microsoft.com/office/drawing/2014/main" id="{47426D33-8D90-0598-FDFD-9AAAE432FC28}"/>
              </a:ext>
            </a:extLst>
          </p:cNvPr>
          <p:cNvSpPr/>
          <p:nvPr/>
        </p:nvSpPr>
        <p:spPr>
          <a:xfrm>
            <a:off x="5822223" y="509147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Equals 58">
            <a:extLst>
              <a:ext uri="{FF2B5EF4-FFF2-40B4-BE49-F238E27FC236}">
                <a16:creationId xmlns:a16="http://schemas.microsoft.com/office/drawing/2014/main" id="{F1D6F248-5978-C5F7-4361-C23D799E1C2E}"/>
              </a:ext>
            </a:extLst>
          </p:cNvPr>
          <p:cNvSpPr/>
          <p:nvPr/>
        </p:nvSpPr>
        <p:spPr>
          <a:xfrm>
            <a:off x="5089245" y="5137254"/>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0" name="Rectangle 59">
            <a:extLst>
              <a:ext uri="{FF2B5EF4-FFF2-40B4-BE49-F238E27FC236}">
                <a16:creationId xmlns:a16="http://schemas.microsoft.com/office/drawing/2014/main" id="{D46C7AD3-EE44-6DCE-4AC3-CDAC37899A30}"/>
              </a:ext>
            </a:extLst>
          </p:cNvPr>
          <p:cNvSpPr/>
          <p:nvPr/>
        </p:nvSpPr>
        <p:spPr>
          <a:xfrm>
            <a:off x="4390302"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61" name="Rectangle 60">
            <a:extLst>
              <a:ext uri="{FF2B5EF4-FFF2-40B4-BE49-F238E27FC236}">
                <a16:creationId xmlns:a16="http://schemas.microsoft.com/office/drawing/2014/main" id="{904BE209-FBF1-24AD-BADF-B714539F1A20}"/>
              </a:ext>
            </a:extLst>
          </p:cNvPr>
          <p:cNvSpPr/>
          <p:nvPr/>
        </p:nvSpPr>
        <p:spPr>
          <a:xfrm>
            <a:off x="4390302"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8A74439D-2031-CA30-464A-33869356CBA7}"/>
              </a:ext>
            </a:extLst>
          </p:cNvPr>
          <p:cNvSpPr/>
          <p:nvPr/>
        </p:nvSpPr>
        <p:spPr>
          <a:xfrm>
            <a:off x="5739096"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63" name="Rectangle 62">
            <a:extLst>
              <a:ext uri="{FF2B5EF4-FFF2-40B4-BE49-F238E27FC236}">
                <a16:creationId xmlns:a16="http://schemas.microsoft.com/office/drawing/2014/main" id="{0F28160B-C721-276A-639E-B2AA64B2B7CE}"/>
              </a:ext>
            </a:extLst>
          </p:cNvPr>
          <p:cNvSpPr/>
          <p:nvPr/>
        </p:nvSpPr>
        <p:spPr>
          <a:xfrm>
            <a:off x="5739096"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4" name="Equals 63">
            <a:extLst>
              <a:ext uri="{FF2B5EF4-FFF2-40B4-BE49-F238E27FC236}">
                <a16:creationId xmlns:a16="http://schemas.microsoft.com/office/drawing/2014/main" id="{FEE80BD3-18C8-1815-557F-AC5985E63ECF}"/>
              </a:ext>
            </a:extLst>
          </p:cNvPr>
          <p:cNvSpPr/>
          <p:nvPr/>
        </p:nvSpPr>
        <p:spPr>
          <a:xfrm>
            <a:off x="5077848" y="577582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5" name="Equals 64">
            <a:extLst>
              <a:ext uri="{FF2B5EF4-FFF2-40B4-BE49-F238E27FC236}">
                <a16:creationId xmlns:a16="http://schemas.microsoft.com/office/drawing/2014/main" id="{74DAAA55-D331-2414-0E3C-5AC9FFC2BD7F}"/>
              </a:ext>
            </a:extLst>
          </p:cNvPr>
          <p:cNvSpPr/>
          <p:nvPr/>
        </p:nvSpPr>
        <p:spPr>
          <a:xfrm>
            <a:off x="5089245" y="640018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6" name="Heart 65">
            <a:extLst>
              <a:ext uri="{FF2B5EF4-FFF2-40B4-BE49-F238E27FC236}">
                <a16:creationId xmlns:a16="http://schemas.microsoft.com/office/drawing/2014/main" id="{C48B8C73-22FE-26FF-39CB-BF93FC324357}"/>
              </a:ext>
            </a:extLst>
          </p:cNvPr>
          <p:cNvSpPr/>
          <p:nvPr/>
        </p:nvSpPr>
        <p:spPr>
          <a:xfrm>
            <a:off x="4477885" y="572437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Heart 66">
            <a:extLst>
              <a:ext uri="{FF2B5EF4-FFF2-40B4-BE49-F238E27FC236}">
                <a16:creationId xmlns:a16="http://schemas.microsoft.com/office/drawing/2014/main" id="{BB6C4869-8FFC-E33B-0AB5-1733791C8BD9}"/>
              </a:ext>
            </a:extLst>
          </p:cNvPr>
          <p:cNvSpPr/>
          <p:nvPr/>
        </p:nvSpPr>
        <p:spPr>
          <a:xfrm>
            <a:off x="4477884" y="6340193"/>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Heart 67">
            <a:extLst>
              <a:ext uri="{FF2B5EF4-FFF2-40B4-BE49-F238E27FC236}">
                <a16:creationId xmlns:a16="http://schemas.microsoft.com/office/drawing/2014/main" id="{E4B8D53C-0079-9557-EDB2-BC2831DC4696}"/>
              </a:ext>
            </a:extLst>
          </p:cNvPr>
          <p:cNvSpPr/>
          <p:nvPr/>
        </p:nvSpPr>
        <p:spPr>
          <a:xfrm>
            <a:off x="5832458" y="632865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Heart 68">
            <a:extLst>
              <a:ext uri="{FF2B5EF4-FFF2-40B4-BE49-F238E27FC236}">
                <a16:creationId xmlns:a16="http://schemas.microsoft.com/office/drawing/2014/main" id="{770EBFC1-496E-3EE8-EBA0-19D5007CF089}"/>
              </a:ext>
            </a:extLst>
          </p:cNvPr>
          <p:cNvSpPr/>
          <p:nvPr/>
        </p:nvSpPr>
        <p:spPr>
          <a:xfrm>
            <a:off x="5818423" y="509147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Heart 69">
            <a:extLst>
              <a:ext uri="{FF2B5EF4-FFF2-40B4-BE49-F238E27FC236}">
                <a16:creationId xmlns:a16="http://schemas.microsoft.com/office/drawing/2014/main" id="{E61CA1BE-087E-67AF-AF4C-ED1E65FD16BD}"/>
              </a:ext>
            </a:extLst>
          </p:cNvPr>
          <p:cNvSpPr/>
          <p:nvPr/>
        </p:nvSpPr>
        <p:spPr>
          <a:xfrm>
            <a:off x="5832458" y="6326466"/>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Rectangle 88">
            <a:extLst>
              <a:ext uri="{FF2B5EF4-FFF2-40B4-BE49-F238E27FC236}">
                <a16:creationId xmlns:a16="http://schemas.microsoft.com/office/drawing/2014/main" id="{C32F1052-744A-DC41-237B-325825A27C85}"/>
              </a:ext>
            </a:extLst>
          </p:cNvPr>
          <p:cNvSpPr/>
          <p:nvPr/>
        </p:nvSpPr>
        <p:spPr>
          <a:xfrm>
            <a:off x="8553675"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0" name="Rectangle 89">
            <a:extLst>
              <a:ext uri="{FF2B5EF4-FFF2-40B4-BE49-F238E27FC236}">
                <a16:creationId xmlns:a16="http://schemas.microsoft.com/office/drawing/2014/main" id="{5759850A-C595-D6AC-D1E0-B08417D87AD6}"/>
              </a:ext>
            </a:extLst>
          </p:cNvPr>
          <p:cNvSpPr/>
          <p:nvPr/>
        </p:nvSpPr>
        <p:spPr>
          <a:xfrm>
            <a:off x="9903713"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1" name="Rectangle 90">
            <a:extLst>
              <a:ext uri="{FF2B5EF4-FFF2-40B4-BE49-F238E27FC236}">
                <a16:creationId xmlns:a16="http://schemas.microsoft.com/office/drawing/2014/main" id="{352B52FB-1400-6F98-C298-A7CB29EF3763}"/>
              </a:ext>
            </a:extLst>
          </p:cNvPr>
          <p:cNvSpPr/>
          <p:nvPr/>
        </p:nvSpPr>
        <p:spPr>
          <a:xfrm>
            <a:off x="9902469" y="4437112"/>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2" name="Rectangle 91">
            <a:extLst>
              <a:ext uri="{FF2B5EF4-FFF2-40B4-BE49-F238E27FC236}">
                <a16:creationId xmlns:a16="http://schemas.microsoft.com/office/drawing/2014/main" id="{EFDF4C11-E148-3BCB-7DB4-C7A52EAA53D2}"/>
              </a:ext>
            </a:extLst>
          </p:cNvPr>
          <p:cNvSpPr/>
          <p:nvPr/>
        </p:nvSpPr>
        <p:spPr>
          <a:xfrm>
            <a:off x="8553675" y="443711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3" name="Equals 92">
            <a:extLst>
              <a:ext uri="{FF2B5EF4-FFF2-40B4-BE49-F238E27FC236}">
                <a16:creationId xmlns:a16="http://schemas.microsoft.com/office/drawing/2014/main" id="{F8BC7511-4BB9-A8C3-1BFF-C57AB9C159BA}"/>
              </a:ext>
            </a:extLst>
          </p:cNvPr>
          <p:cNvSpPr/>
          <p:nvPr/>
        </p:nvSpPr>
        <p:spPr>
          <a:xfrm>
            <a:off x="9231983" y="4542338"/>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94" name="Heart 93">
            <a:extLst>
              <a:ext uri="{FF2B5EF4-FFF2-40B4-BE49-F238E27FC236}">
                <a16:creationId xmlns:a16="http://schemas.microsoft.com/office/drawing/2014/main" id="{C28C19D4-EDD6-BCF3-F0D2-B6F1AAA83566}"/>
              </a:ext>
            </a:extLst>
          </p:cNvPr>
          <p:cNvSpPr/>
          <p:nvPr/>
        </p:nvSpPr>
        <p:spPr>
          <a:xfrm>
            <a:off x="9985596" y="5091471"/>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Equals 94">
            <a:extLst>
              <a:ext uri="{FF2B5EF4-FFF2-40B4-BE49-F238E27FC236}">
                <a16:creationId xmlns:a16="http://schemas.microsoft.com/office/drawing/2014/main" id="{4989BC60-FC51-8054-6106-8EB35825BFBE}"/>
              </a:ext>
            </a:extLst>
          </p:cNvPr>
          <p:cNvSpPr/>
          <p:nvPr/>
        </p:nvSpPr>
        <p:spPr>
          <a:xfrm>
            <a:off x="9252618" y="5137254"/>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96" name="Rectangle 95">
            <a:extLst>
              <a:ext uri="{FF2B5EF4-FFF2-40B4-BE49-F238E27FC236}">
                <a16:creationId xmlns:a16="http://schemas.microsoft.com/office/drawing/2014/main" id="{4240A4BA-95BF-970A-79A7-67C91AD0A749}"/>
              </a:ext>
            </a:extLst>
          </p:cNvPr>
          <p:cNvSpPr/>
          <p:nvPr/>
        </p:nvSpPr>
        <p:spPr>
          <a:xfrm>
            <a:off x="8553675"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7" name="Rectangle 96">
            <a:extLst>
              <a:ext uri="{FF2B5EF4-FFF2-40B4-BE49-F238E27FC236}">
                <a16:creationId xmlns:a16="http://schemas.microsoft.com/office/drawing/2014/main" id="{7C51A80E-9C1D-2CC2-2151-6F9EC5FEE551}"/>
              </a:ext>
            </a:extLst>
          </p:cNvPr>
          <p:cNvSpPr/>
          <p:nvPr/>
        </p:nvSpPr>
        <p:spPr>
          <a:xfrm>
            <a:off x="8553675"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8" name="Rectangle 97">
            <a:extLst>
              <a:ext uri="{FF2B5EF4-FFF2-40B4-BE49-F238E27FC236}">
                <a16:creationId xmlns:a16="http://schemas.microsoft.com/office/drawing/2014/main" id="{DAE228ED-7324-50F3-9415-2262A2999745}"/>
              </a:ext>
            </a:extLst>
          </p:cNvPr>
          <p:cNvSpPr/>
          <p:nvPr/>
        </p:nvSpPr>
        <p:spPr>
          <a:xfrm>
            <a:off x="9902469"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9" name="Rectangle 98">
            <a:extLst>
              <a:ext uri="{FF2B5EF4-FFF2-40B4-BE49-F238E27FC236}">
                <a16:creationId xmlns:a16="http://schemas.microsoft.com/office/drawing/2014/main" id="{4897EAA4-7493-6CE2-2592-A1EB1BE268ED}"/>
              </a:ext>
            </a:extLst>
          </p:cNvPr>
          <p:cNvSpPr/>
          <p:nvPr/>
        </p:nvSpPr>
        <p:spPr>
          <a:xfrm>
            <a:off x="9902469"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0" name="Equals 99">
            <a:extLst>
              <a:ext uri="{FF2B5EF4-FFF2-40B4-BE49-F238E27FC236}">
                <a16:creationId xmlns:a16="http://schemas.microsoft.com/office/drawing/2014/main" id="{E54A029D-AD6A-134B-F9D8-80E344D22864}"/>
              </a:ext>
            </a:extLst>
          </p:cNvPr>
          <p:cNvSpPr/>
          <p:nvPr/>
        </p:nvSpPr>
        <p:spPr>
          <a:xfrm>
            <a:off x="9241221" y="577582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01" name="Equals 100">
            <a:extLst>
              <a:ext uri="{FF2B5EF4-FFF2-40B4-BE49-F238E27FC236}">
                <a16:creationId xmlns:a16="http://schemas.microsoft.com/office/drawing/2014/main" id="{71698386-0C56-5D45-4201-DF02DC311211}"/>
              </a:ext>
            </a:extLst>
          </p:cNvPr>
          <p:cNvSpPr/>
          <p:nvPr/>
        </p:nvSpPr>
        <p:spPr>
          <a:xfrm>
            <a:off x="9252618" y="640018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02" name="Heart 101">
            <a:extLst>
              <a:ext uri="{FF2B5EF4-FFF2-40B4-BE49-F238E27FC236}">
                <a16:creationId xmlns:a16="http://schemas.microsoft.com/office/drawing/2014/main" id="{1395A8D6-0666-6C59-1021-84BDB5B3EE38}"/>
              </a:ext>
            </a:extLst>
          </p:cNvPr>
          <p:cNvSpPr/>
          <p:nvPr/>
        </p:nvSpPr>
        <p:spPr>
          <a:xfrm>
            <a:off x="8641258" y="572437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Heart 102">
            <a:extLst>
              <a:ext uri="{FF2B5EF4-FFF2-40B4-BE49-F238E27FC236}">
                <a16:creationId xmlns:a16="http://schemas.microsoft.com/office/drawing/2014/main" id="{685800EF-84A9-6299-BE08-00B120358772}"/>
              </a:ext>
            </a:extLst>
          </p:cNvPr>
          <p:cNvSpPr/>
          <p:nvPr/>
        </p:nvSpPr>
        <p:spPr>
          <a:xfrm>
            <a:off x="8641257" y="6340193"/>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Heart 103">
            <a:extLst>
              <a:ext uri="{FF2B5EF4-FFF2-40B4-BE49-F238E27FC236}">
                <a16:creationId xmlns:a16="http://schemas.microsoft.com/office/drawing/2014/main" id="{17ACBCF5-728A-36ED-C48E-2A121BC5DA14}"/>
              </a:ext>
            </a:extLst>
          </p:cNvPr>
          <p:cNvSpPr/>
          <p:nvPr/>
        </p:nvSpPr>
        <p:spPr>
          <a:xfrm>
            <a:off x="9995831" y="6328651"/>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Heart 104">
            <a:extLst>
              <a:ext uri="{FF2B5EF4-FFF2-40B4-BE49-F238E27FC236}">
                <a16:creationId xmlns:a16="http://schemas.microsoft.com/office/drawing/2014/main" id="{3A97D8BB-DD16-B42C-0F0D-8F86505AD067}"/>
              </a:ext>
            </a:extLst>
          </p:cNvPr>
          <p:cNvSpPr/>
          <p:nvPr/>
        </p:nvSpPr>
        <p:spPr>
          <a:xfrm>
            <a:off x="9981796" y="509147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 name="Heart 105">
            <a:extLst>
              <a:ext uri="{FF2B5EF4-FFF2-40B4-BE49-F238E27FC236}">
                <a16:creationId xmlns:a16="http://schemas.microsoft.com/office/drawing/2014/main" id="{424F0690-76BE-A580-272F-7C34104B32F0}"/>
              </a:ext>
            </a:extLst>
          </p:cNvPr>
          <p:cNvSpPr/>
          <p:nvPr/>
        </p:nvSpPr>
        <p:spPr>
          <a:xfrm>
            <a:off x="9995831" y="6326466"/>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8243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7" presetClass="path" presetSubtype="0" accel="50000" decel="50000" fill="hold" grpId="1" nodeType="clickEffect">
                                  <p:stCondLst>
                                    <p:cond delay="0"/>
                                  </p:stCondLst>
                                  <p:childTnLst>
                                    <p:animMotion origin="layout" path="M 4.16667E-6 -2.59259E-6 L -0.02956 0.04005 C -0.03581 0.04908 -0.04493 0.05394 -0.05456 0.05394 C -0.06563 0.05394 -0.07435 0.04908 -0.0806 0.04005 L -0.1099 -2.59259E-6 " pathEditMode="relative" rAng="0" ptsTypes="AAAAA">
                                      <p:cBhvr>
                                        <p:cTn id="57" dur="2000" fill="hold"/>
                                        <p:tgtEl>
                                          <p:spTgt spid="51"/>
                                        </p:tgtEl>
                                        <p:attrNameLst>
                                          <p:attrName>ppt_x</p:attrName>
                                          <p:attrName>ppt_y</p:attrName>
                                        </p:attrNameLst>
                                      </p:cBhvr>
                                      <p:rCtr x="-5495" y="2685"/>
                                    </p:animMotion>
                                  </p:childTnLst>
                                </p:cTn>
                              </p:par>
                            </p:childTnLst>
                          </p:cTn>
                        </p:par>
                        <p:par>
                          <p:cTn id="58" fill="hold">
                            <p:stCondLst>
                              <p:cond delay="2000"/>
                            </p:stCondLst>
                            <p:childTnLst>
                              <p:par>
                                <p:cTn id="59" presetID="10" presetClass="exit" presetSubtype="0" fill="hold" nodeType="afterEffect">
                                  <p:stCondLst>
                                    <p:cond delay="0"/>
                                  </p:stCondLst>
                                  <p:childTnLst>
                                    <p:animEffect transition="out" filter="fade">
                                      <p:cBhvr>
                                        <p:cTn id="60" dur="500"/>
                                        <p:tgtEl>
                                          <p:spTgt spid="44">
                                            <p:txEl>
                                              <p:pRg st="0" end="0"/>
                                            </p:txEl>
                                          </p:spTgt>
                                        </p:tgtEl>
                                      </p:cBhvr>
                                    </p:animEffect>
                                    <p:set>
                                      <p:cBhvr>
                                        <p:cTn id="61" dur="1" fill="hold">
                                          <p:stCondLst>
                                            <p:cond delay="499"/>
                                          </p:stCondLst>
                                        </p:cTn>
                                        <p:tgtEl>
                                          <p:spTgt spid="44">
                                            <p:txEl>
                                              <p:pRg st="0" end="0"/>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37" presetClass="path" presetSubtype="0" accel="50000" decel="50000" fill="hold" grpId="1" nodeType="clickEffect">
                                  <p:stCondLst>
                                    <p:cond delay="0"/>
                                  </p:stCondLst>
                                  <p:childTnLst>
                                    <p:animMotion origin="layout" path="M 2.5E-6 7.40741E-7 L -0.02982 0.04005 C -0.03607 0.04907 -0.04531 0.05393 -0.05508 0.05393 C -0.06628 0.05393 -0.07513 0.04907 -0.08138 0.04005 L -0.11107 7.40741E-7 " pathEditMode="relative" rAng="0" ptsTypes="AAAAA">
                                      <p:cBhvr>
                                        <p:cTn id="65" dur="2000" fill="hold"/>
                                        <p:tgtEl>
                                          <p:spTgt spid="52"/>
                                        </p:tgtEl>
                                        <p:attrNameLst>
                                          <p:attrName>ppt_x</p:attrName>
                                          <p:attrName>ppt_y</p:attrName>
                                        </p:attrNameLst>
                                      </p:cBhvr>
                                      <p:rCtr x="-5560" y="2685"/>
                                    </p:animMotion>
                                  </p:childTnLst>
                                </p:cTn>
                              </p:par>
                            </p:childTnLst>
                          </p:cTn>
                        </p:par>
                        <p:par>
                          <p:cTn id="66" fill="hold">
                            <p:stCondLst>
                              <p:cond delay="2000"/>
                            </p:stCondLst>
                            <p:childTnLst>
                              <p:par>
                                <p:cTn id="67" presetID="10" presetClass="exit" presetSubtype="0" fill="hold" grpId="1" nodeType="after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xEl>
                                              <p:pRg st="0" end="0"/>
                                            </p:txEl>
                                          </p:spTgt>
                                        </p:tgtEl>
                                        <p:attrNameLst>
                                          <p:attrName>style.visibility</p:attrName>
                                        </p:attrNameLst>
                                      </p:cBhvr>
                                      <p:to>
                                        <p:strVal val="hidden"/>
                                      </p:to>
                                    </p:set>
                                  </p:childTnLst>
                                </p:cTn>
                              </p:par>
                              <p:par>
                                <p:cTn id="74" presetID="1" presetClass="exit" presetSubtype="0" fill="hold" grpId="2" nodeType="withEffect">
                                  <p:stCondLst>
                                    <p:cond delay="0"/>
                                  </p:stCondLst>
                                  <p:childTnLst>
                                    <p:set>
                                      <p:cBhvr>
                                        <p:cTn id="75" dur="1" fill="hold">
                                          <p:stCondLst>
                                            <p:cond delay="0"/>
                                          </p:stCondLst>
                                        </p:cTn>
                                        <p:tgtEl>
                                          <p:spTgt spid="44">
                                            <p:bg/>
                                          </p:spTgt>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45"/>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47"/>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48"/>
                                        </p:tgtEl>
                                        <p:attrNameLst>
                                          <p:attrName>style.visibility</p:attrName>
                                        </p:attrNameLst>
                                      </p:cBhvr>
                                      <p:to>
                                        <p:strVal val="hidden"/>
                                      </p:to>
                                    </p:set>
                                  </p:childTnLst>
                                </p:cTn>
                              </p:par>
                              <p:par>
                                <p:cTn id="84" presetID="1" presetClass="exit" presetSubtype="0" fill="hold" grpId="2" nodeType="withEffect">
                                  <p:stCondLst>
                                    <p:cond delay="0"/>
                                  </p:stCondLst>
                                  <p:childTnLst>
                                    <p:set>
                                      <p:cBhvr>
                                        <p:cTn id="85" dur="1" fill="hold">
                                          <p:stCondLst>
                                            <p:cond delay="0"/>
                                          </p:stCondLst>
                                        </p:cTn>
                                        <p:tgtEl>
                                          <p:spTgt spid="49"/>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hidden"/>
                                      </p:to>
                                    </p:set>
                                  </p:childTnLst>
                                </p:cTn>
                              </p:par>
                              <p:par>
                                <p:cTn id="88" presetID="1" presetClass="exit" presetSubtype="0" fill="hold" grpId="2" nodeType="withEffect">
                                  <p:stCondLst>
                                    <p:cond delay="0"/>
                                  </p:stCondLst>
                                  <p:childTnLst>
                                    <p:set>
                                      <p:cBhvr>
                                        <p:cTn id="89" dur="1" fill="hold">
                                          <p:stCondLst>
                                            <p:cond delay="0"/>
                                          </p:stCondLst>
                                        </p:cTn>
                                        <p:tgtEl>
                                          <p:spTgt spid="51"/>
                                        </p:tgtEl>
                                        <p:attrNameLst>
                                          <p:attrName>style.visibility</p:attrName>
                                        </p:attrNameLst>
                                      </p:cBhvr>
                                      <p:to>
                                        <p:strVal val="hidden"/>
                                      </p:to>
                                    </p:set>
                                  </p:childTnLst>
                                </p:cTn>
                              </p:par>
                              <p:par>
                                <p:cTn id="90" presetID="1" presetClass="exit" presetSubtype="0" fill="hold" grpId="2" nodeType="withEffect">
                                  <p:stCondLst>
                                    <p:cond delay="0"/>
                                  </p:stCondLst>
                                  <p:childTnLst>
                                    <p:set>
                                      <p:cBhvr>
                                        <p:cTn id="91" dur="1" fill="hold">
                                          <p:stCondLst>
                                            <p:cond delay="0"/>
                                          </p:stCondLst>
                                        </p:cTn>
                                        <p:tgtEl>
                                          <p:spTgt spid="52"/>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3">
                                            <p:txEl>
                                              <p:pRg st="13" end="13"/>
                                            </p:txEl>
                                          </p:spTgt>
                                        </p:tgtEl>
                                        <p:attrNameLst>
                                          <p:attrName>style.visibility</p:attrName>
                                        </p:attrNameLst>
                                      </p:cBhvr>
                                      <p:to>
                                        <p:strVal val="visible"/>
                                      </p:to>
                                    </p:set>
                                    <p:animEffect transition="in" filter="fade">
                                      <p:cBhvr>
                                        <p:cTn id="99" dur="500"/>
                                        <p:tgtEl>
                                          <p:spTgt spid="3">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3">
                                            <p:txEl>
                                              <p:pRg st="14" end="14"/>
                                            </p:txEl>
                                          </p:spTgt>
                                        </p:tgtEl>
                                        <p:attrNameLst>
                                          <p:attrName>style.visibility</p:attrName>
                                        </p:attrNameLst>
                                      </p:cBhvr>
                                      <p:to>
                                        <p:strVal val="visible"/>
                                      </p:to>
                                    </p:set>
                                    <p:animEffect transition="in" filter="fade">
                                      <p:cBhvr>
                                        <p:cTn id="102" dur="500"/>
                                        <p:tgtEl>
                                          <p:spTgt spid="3">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3">
                                            <p:txEl>
                                              <p:pRg st="15" end="15"/>
                                            </p:txEl>
                                          </p:spTgt>
                                        </p:tgtEl>
                                        <p:attrNameLst>
                                          <p:attrName>style.visibility</p:attrName>
                                        </p:attrNameLst>
                                      </p:cBhvr>
                                      <p:to>
                                        <p:strVal val="visible"/>
                                      </p:to>
                                    </p:set>
                                    <p:animEffect transition="in" filter="fade">
                                      <p:cBhvr>
                                        <p:cTn id="105" dur="500"/>
                                        <p:tgtEl>
                                          <p:spTgt spid="3">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3">
                                            <p:txEl>
                                              <p:pRg st="16" end="16"/>
                                            </p:txEl>
                                          </p:spTgt>
                                        </p:tgtEl>
                                        <p:attrNameLst>
                                          <p:attrName>style.visibility</p:attrName>
                                        </p:attrNameLst>
                                      </p:cBhvr>
                                      <p:to>
                                        <p:strVal val="visible"/>
                                      </p:to>
                                    </p:set>
                                    <p:animEffect transition="in" filter="fade">
                                      <p:cBhvr>
                                        <p:cTn id="108" dur="500"/>
                                        <p:tgtEl>
                                          <p:spTgt spid="3">
                                            <p:txEl>
                                              <p:pRg st="16" end="16"/>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3">
                                            <p:txEl>
                                              <p:pRg st="17" end="17"/>
                                            </p:txEl>
                                          </p:spTgt>
                                        </p:tgtEl>
                                        <p:attrNameLst>
                                          <p:attrName>style.visibility</p:attrName>
                                        </p:attrNameLst>
                                      </p:cBhvr>
                                      <p:to>
                                        <p:strVal val="visible"/>
                                      </p:to>
                                    </p:set>
                                    <p:animEffect transition="in" filter="fade">
                                      <p:cBhvr>
                                        <p:cTn id="111" dur="500"/>
                                        <p:tgtEl>
                                          <p:spTgt spid="3">
                                            <p:txEl>
                                              <p:pRg st="17" end="17"/>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
                                            <p:txEl>
                                              <p:pRg st="18" end="18"/>
                                            </p:txEl>
                                          </p:spTgt>
                                        </p:tgtEl>
                                        <p:attrNameLst>
                                          <p:attrName>style.visibility</p:attrName>
                                        </p:attrNameLst>
                                      </p:cBhvr>
                                      <p:to>
                                        <p:strVal val="visible"/>
                                      </p:to>
                                    </p:set>
                                    <p:animEffect transition="in" filter="fade">
                                      <p:cBhvr>
                                        <p:cTn id="114" dur="500"/>
                                        <p:tgtEl>
                                          <p:spTgt spid="3">
                                            <p:txEl>
                                              <p:pRg st="18" end="18"/>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3">
                                            <p:txEl>
                                              <p:pRg st="19" end="19"/>
                                            </p:txEl>
                                          </p:spTgt>
                                        </p:tgtEl>
                                        <p:attrNameLst>
                                          <p:attrName>style.visibility</p:attrName>
                                        </p:attrNameLst>
                                      </p:cBhvr>
                                      <p:to>
                                        <p:strVal val="visible"/>
                                      </p:to>
                                    </p:set>
                                    <p:animEffect transition="in" filter="fade">
                                      <p:cBhvr>
                                        <p:cTn id="117" dur="500"/>
                                        <p:tgtEl>
                                          <p:spTgt spid="3">
                                            <p:txEl>
                                              <p:pRg st="19" end="19"/>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
                                            <p:txEl>
                                              <p:pRg st="20" end="20"/>
                                            </p:txEl>
                                          </p:spTgt>
                                        </p:tgtEl>
                                        <p:attrNameLst>
                                          <p:attrName>style.visibility</p:attrName>
                                        </p:attrNameLst>
                                      </p:cBhvr>
                                      <p:to>
                                        <p:strVal val="visible"/>
                                      </p:to>
                                    </p:set>
                                    <p:animEffect transition="in" filter="fade">
                                      <p:cBhvr>
                                        <p:cTn id="120" dur="500"/>
                                        <p:tgtEl>
                                          <p:spTgt spid="3">
                                            <p:txEl>
                                              <p:pRg st="20" end="20"/>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3">
                                            <p:txEl>
                                              <p:pRg st="21" end="21"/>
                                            </p:txEl>
                                          </p:spTgt>
                                        </p:tgtEl>
                                        <p:attrNameLst>
                                          <p:attrName>style.visibility</p:attrName>
                                        </p:attrNameLst>
                                      </p:cBhvr>
                                      <p:to>
                                        <p:strVal val="visible"/>
                                      </p:to>
                                    </p:set>
                                    <p:animEffect transition="in" filter="fade">
                                      <p:cBhvr>
                                        <p:cTn id="123" dur="500"/>
                                        <p:tgtEl>
                                          <p:spTgt spid="3">
                                            <p:txEl>
                                              <p:pRg st="21" end="21"/>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3">
                                            <p:txEl>
                                              <p:pRg st="22" end="22"/>
                                            </p:txEl>
                                          </p:spTgt>
                                        </p:tgtEl>
                                        <p:attrNameLst>
                                          <p:attrName>style.visibility</p:attrName>
                                        </p:attrNameLst>
                                      </p:cBhvr>
                                      <p:to>
                                        <p:strVal val="visible"/>
                                      </p:to>
                                    </p:set>
                                    <p:animEffect transition="in" filter="fade">
                                      <p:cBhvr>
                                        <p:cTn id="126" dur="500"/>
                                        <p:tgtEl>
                                          <p:spTgt spid="3">
                                            <p:txEl>
                                              <p:pRg st="22" end="22"/>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3">
                                            <p:txEl>
                                              <p:pRg st="23" end="23"/>
                                            </p:txEl>
                                          </p:spTgt>
                                        </p:tgtEl>
                                        <p:attrNameLst>
                                          <p:attrName>style.visibility</p:attrName>
                                        </p:attrNameLst>
                                      </p:cBhvr>
                                      <p:to>
                                        <p:strVal val="visible"/>
                                      </p:to>
                                    </p:set>
                                    <p:animEffect transition="in" filter="fade">
                                      <p:cBhvr>
                                        <p:cTn id="129" dur="500"/>
                                        <p:tgtEl>
                                          <p:spTgt spid="3">
                                            <p:txEl>
                                              <p:pRg st="23" end="23"/>
                                            </p:txEl>
                                          </p:spTgt>
                                        </p:tgtEl>
                                      </p:cBhvr>
                                    </p:animEffect>
                                  </p:childTnLst>
                                </p:cTn>
                              </p:par>
                              <p:par>
                                <p:cTn id="130" presetID="10" presetClass="entr" presetSubtype="0" fill="hold" nodeType="withEffect">
                                  <p:stCondLst>
                                    <p:cond delay="0"/>
                                  </p:stCondLst>
                                  <p:childTnLst>
                                    <p:set>
                                      <p:cBhvr>
                                        <p:cTn id="131" dur="1" fill="hold">
                                          <p:stCondLst>
                                            <p:cond delay="0"/>
                                          </p:stCondLst>
                                        </p:cTn>
                                        <p:tgtEl>
                                          <p:spTgt spid="3">
                                            <p:txEl>
                                              <p:pRg st="24" end="24"/>
                                            </p:txEl>
                                          </p:spTgt>
                                        </p:tgtEl>
                                        <p:attrNameLst>
                                          <p:attrName>style.visibility</p:attrName>
                                        </p:attrNameLst>
                                      </p:cBhvr>
                                      <p:to>
                                        <p:strVal val="visible"/>
                                      </p:to>
                                    </p:set>
                                    <p:animEffect transition="in" filter="fade">
                                      <p:cBhvr>
                                        <p:cTn id="132" dur="500"/>
                                        <p:tgtEl>
                                          <p:spTgt spid="3">
                                            <p:txEl>
                                              <p:pRg st="24" end="2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1" nodeType="click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3">
                                            <p:bg/>
                                          </p:spTgt>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3">
                                            <p:txEl>
                                              <p:pRg st="0" end="0"/>
                                            </p:txEl>
                                          </p:spTgt>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6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37" presetClass="path" presetSubtype="0" accel="50000" decel="50000" fill="hold" grpId="0" nodeType="clickEffect">
                                  <p:stCondLst>
                                    <p:cond delay="0"/>
                                  </p:stCondLst>
                                  <p:childTnLst>
                                    <p:animMotion origin="layout" path="M 4.375E-6 3.33333E-6 L -0.02943 0.04004 C -0.03555 0.04907 -0.04467 0.05393 -0.0543 0.05393 C -0.06524 0.05393 -0.07396 0.04907 -0.08008 0.04004 L -0.10938 3.33333E-6 " pathEditMode="relative" rAng="0" ptsTypes="AAAAA">
                                      <p:cBhvr>
                                        <p:cTn id="176" dur="2000" fill="hold"/>
                                        <p:tgtEl>
                                          <p:spTgt spid="69"/>
                                        </p:tgtEl>
                                        <p:attrNameLst>
                                          <p:attrName>ppt_x</p:attrName>
                                          <p:attrName>ppt_y</p:attrName>
                                        </p:attrNameLst>
                                      </p:cBhvr>
                                      <p:rCtr x="-5469" y="2685"/>
                                    </p:animMotion>
                                  </p:childTnLst>
                                </p:cTn>
                              </p:par>
                              <p:par>
                                <p:cTn id="177" presetID="10" presetClass="exit" presetSubtype="0" fill="hold" nodeType="withEffect">
                                  <p:stCondLst>
                                    <p:cond delay="0"/>
                                  </p:stCondLst>
                                  <p:childTnLst>
                                    <p:animEffect transition="out" filter="fade">
                                      <p:cBhvr>
                                        <p:cTn id="178" dur="500"/>
                                        <p:tgtEl>
                                          <p:spTgt spid="53">
                                            <p:txEl>
                                              <p:pRg st="0" end="0"/>
                                            </p:txEl>
                                          </p:spTgt>
                                        </p:tgtEl>
                                      </p:cBhvr>
                                    </p:animEffect>
                                    <p:set>
                                      <p:cBhvr>
                                        <p:cTn id="179" dur="1" fill="hold">
                                          <p:stCondLst>
                                            <p:cond delay="499"/>
                                          </p:stCondLst>
                                        </p:cTn>
                                        <p:tgtEl>
                                          <p:spTgt spid="53">
                                            <p:txEl>
                                              <p:pRg st="0" end="0"/>
                                            </p:txEl>
                                          </p:spTgt>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0" nodeType="clickEffect">
                                  <p:stCondLst>
                                    <p:cond delay="0"/>
                                  </p:stCondLst>
                                  <p:childTnLst>
                                    <p:animEffect transition="out" filter="fade">
                                      <p:cBhvr>
                                        <p:cTn id="183" dur="500"/>
                                        <p:tgtEl>
                                          <p:spTgt spid="66"/>
                                        </p:tgtEl>
                                      </p:cBhvr>
                                    </p:animEffect>
                                    <p:set>
                                      <p:cBhvr>
                                        <p:cTn id="184" dur="1" fill="hold">
                                          <p:stCondLst>
                                            <p:cond delay="499"/>
                                          </p:stCondLst>
                                        </p:cTn>
                                        <p:tgtEl>
                                          <p:spTgt spid="66"/>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37" presetClass="path" presetSubtype="0" accel="50000" decel="50000" fill="hold" grpId="0" nodeType="clickEffect">
                                  <p:stCondLst>
                                    <p:cond delay="0"/>
                                  </p:stCondLst>
                                  <p:childTnLst>
                                    <p:animMotion origin="layout" path="M 2.5E-6 7.40741E-7 L -0.02943 0.04005 C -0.03555 0.04907 -0.04466 0.05393 -0.0543 0.05393 C -0.06524 0.05393 -0.07396 0.04907 -0.08008 0.04005 L -0.10938 7.40741E-7 " pathEditMode="relative" rAng="0" ptsTypes="AAAAA">
                                      <p:cBhvr>
                                        <p:cTn id="188" dur="2000" fill="hold"/>
                                        <p:tgtEl>
                                          <p:spTgt spid="70"/>
                                        </p:tgtEl>
                                        <p:attrNameLst>
                                          <p:attrName>ppt_x</p:attrName>
                                          <p:attrName>ppt_y</p:attrName>
                                        </p:attrNameLst>
                                      </p:cBhvr>
                                      <p:rCtr x="-5469" y="2685"/>
                                    </p:animMotion>
                                  </p:childTnLst>
                                </p:cTn>
                              </p:par>
                            </p:childTnLst>
                          </p:cTn>
                        </p:par>
                        <p:par>
                          <p:cTn id="189" fill="hold">
                            <p:stCondLst>
                              <p:cond delay="2000"/>
                            </p:stCondLst>
                            <p:childTnLst>
                              <p:par>
                                <p:cTn id="190" presetID="10" presetClass="exit" presetSubtype="0" fill="hold" grpId="0" nodeType="afterEffect">
                                  <p:stCondLst>
                                    <p:cond delay="0"/>
                                  </p:stCondLst>
                                  <p:childTnLst>
                                    <p:animEffect transition="out" filter="fade">
                                      <p:cBhvr>
                                        <p:cTn id="191" dur="500"/>
                                        <p:tgtEl>
                                          <p:spTgt spid="67"/>
                                        </p:tgtEl>
                                      </p:cBhvr>
                                    </p:animEffect>
                                    <p:set>
                                      <p:cBhvr>
                                        <p:cTn id="192" dur="1" fill="hold">
                                          <p:stCondLst>
                                            <p:cond delay="499"/>
                                          </p:stCondLst>
                                        </p:cTn>
                                        <p:tgtEl>
                                          <p:spTgt spid="67"/>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2" nodeType="clickEffect">
                                  <p:stCondLst>
                                    <p:cond delay="0"/>
                                  </p:stCondLst>
                                  <p:childTnLst>
                                    <p:set>
                                      <p:cBhvr>
                                        <p:cTn id="196" dur="1" fill="hold">
                                          <p:stCondLst>
                                            <p:cond delay="0"/>
                                          </p:stCondLst>
                                        </p:cTn>
                                        <p:tgtEl>
                                          <p:spTgt spid="69"/>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53">
                                            <p:txEl>
                                              <p:pRg st="0" end="0"/>
                                            </p:txEl>
                                          </p:spTgt>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53">
                                            <p:bg/>
                                          </p:spTgt>
                                        </p:tgtEl>
                                        <p:attrNameLst>
                                          <p:attrName>style.visibility</p:attrName>
                                        </p:attrNameLst>
                                      </p:cBhvr>
                                      <p:to>
                                        <p:strVal val="hidden"/>
                                      </p:to>
                                    </p:set>
                                  </p:childTnLst>
                                </p:cTn>
                              </p:par>
                              <p:par>
                                <p:cTn id="201" presetID="1" presetClass="exit" presetSubtype="0" fill="hold" grpId="2" nodeType="withEffect">
                                  <p:stCondLst>
                                    <p:cond delay="0"/>
                                  </p:stCondLst>
                                  <p:childTnLst>
                                    <p:set>
                                      <p:cBhvr>
                                        <p:cTn id="202" dur="1" fill="hold">
                                          <p:stCondLst>
                                            <p:cond delay="0"/>
                                          </p:stCondLst>
                                        </p:cTn>
                                        <p:tgtEl>
                                          <p:spTgt spid="66"/>
                                        </p:tgtEl>
                                        <p:attrNameLst>
                                          <p:attrName>style.visibility</p:attrName>
                                        </p:attrNameLst>
                                      </p:cBhvr>
                                      <p:to>
                                        <p:strVal val="hidden"/>
                                      </p:to>
                                    </p:set>
                                  </p:childTnLst>
                                </p:cTn>
                              </p:par>
                              <p:par>
                                <p:cTn id="203" presetID="1" presetClass="exit" presetSubtype="0" fill="hold" grpId="2" nodeType="withEffect">
                                  <p:stCondLst>
                                    <p:cond delay="0"/>
                                  </p:stCondLst>
                                  <p:childTnLst>
                                    <p:set>
                                      <p:cBhvr>
                                        <p:cTn id="204" dur="1" fill="hold">
                                          <p:stCondLst>
                                            <p:cond delay="0"/>
                                          </p:stCondLst>
                                        </p:cTn>
                                        <p:tgtEl>
                                          <p:spTgt spid="70"/>
                                        </p:tgtEl>
                                        <p:attrNameLst>
                                          <p:attrName>style.visibility</p:attrName>
                                        </p:attrNameLst>
                                      </p:cBhvr>
                                      <p:to>
                                        <p:strVal val="hidden"/>
                                      </p:to>
                                    </p:set>
                                  </p:childTnLst>
                                </p:cTn>
                              </p:par>
                              <p:par>
                                <p:cTn id="205" presetID="1" presetClass="exit" presetSubtype="0" fill="hold" grpId="2" nodeType="withEffect">
                                  <p:stCondLst>
                                    <p:cond delay="0"/>
                                  </p:stCondLst>
                                  <p:childTnLst>
                                    <p:set>
                                      <p:cBhvr>
                                        <p:cTn id="206" dur="1" fill="hold">
                                          <p:stCondLst>
                                            <p:cond delay="0"/>
                                          </p:stCondLst>
                                        </p:cTn>
                                        <p:tgtEl>
                                          <p:spTgt spid="67"/>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54"/>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55"/>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56"/>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57"/>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58"/>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59"/>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60"/>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61"/>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62"/>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63"/>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64"/>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65"/>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68"/>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5">
                                            <p:txEl>
                                              <p:pRg st="0" end="0"/>
                                            </p:txEl>
                                          </p:spTgt>
                                        </p:tgtEl>
                                        <p:attrNameLst>
                                          <p:attrName>style.visibility</p:attrName>
                                        </p:attrNameLst>
                                      </p:cBhvr>
                                      <p:to>
                                        <p:strVal val="visible"/>
                                      </p:to>
                                    </p:set>
                                    <p:animEffect transition="in" filter="fade">
                                      <p:cBhvr>
                                        <p:cTn id="237" dur="500"/>
                                        <p:tgtEl>
                                          <p:spTgt spid="5">
                                            <p:txEl>
                                              <p:pRg st="0" end="0"/>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5">
                                            <p:txEl>
                                              <p:pRg st="1" end="1"/>
                                            </p:txEl>
                                          </p:spTgt>
                                        </p:tgtEl>
                                        <p:attrNameLst>
                                          <p:attrName>style.visibility</p:attrName>
                                        </p:attrNameLst>
                                      </p:cBhvr>
                                      <p:to>
                                        <p:strVal val="visible"/>
                                      </p:to>
                                    </p:set>
                                    <p:animEffect transition="in" filter="fade">
                                      <p:cBhvr>
                                        <p:cTn id="240" dur="500"/>
                                        <p:tgtEl>
                                          <p:spTgt spid="5">
                                            <p:txEl>
                                              <p:pRg st="1" end="1"/>
                                            </p:txEl>
                                          </p:spTgt>
                                        </p:tgtEl>
                                      </p:cBhvr>
                                    </p:animEffect>
                                  </p:childTnLst>
                                </p:cTn>
                              </p:par>
                              <p:par>
                                <p:cTn id="241" presetID="10" presetClass="entr" presetSubtype="0" fill="hold" nodeType="withEffect">
                                  <p:stCondLst>
                                    <p:cond delay="0"/>
                                  </p:stCondLst>
                                  <p:childTnLst>
                                    <p:set>
                                      <p:cBhvr>
                                        <p:cTn id="242" dur="1" fill="hold">
                                          <p:stCondLst>
                                            <p:cond delay="0"/>
                                          </p:stCondLst>
                                        </p:cTn>
                                        <p:tgtEl>
                                          <p:spTgt spid="5">
                                            <p:txEl>
                                              <p:pRg st="2" end="2"/>
                                            </p:txEl>
                                          </p:spTgt>
                                        </p:tgtEl>
                                        <p:attrNameLst>
                                          <p:attrName>style.visibility</p:attrName>
                                        </p:attrNameLst>
                                      </p:cBhvr>
                                      <p:to>
                                        <p:strVal val="visible"/>
                                      </p:to>
                                    </p:set>
                                    <p:animEffect transition="in" filter="fade">
                                      <p:cBhvr>
                                        <p:cTn id="243" dur="500"/>
                                        <p:tgtEl>
                                          <p:spTgt spid="5">
                                            <p:txEl>
                                              <p:pRg st="2" end="2"/>
                                            </p:txEl>
                                          </p:spTgt>
                                        </p:tgtEl>
                                      </p:cBhvr>
                                    </p:animEffect>
                                  </p:childTnLst>
                                </p:cTn>
                              </p:par>
                              <p:par>
                                <p:cTn id="244" presetID="10" presetClass="entr" presetSubtype="0" fill="hold" nodeType="withEffect">
                                  <p:stCondLst>
                                    <p:cond delay="0"/>
                                  </p:stCondLst>
                                  <p:childTnLst>
                                    <p:set>
                                      <p:cBhvr>
                                        <p:cTn id="245" dur="1" fill="hold">
                                          <p:stCondLst>
                                            <p:cond delay="0"/>
                                          </p:stCondLst>
                                        </p:cTn>
                                        <p:tgtEl>
                                          <p:spTgt spid="5">
                                            <p:txEl>
                                              <p:pRg st="3" end="3"/>
                                            </p:txEl>
                                          </p:spTgt>
                                        </p:tgtEl>
                                        <p:attrNameLst>
                                          <p:attrName>style.visibility</p:attrName>
                                        </p:attrNameLst>
                                      </p:cBhvr>
                                      <p:to>
                                        <p:strVal val="visible"/>
                                      </p:to>
                                    </p:set>
                                    <p:animEffect transition="in" filter="fade">
                                      <p:cBhvr>
                                        <p:cTn id="246" dur="500"/>
                                        <p:tgtEl>
                                          <p:spTgt spid="5">
                                            <p:txEl>
                                              <p:pRg st="3" end="3"/>
                                            </p:txEl>
                                          </p:spTgt>
                                        </p:tgtEl>
                                      </p:cBhvr>
                                    </p:animEffect>
                                  </p:childTnLst>
                                </p:cTn>
                              </p:par>
                              <p:par>
                                <p:cTn id="247" presetID="10" presetClass="entr" presetSubtype="0" fill="hold" nodeType="withEffect">
                                  <p:stCondLst>
                                    <p:cond delay="0"/>
                                  </p:stCondLst>
                                  <p:childTnLst>
                                    <p:set>
                                      <p:cBhvr>
                                        <p:cTn id="248" dur="1" fill="hold">
                                          <p:stCondLst>
                                            <p:cond delay="0"/>
                                          </p:stCondLst>
                                        </p:cTn>
                                        <p:tgtEl>
                                          <p:spTgt spid="5">
                                            <p:txEl>
                                              <p:pRg st="4" end="4"/>
                                            </p:txEl>
                                          </p:spTgt>
                                        </p:tgtEl>
                                        <p:attrNameLst>
                                          <p:attrName>style.visibility</p:attrName>
                                        </p:attrNameLst>
                                      </p:cBhvr>
                                      <p:to>
                                        <p:strVal val="visible"/>
                                      </p:to>
                                    </p:set>
                                    <p:animEffect transition="in" filter="fade">
                                      <p:cBhvr>
                                        <p:cTn id="249" dur="500"/>
                                        <p:tgtEl>
                                          <p:spTgt spid="5">
                                            <p:txEl>
                                              <p:pRg st="4" end="4"/>
                                            </p:txEl>
                                          </p:spTgt>
                                        </p:tgtEl>
                                      </p:cBhvr>
                                    </p:animEffect>
                                  </p:childTnLst>
                                </p:cTn>
                              </p:par>
                              <p:par>
                                <p:cTn id="250" presetID="10" presetClass="entr" presetSubtype="0" fill="hold" nodeType="withEffect">
                                  <p:stCondLst>
                                    <p:cond delay="0"/>
                                  </p:stCondLst>
                                  <p:childTnLst>
                                    <p:set>
                                      <p:cBhvr>
                                        <p:cTn id="251" dur="1" fill="hold">
                                          <p:stCondLst>
                                            <p:cond delay="0"/>
                                          </p:stCondLst>
                                        </p:cTn>
                                        <p:tgtEl>
                                          <p:spTgt spid="5">
                                            <p:txEl>
                                              <p:pRg st="5" end="5"/>
                                            </p:txEl>
                                          </p:spTgt>
                                        </p:tgtEl>
                                        <p:attrNameLst>
                                          <p:attrName>style.visibility</p:attrName>
                                        </p:attrNameLst>
                                      </p:cBhvr>
                                      <p:to>
                                        <p:strVal val="visible"/>
                                      </p:to>
                                    </p:set>
                                    <p:animEffect transition="in" filter="fade">
                                      <p:cBhvr>
                                        <p:cTn id="252" dur="500"/>
                                        <p:tgtEl>
                                          <p:spTgt spid="5">
                                            <p:txEl>
                                              <p:pRg st="5" end="5"/>
                                            </p:txEl>
                                          </p:spTgt>
                                        </p:tgtEl>
                                      </p:cBhvr>
                                    </p:animEffect>
                                  </p:childTnLst>
                                </p:cTn>
                              </p:par>
                              <p:par>
                                <p:cTn id="253" presetID="10" presetClass="entr" presetSubtype="0" fill="hold" nodeType="withEffect">
                                  <p:stCondLst>
                                    <p:cond delay="0"/>
                                  </p:stCondLst>
                                  <p:childTnLst>
                                    <p:set>
                                      <p:cBhvr>
                                        <p:cTn id="254" dur="1" fill="hold">
                                          <p:stCondLst>
                                            <p:cond delay="0"/>
                                          </p:stCondLst>
                                        </p:cTn>
                                        <p:tgtEl>
                                          <p:spTgt spid="5">
                                            <p:txEl>
                                              <p:pRg st="6" end="6"/>
                                            </p:txEl>
                                          </p:spTgt>
                                        </p:tgtEl>
                                        <p:attrNameLst>
                                          <p:attrName>style.visibility</p:attrName>
                                        </p:attrNameLst>
                                      </p:cBhvr>
                                      <p:to>
                                        <p:strVal val="visible"/>
                                      </p:to>
                                    </p:set>
                                    <p:animEffect transition="in" filter="fade">
                                      <p:cBhvr>
                                        <p:cTn id="255" dur="500"/>
                                        <p:tgtEl>
                                          <p:spTgt spid="5">
                                            <p:txEl>
                                              <p:pRg st="6" end="6"/>
                                            </p:txEl>
                                          </p:spTgt>
                                        </p:tgtEl>
                                      </p:cBhvr>
                                    </p:animEffect>
                                  </p:childTnLst>
                                </p:cTn>
                              </p:par>
                              <p:par>
                                <p:cTn id="256" presetID="10" presetClass="entr" presetSubtype="0" fill="hold" nodeType="withEffect">
                                  <p:stCondLst>
                                    <p:cond delay="0"/>
                                  </p:stCondLst>
                                  <p:childTnLst>
                                    <p:set>
                                      <p:cBhvr>
                                        <p:cTn id="257" dur="1" fill="hold">
                                          <p:stCondLst>
                                            <p:cond delay="0"/>
                                          </p:stCondLst>
                                        </p:cTn>
                                        <p:tgtEl>
                                          <p:spTgt spid="5">
                                            <p:txEl>
                                              <p:pRg st="7" end="7"/>
                                            </p:txEl>
                                          </p:spTgt>
                                        </p:tgtEl>
                                        <p:attrNameLst>
                                          <p:attrName>style.visibility</p:attrName>
                                        </p:attrNameLst>
                                      </p:cBhvr>
                                      <p:to>
                                        <p:strVal val="visible"/>
                                      </p:to>
                                    </p:set>
                                    <p:animEffect transition="in" filter="fade">
                                      <p:cBhvr>
                                        <p:cTn id="258" dur="500"/>
                                        <p:tgtEl>
                                          <p:spTgt spid="5">
                                            <p:txEl>
                                              <p:pRg st="7" end="7"/>
                                            </p:txEl>
                                          </p:spTgt>
                                        </p:tgtEl>
                                      </p:cBhvr>
                                    </p:animEffect>
                                  </p:childTnLst>
                                </p:cTn>
                              </p:par>
                              <p:par>
                                <p:cTn id="259" presetID="10" presetClass="entr" presetSubtype="0" fill="hold" nodeType="withEffect">
                                  <p:stCondLst>
                                    <p:cond delay="0"/>
                                  </p:stCondLst>
                                  <p:childTnLst>
                                    <p:set>
                                      <p:cBhvr>
                                        <p:cTn id="260" dur="1" fill="hold">
                                          <p:stCondLst>
                                            <p:cond delay="0"/>
                                          </p:stCondLst>
                                        </p:cTn>
                                        <p:tgtEl>
                                          <p:spTgt spid="5">
                                            <p:txEl>
                                              <p:pRg st="8" end="8"/>
                                            </p:txEl>
                                          </p:spTgt>
                                        </p:tgtEl>
                                        <p:attrNameLst>
                                          <p:attrName>style.visibility</p:attrName>
                                        </p:attrNameLst>
                                      </p:cBhvr>
                                      <p:to>
                                        <p:strVal val="visible"/>
                                      </p:to>
                                    </p:set>
                                    <p:animEffect transition="in" filter="fade">
                                      <p:cBhvr>
                                        <p:cTn id="261" dur="500"/>
                                        <p:tgtEl>
                                          <p:spTgt spid="5">
                                            <p:txEl>
                                              <p:pRg st="8" end="8"/>
                                            </p:txEl>
                                          </p:spTgt>
                                        </p:tgtEl>
                                      </p:cBhvr>
                                    </p:animEffect>
                                  </p:childTnLst>
                                </p:cTn>
                              </p:par>
                              <p:par>
                                <p:cTn id="262" presetID="10" presetClass="entr" presetSubtype="0" fill="hold" nodeType="withEffect">
                                  <p:stCondLst>
                                    <p:cond delay="0"/>
                                  </p:stCondLst>
                                  <p:childTnLst>
                                    <p:set>
                                      <p:cBhvr>
                                        <p:cTn id="263" dur="1" fill="hold">
                                          <p:stCondLst>
                                            <p:cond delay="0"/>
                                          </p:stCondLst>
                                        </p:cTn>
                                        <p:tgtEl>
                                          <p:spTgt spid="5">
                                            <p:txEl>
                                              <p:pRg st="9" end="9"/>
                                            </p:txEl>
                                          </p:spTgt>
                                        </p:tgtEl>
                                        <p:attrNameLst>
                                          <p:attrName>style.visibility</p:attrName>
                                        </p:attrNameLst>
                                      </p:cBhvr>
                                      <p:to>
                                        <p:strVal val="visible"/>
                                      </p:to>
                                    </p:set>
                                    <p:animEffect transition="in" filter="fade">
                                      <p:cBhvr>
                                        <p:cTn id="264" dur="500"/>
                                        <p:tgtEl>
                                          <p:spTgt spid="5">
                                            <p:txEl>
                                              <p:pRg st="9" end="9"/>
                                            </p:txEl>
                                          </p:spTgt>
                                        </p:tgtEl>
                                      </p:cBhvr>
                                    </p:animEffect>
                                  </p:childTnLst>
                                </p:cTn>
                              </p:par>
                              <p:par>
                                <p:cTn id="265" presetID="10" presetClass="entr" presetSubtype="0" fill="hold" nodeType="withEffect">
                                  <p:stCondLst>
                                    <p:cond delay="0"/>
                                  </p:stCondLst>
                                  <p:childTnLst>
                                    <p:set>
                                      <p:cBhvr>
                                        <p:cTn id="266" dur="1" fill="hold">
                                          <p:stCondLst>
                                            <p:cond delay="0"/>
                                          </p:stCondLst>
                                        </p:cTn>
                                        <p:tgtEl>
                                          <p:spTgt spid="5">
                                            <p:txEl>
                                              <p:pRg st="10" end="10"/>
                                            </p:txEl>
                                          </p:spTgt>
                                        </p:tgtEl>
                                        <p:attrNameLst>
                                          <p:attrName>style.visibility</p:attrName>
                                        </p:attrNameLst>
                                      </p:cBhvr>
                                      <p:to>
                                        <p:strVal val="visible"/>
                                      </p:to>
                                    </p:set>
                                    <p:animEffect transition="in" filter="fade">
                                      <p:cBhvr>
                                        <p:cTn id="267" dur="500"/>
                                        <p:tgtEl>
                                          <p:spTgt spid="5">
                                            <p:txEl>
                                              <p:pRg st="10" end="10"/>
                                            </p:txEl>
                                          </p:spTgt>
                                        </p:tgtEl>
                                      </p:cBhvr>
                                    </p:animEffect>
                                  </p:childTnLst>
                                </p:cTn>
                              </p:par>
                              <p:par>
                                <p:cTn id="268" presetID="10" presetClass="entr" presetSubtype="0" fill="hold" nodeType="withEffect">
                                  <p:stCondLst>
                                    <p:cond delay="0"/>
                                  </p:stCondLst>
                                  <p:childTnLst>
                                    <p:set>
                                      <p:cBhvr>
                                        <p:cTn id="269" dur="1" fill="hold">
                                          <p:stCondLst>
                                            <p:cond delay="0"/>
                                          </p:stCondLst>
                                        </p:cTn>
                                        <p:tgtEl>
                                          <p:spTgt spid="5">
                                            <p:txEl>
                                              <p:pRg st="11" end="11"/>
                                            </p:txEl>
                                          </p:spTgt>
                                        </p:tgtEl>
                                        <p:attrNameLst>
                                          <p:attrName>style.visibility</p:attrName>
                                        </p:attrNameLst>
                                      </p:cBhvr>
                                      <p:to>
                                        <p:strVal val="visible"/>
                                      </p:to>
                                    </p:set>
                                    <p:animEffect transition="in" filter="fade">
                                      <p:cBhvr>
                                        <p:cTn id="270" dur="500"/>
                                        <p:tgtEl>
                                          <p:spTgt spid="5">
                                            <p:txEl>
                                              <p:pRg st="11" end="11"/>
                                            </p:txEl>
                                          </p:spTgt>
                                        </p:tgtEl>
                                      </p:cBhvr>
                                    </p:animEffect>
                                  </p:childTnLst>
                                </p:cTn>
                              </p:par>
                              <p:par>
                                <p:cTn id="271" presetID="10" presetClass="entr" presetSubtype="0" fill="hold" nodeType="withEffect">
                                  <p:stCondLst>
                                    <p:cond delay="0"/>
                                  </p:stCondLst>
                                  <p:childTnLst>
                                    <p:set>
                                      <p:cBhvr>
                                        <p:cTn id="272" dur="1" fill="hold">
                                          <p:stCondLst>
                                            <p:cond delay="0"/>
                                          </p:stCondLst>
                                        </p:cTn>
                                        <p:tgtEl>
                                          <p:spTgt spid="5">
                                            <p:txEl>
                                              <p:pRg st="12" end="12"/>
                                            </p:txEl>
                                          </p:spTgt>
                                        </p:tgtEl>
                                        <p:attrNameLst>
                                          <p:attrName>style.visibility</p:attrName>
                                        </p:attrNameLst>
                                      </p:cBhvr>
                                      <p:to>
                                        <p:strVal val="visible"/>
                                      </p:to>
                                    </p:set>
                                    <p:animEffect transition="in" filter="fade">
                                      <p:cBhvr>
                                        <p:cTn id="273" dur="500"/>
                                        <p:tgtEl>
                                          <p:spTgt spid="5">
                                            <p:txEl>
                                              <p:pRg st="12" end="12"/>
                                            </p:txEl>
                                          </p:spTgt>
                                        </p:tgtEl>
                                      </p:cBhvr>
                                    </p:animEffec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grpId="1" nodeType="clickEffect">
                                  <p:stCondLst>
                                    <p:cond delay="0"/>
                                  </p:stCondLst>
                                  <p:childTnLst>
                                    <p:set>
                                      <p:cBhvr>
                                        <p:cTn id="277" dur="1" fill="hold">
                                          <p:stCondLst>
                                            <p:cond delay="0"/>
                                          </p:stCondLst>
                                        </p:cTn>
                                        <p:tgtEl>
                                          <p:spTgt spid="105"/>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89">
                                            <p:bg/>
                                          </p:spTgt>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9">
                                            <p:txEl>
                                              <p:pRg st="0" end="0"/>
                                            </p:txEl>
                                          </p:spTgt>
                                        </p:tgtEl>
                                        <p:attrNameLst>
                                          <p:attrName>style.visibility</p:attrName>
                                        </p:attrNameLst>
                                      </p:cBhvr>
                                      <p:to>
                                        <p:strVal val="visible"/>
                                      </p:to>
                                    </p:set>
                                  </p:childTnLst>
                                </p:cTn>
                              </p:par>
                              <p:par>
                                <p:cTn id="282" presetID="1" presetClass="entr" presetSubtype="0" fill="hold" grpId="1" nodeType="withEffect">
                                  <p:stCondLst>
                                    <p:cond delay="0"/>
                                  </p:stCondLst>
                                  <p:childTnLst>
                                    <p:set>
                                      <p:cBhvr>
                                        <p:cTn id="283" dur="1" fill="hold">
                                          <p:stCondLst>
                                            <p:cond delay="0"/>
                                          </p:stCondLst>
                                        </p:cTn>
                                        <p:tgtEl>
                                          <p:spTgt spid="102"/>
                                        </p:tgtEl>
                                        <p:attrNameLst>
                                          <p:attrName>style.visibility</p:attrName>
                                        </p:attrNameLst>
                                      </p:cBhvr>
                                      <p:to>
                                        <p:strVal val="visible"/>
                                      </p:to>
                                    </p:set>
                                  </p:childTnLst>
                                </p:cTn>
                              </p:par>
                              <p:par>
                                <p:cTn id="284" presetID="1" presetClass="entr" presetSubtype="0" fill="hold" grpId="1" nodeType="withEffect">
                                  <p:stCondLst>
                                    <p:cond delay="0"/>
                                  </p:stCondLst>
                                  <p:childTnLst>
                                    <p:set>
                                      <p:cBhvr>
                                        <p:cTn id="285" dur="1" fill="hold">
                                          <p:stCondLst>
                                            <p:cond delay="0"/>
                                          </p:stCondLst>
                                        </p:cTn>
                                        <p:tgtEl>
                                          <p:spTgt spid="106"/>
                                        </p:tgtEl>
                                        <p:attrNameLst>
                                          <p:attrName>style.visibility</p:attrName>
                                        </p:attrNameLst>
                                      </p:cBhvr>
                                      <p:to>
                                        <p:strVal val="visible"/>
                                      </p:to>
                                    </p:set>
                                  </p:childTnLst>
                                </p:cTn>
                              </p:par>
                              <p:par>
                                <p:cTn id="286" presetID="1" presetClass="entr" presetSubtype="0" fill="hold" grpId="1" nodeType="withEffect">
                                  <p:stCondLst>
                                    <p:cond delay="0"/>
                                  </p:stCondLst>
                                  <p:childTnLst>
                                    <p:set>
                                      <p:cBhvr>
                                        <p:cTn id="287" dur="1" fill="hold">
                                          <p:stCondLst>
                                            <p:cond delay="0"/>
                                          </p:stCondLst>
                                        </p:cTn>
                                        <p:tgtEl>
                                          <p:spTgt spid="103"/>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90"/>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91"/>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92"/>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93"/>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94"/>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95"/>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96"/>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97"/>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98"/>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99"/>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100"/>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101"/>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10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37" presetClass="path" presetSubtype="0" accel="50000" decel="50000" fill="hold" grpId="0" nodeType="clickEffect">
                                  <p:stCondLst>
                                    <p:cond delay="0"/>
                                  </p:stCondLst>
                                  <p:childTnLst>
                                    <p:animMotion origin="layout" path="M -2.08333E-6 3.33333E-6 L -0.02942 0.04004 C -0.03554 0.04907 -0.04466 0.05393 -0.05429 0.05393 C -0.06523 0.05393 -0.07396 0.04907 -0.08008 0.04004 L -0.10937 3.33333E-6 " pathEditMode="relative" rAng="0" ptsTypes="AAAAA">
                                      <p:cBhvr>
                                        <p:cTn id="317" dur="2000" fill="hold"/>
                                        <p:tgtEl>
                                          <p:spTgt spid="105"/>
                                        </p:tgtEl>
                                        <p:attrNameLst>
                                          <p:attrName>ppt_x</p:attrName>
                                          <p:attrName>ppt_y</p:attrName>
                                        </p:attrNameLst>
                                      </p:cBhvr>
                                      <p:rCtr x="-5469" y="2685"/>
                                    </p:animMotion>
                                  </p:childTnLst>
                                </p:cTn>
                              </p:par>
                              <p:par>
                                <p:cTn id="318" presetID="10" presetClass="exit" presetSubtype="0" fill="hold" nodeType="withEffect">
                                  <p:stCondLst>
                                    <p:cond delay="0"/>
                                  </p:stCondLst>
                                  <p:childTnLst>
                                    <p:animEffect transition="out" filter="fade">
                                      <p:cBhvr>
                                        <p:cTn id="319" dur="500"/>
                                        <p:tgtEl>
                                          <p:spTgt spid="89">
                                            <p:txEl>
                                              <p:pRg st="0" end="0"/>
                                            </p:txEl>
                                          </p:spTgt>
                                        </p:tgtEl>
                                      </p:cBhvr>
                                    </p:animEffect>
                                    <p:set>
                                      <p:cBhvr>
                                        <p:cTn id="320" dur="1" fill="hold">
                                          <p:stCondLst>
                                            <p:cond delay="499"/>
                                          </p:stCondLst>
                                        </p:cTn>
                                        <p:tgtEl>
                                          <p:spTgt spid="89">
                                            <p:txEl>
                                              <p:pRg st="0" end="0"/>
                                            </p:txEl>
                                          </p:spTgt>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10" presetClass="exit" presetSubtype="0" fill="hold" grpId="0" nodeType="clickEffect">
                                  <p:stCondLst>
                                    <p:cond delay="0"/>
                                  </p:stCondLst>
                                  <p:childTnLst>
                                    <p:animEffect transition="out" filter="fade">
                                      <p:cBhvr>
                                        <p:cTn id="324" dur="500"/>
                                        <p:tgtEl>
                                          <p:spTgt spid="102"/>
                                        </p:tgtEl>
                                      </p:cBhvr>
                                    </p:animEffect>
                                    <p:set>
                                      <p:cBhvr>
                                        <p:cTn id="325" dur="1" fill="hold">
                                          <p:stCondLst>
                                            <p:cond delay="499"/>
                                          </p:stCondLst>
                                        </p:cTn>
                                        <p:tgtEl>
                                          <p:spTgt spid="102"/>
                                        </p:tgtEl>
                                        <p:attrNameLst>
                                          <p:attrName>style.visibility</p:attrName>
                                        </p:attrNameLst>
                                      </p:cBhvr>
                                      <p:to>
                                        <p:strVal val="hidden"/>
                                      </p:to>
                                    </p:set>
                                  </p:childTnLst>
                                </p:cTn>
                              </p:par>
                            </p:childTnLst>
                          </p:cTn>
                        </p:par>
                      </p:childTnLst>
                    </p:cTn>
                  </p:par>
                  <p:par>
                    <p:cTn id="326" fill="hold">
                      <p:stCondLst>
                        <p:cond delay="indefinite"/>
                      </p:stCondLst>
                      <p:childTnLst>
                        <p:par>
                          <p:cTn id="327" fill="hold">
                            <p:stCondLst>
                              <p:cond delay="0"/>
                            </p:stCondLst>
                            <p:childTnLst>
                              <p:par>
                                <p:cTn id="328" presetID="37" presetClass="path" presetSubtype="0" accel="50000" decel="50000" fill="hold" grpId="0" nodeType="clickEffect">
                                  <p:stCondLst>
                                    <p:cond delay="0"/>
                                  </p:stCondLst>
                                  <p:childTnLst>
                                    <p:animMotion origin="layout" path="M -3.95833E-6 7.40741E-7 L -0.02942 0.04005 C -0.03554 0.04907 -0.04466 0.05393 -0.05429 0.05393 C -0.06523 0.05393 -0.07395 0.04907 -0.08007 0.04005 L -0.10937 7.40741E-7 " pathEditMode="relative" rAng="0" ptsTypes="AAAAA">
                                      <p:cBhvr>
                                        <p:cTn id="329" dur="2000" fill="hold"/>
                                        <p:tgtEl>
                                          <p:spTgt spid="106"/>
                                        </p:tgtEl>
                                        <p:attrNameLst>
                                          <p:attrName>ppt_x</p:attrName>
                                          <p:attrName>ppt_y</p:attrName>
                                        </p:attrNameLst>
                                      </p:cBhvr>
                                      <p:rCtr x="-5469" y="2685"/>
                                    </p:animMotion>
                                  </p:childTnLst>
                                </p:cTn>
                              </p:par>
                            </p:childTnLst>
                          </p:cTn>
                        </p:par>
                        <p:par>
                          <p:cTn id="330" fill="hold">
                            <p:stCondLst>
                              <p:cond delay="2000"/>
                            </p:stCondLst>
                            <p:childTnLst>
                              <p:par>
                                <p:cTn id="331" presetID="10" presetClass="exit" presetSubtype="0" fill="hold" grpId="0" nodeType="afterEffect">
                                  <p:stCondLst>
                                    <p:cond delay="0"/>
                                  </p:stCondLst>
                                  <p:childTnLst>
                                    <p:animEffect transition="out" filter="fade">
                                      <p:cBhvr>
                                        <p:cTn id="332" dur="500"/>
                                        <p:tgtEl>
                                          <p:spTgt spid="103"/>
                                        </p:tgtEl>
                                      </p:cBhvr>
                                    </p:animEffect>
                                    <p:set>
                                      <p:cBhvr>
                                        <p:cTn id="333" dur="1" fill="hold">
                                          <p:stCondLst>
                                            <p:cond delay="499"/>
                                          </p:stCondLst>
                                        </p:cTn>
                                        <p:tgtEl>
                                          <p:spTgt spid="103"/>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2" nodeType="clickEffect">
                                  <p:stCondLst>
                                    <p:cond delay="0"/>
                                  </p:stCondLst>
                                  <p:childTnLst>
                                    <p:set>
                                      <p:cBhvr>
                                        <p:cTn id="337" dur="1" fill="hold">
                                          <p:stCondLst>
                                            <p:cond delay="0"/>
                                          </p:stCondLst>
                                        </p:cTn>
                                        <p:tgtEl>
                                          <p:spTgt spid="105"/>
                                        </p:tgtEl>
                                        <p:attrNameLst>
                                          <p:attrName>style.visibility</p:attrName>
                                        </p:attrNameLst>
                                      </p:cBhvr>
                                      <p:to>
                                        <p:strVal val="hidden"/>
                                      </p:to>
                                    </p:set>
                                  </p:childTnLst>
                                </p:cTn>
                              </p:par>
                              <p:par>
                                <p:cTn id="338" presetID="1" presetClass="exit" presetSubtype="0" fill="hold" grpId="1" nodeType="withEffect">
                                  <p:stCondLst>
                                    <p:cond delay="0"/>
                                  </p:stCondLst>
                                  <p:childTnLst>
                                    <p:set>
                                      <p:cBhvr>
                                        <p:cTn id="339" dur="1" fill="hold">
                                          <p:stCondLst>
                                            <p:cond delay="0"/>
                                          </p:stCondLst>
                                        </p:cTn>
                                        <p:tgtEl>
                                          <p:spTgt spid="89">
                                            <p:txEl>
                                              <p:pRg st="0" end="0"/>
                                            </p:txEl>
                                          </p:spTgt>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89">
                                            <p:bg/>
                                          </p:spTgt>
                                        </p:tgtEl>
                                        <p:attrNameLst>
                                          <p:attrName>style.visibility</p:attrName>
                                        </p:attrNameLst>
                                      </p:cBhvr>
                                      <p:to>
                                        <p:strVal val="hidden"/>
                                      </p:to>
                                    </p:set>
                                  </p:childTnLst>
                                </p:cTn>
                              </p:par>
                              <p:par>
                                <p:cTn id="342" presetID="1" presetClass="exit" presetSubtype="0" fill="hold" grpId="2" nodeType="withEffect">
                                  <p:stCondLst>
                                    <p:cond delay="0"/>
                                  </p:stCondLst>
                                  <p:childTnLst>
                                    <p:set>
                                      <p:cBhvr>
                                        <p:cTn id="343" dur="1" fill="hold">
                                          <p:stCondLst>
                                            <p:cond delay="0"/>
                                          </p:stCondLst>
                                        </p:cTn>
                                        <p:tgtEl>
                                          <p:spTgt spid="102"/>
                                        </p:tgtEl>
                                        <p:attrNameLst>
                                          <p:attrName>style.visibility</p:attrName>
                                        </p:attrNameLst>
                                      </p:cBhvr>
                                      <p:to>
                                        <p:strVal val="hidden"/>
                                      </p:to>
                                    </p:set>
                                  </p:childTnLst>
                                </p:cTn>
                              </p:par>
                              <p:par>
                                <p:cTn id="344" presetID="1" presetClass="exit" presetSubtype="0" fill="hold" grpId="2" nodeType="withEffect">
                                  <p:stCondLst>
                                    <p:cond delay="0"/>
                                  </p:stCondLst>
                                  <p:childTnLst>
                                    <p:set>
                                      <p:cBhvr>
                                        <p:cTn id="345" dur="1" fill="hold">
                                          <p:stCondLst>
                                            <p:cond delay="0"/>
                                          </p:stCondLst>
                                        </p:cTn>
                                        <p:tgtEl>
                                          <p:spTgt spid="106"/>
                                        </p:tgtEl>
                                        <p:attrNameLst>
                                          <p:attrName>style.visibility</p:attrName>
                                        </p:attrNameLst>
                                      </p:cBhvr>
                                      <p:to>
                                        <p:strVal val="hidden"/>
                                      </p:to>
                                    </p:set>
                                  </p:childTnLst>
                                </p:cTn>
                              </p:par>
                              <p:par>
                                <p:cTn id="346" presetID="1" presetClass="exit" presetSubtype="0" fill="hold" grpId="2" nodeType="withEffect">
                                  <p:stCondLst>
                                    <p:cond delay="0"/>
                                  </p:stCondLst>
                                  <p:childTnLst>
                                    <p:set>
                                      <p:cBhvr>
                                        <p:cTn id="347" dur="1" fill="hold">
                                          <p:stCondLst>
                                            <p:cond delay="0"/>
                                          </p:stCondLst>
                                        </p:cTn>
                                        <p:tgtEl>
                                          <p:spTgt spid="103"/>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90"/>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91"/>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92"/>
                                        </p:tgtEl>
                                        <p:attrNameLst>
                                          <p:attrName>style.visibility</p:attrName>
                                        </p:attrNameLst>
                                      </p:cBhvr>
                                      <p:to>
                                        <p:strVal val="hidden"/>
                                      </p:to>
                                    </p:set>
                                  </p:childTnLst>
                                </p:cTn>
                              </p:par>
                              <p:par>
                                <p:cTn id="354" presetID="1" presetClass="exit" presetSubtype="0" fill="hold" grpId="1" nodeType="withEffect">
                                  <p:stCondLst>
                                    <p:cond delay="0"/>
                                  </p:stCondLst>
                                  <p:childTnLst>
                                    <p:set>
                                      <p:cBhvr>
                                        <p:cTn id="355" dur="1" fill="hold">
                                          <p:stCondLst>
                                            <p:cond delay="0"/>
                                          </p:stCondLst>
                                        </p:cTn>
                                        <p:tgtEl>
                                          <p:spTgt spid="93"/>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94"/>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95"/>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96"/>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97"/>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98"/>
                                        </p:tgtEl>
                                        <p:attrNameLst>
                                          <p:attrName>style.visibility</p:attrName>
                                        </p:attrNameLst>
                                      </p:cBhvr>
                                      <p:to>
                                        <p:strVal val="hidden"/>
                                      </p:to>
                                    </p:set>
                                  </p:childTnLst>
                                </p:cTn>
                              </p:par>
                              <p:par>
                                <p:cTn id="366" presetID="1" presetClass="exit" presetSubtype="0" fill="hold" grpId="1" nodeType="withEffect">
                                  <p:stCondLst>
                                    <p:cond delay="0"/>
                                  </p:stCondLst>
                                  <p:childTnLst>
                                    <p:set>
                                      <p:cBhvr>
                                        <p:cTn id="367" dur="1" fill="hold">
                                          <p:stCondLst>
                                            <p:cond delay="0"/>
                                          </p:stCondLst>
                                        </p:cTn>
                                        <p:tgtEl>
                                          <p:spTgt spid="99"/>
                                        </p:tgtEl>
                                        <p:attrNameLst>
                                          <p:attrName>style.visibility</p:attrName>
                                        </p:attrNameLst>
                                      </p:cBhvr>
                                      <p:to>
                                        <p:strVal val="hidden"/>
                                      </p:to>
                                    </p:set>
                                  </p:childTnLst>
                                </p:cTn>
                              </p:par>
                              <p:par>
                                <p:cTn id="368" presetID="1" presetClass="exit" presetSubtype="0" fill="hold" grpId="1" nodeType="withEffect">
                                  <p:stCondLst>
                                    <p:cond delay="0"/>
                                  </p:stCondLst>
                                  <p:childTnLst>
                                    <p:set>
                                      <p:cBhvr>
                                        <p:cTn id="369" dur="1" fill="hold">
                                          <p:stCondLst>
                                            <p:cond delay="0"/>
                                          </p:stCondLst>
                                        </p:cTn>
                                        <p:tgtEl>
                                          <p:spTgt spid="100"/>
                                        </p:tgtEl>
                                        <p:attrNameLst>
                                          <p:attrName>style.visibility</p:attrName>
                                        </p:attrNameLst>
                                      </p:cBhvr>
                                      <p:to>
                                        <p:strVal val="hidden"/>
                                      </p:to>
                                    </p:set>
                                  </p:childTnLst>
                                </p:cTn>
                              </p:par>
                              <p:par>
                                <p:cTn id="370" presetID="1" presetClass="exit" presetSubtype="0" fill="hold" grpId="1" nodeType="withEffect">
                                  <p:stCondLst>
                                    <p:cond delay="0"/>
                                  </p:stCondLst>
                                  <p:childTnLst>
                                    <p:set>
                                      <p:cBhvr>
                                        <p:cTn id="371" dur="1" fill="hold">
                                          <p:stCondLst>
                                            <p:cond delay="0"/>
                                          </p:stCondLst>
                                        </p:cTn>
                                        <p:tgtEl>
                                          <p:spTgt spid="101"/>
                                        </p:tgtEl>
                                        <p:attrNameLst>
                                          <p:attrName>style.visibility</p:attrName>
                                        </p:attrNameLst>
                                      </p:cBhvr>
                                      <p:to>
                                        <p:strVal val="hidden"/>
                                      </p:to>
                                    </p:set>
                                  </p:childTnLst>
                                </p:cTn>
                              </p:par>
                              <p:par>
                                <p:cTn id="372" presetID="1" presetClass="exit" presetSubtype="0" fill="hold" grpId="1" nodeType="withEffect">
                                  <p:stCondLst>
                                    <p:cond delay="0"/>
                                  </p:stCondLst>
                                  <p:childTnLst>
                                    <p:set>
                                      <p:cBhvr>
                                        <p:cTn id="373" dur="1" fill="hold">
                                          <p:stCondLst>
                                            <p:cond delay="0"/>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uiExpand="1" build="allAtOnce"/>
      <p:bldP spid="44" grpId="2" build="allAtOnce"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9" grpId="2" animBg="1"/>
      <p:bldP spid="50" grpId="0" animBg="1"/>
      <p:bldP spid="50" grpId="1" animBg="1"/>
      <p:bldP spid="51" grpId="0" animBg="1"/>
      <p:bldP spid="51" grpId="1" animBg="1"/>
      <p:bldP spid="51" grpId="2" animBg="1"/>
      <p:bldP spid="52" grpId="0" animBg="1"/>
      <p:bldP spid="52" grpId="1" animBg="1"/>
      <p:bldP spid="52" grpId="2" animBg="1"/>
      <p:bldP spid="53" grpId="0" build="allAtOnce" animBg="1"/>
      <p:bldP spid="53" grpId="1" build="allAtOnce"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6" grpId="2" animBg="1"/>
      <p:bldP spid="67" grpId="0" animBg="1"/>
      <p:bldP spid="67" grpId="1" animBg="1"/>
      <p:bldP spid="67" grpId="2" animBg="1"/>
      <p:bldP spid="68" grpId="0" animBg="1"/>
      <p:bldP spid="68" grpId="1" animBg="1"/>
      <p:bldP spid="69" grpId="0" animBg="1"/>
      <p:bldP spid="69" grpId="1" animBg="1"/>
      <p:bldP spid="69" grpId="2" animBg="1"/>
      <p:bldP spid="70" grpId="0" animBg="1"/>
      <p:bldP spid="70" grpId="1" animBg="1"/>
      <p:bldP spid="70" grpId="2" animBg="1"/>
      <p:bldP spid="89" grpId="0" build="allAtOnce" animBg="1"/>
      <p:bldP spid="89" grpId="1" build="allAtOnce"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2" grpId="2" animBg="1"/>
      <p:bldP spid="103" grpId="0" animBg="1"/>
      <p:bldP spid="103" grpId="1" animBg="1"/>
      <p:bldP spid="103" grpId="2" animBg="1"/>
      <p:bldP spid="104" grpId="0" animBg="1"/>
      <p:bldP spid="104" grpId="1" animBg="1"/>
      <p:bldP spid="105" grpId="0" animBg="1"/>
      <p:bldP spid="105" grpId="1" animBg="1"/>
      <p:bldP spid="105" grpId="2" animBg="1"/>
      <p:bldP spid="106" grpId="0" animBg="1"/>
      <p:bldP spid="106" grpId="1" animBg="1"/>
      <p:bldP spid="106" grpId="2"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BDB54-9D08-37C1-ABDD-65B09DF5ED70}"/>
              </a:ext>
            </a:extLst>
          </p:cNvPr>
          <p:cNvSpPr/>
          <p:nvPr/>
        </p:nvSpPr>
        <p:spPr>
          <a:xfrm>
            <a:off x="6454044" y="3820191"/>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 name="Heart 2">
            <a:extLst>
              <a:ext uri="{FF2B5EF4-FFF2-40B4-BE49-F238E27FC236}">
                <a16:creationId xmlns:a16="http://schemas.microsoft.com/office/drawing/2014/main" id="{F3519B67-F5A4-1870-8D60-C56AC6FCB523}"/>
              </a:ext>
            </a:extLst>
          </p:cNvPr>
          <p:cNvSpPr/>
          <p:nvPr/>
        </p:nvSpPr>
        <p:spPr>
          <a:xfrm>
            <a:off x="7884065" y="3850189"/>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Equals 3">
            <a:extLst>
              <a:ext uri="{FF2B5EF4-FFF2-40B4-BE49-F238E27FC236}">
                <a16:creationId xmlns:a16="http://schemas.microsoft.com/office/drawing/2014/main" id="{45E311E8-7804-3B05-196A-EA11EDA990F0}"/>
              </a:ext>
            </a:extLst>
          </p:cNvPr>
          <p:cNvSpPr/>
          <p:nvPr/>
        </p:nvSpPr>
        <p:spPr>
          <a:xfrm>
            <a:off x="7152987" y="3895972"/>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 name="Rectangle 4">
            <a:extLst>
              <a:ext uri="{FF2B5EF4-FFF2-40B4-BE49-F238E27FC236}">
                <a16:creationId xmlns:a16="http://schemas.microsoft.com/office/drawing/2014/main" id="{D612C513-AEC3-13BC-EFF6-30DE55ACFE6D}"/>
              </a:ext>
            </a:extLst>
          </p:cNvPr>
          <p:cNvSpPr/>
          <p:nvPr/>
        </p:nvSpPr>
        <p:spPr>
          <a:xfrm>
            <a:off x="6454044" y="446119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Equals 5">
            <a:extLst>
              <a:ext uri="{FF2B5EF4-FFF2-40B4-BE49-F238E27FC236}">
                <a16:creationId xmlns:a16="http://schemas.microsoft.com/office/drawing/2014/main" id="{A5B09A4F-6BC6-0C5D-B642-DD7238EE9D57}"/>
              </a:ext>
            </a:extLst>
          </p:cNvPr>
          <p:cNvSpPr/>
          <p:nvPr/>
        </p:nvSpPr>
        <p:spPr>
          <a:xfrm>
            <a:off x="7152987" y="455119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 name="Heart 6">
            <a:extLst>
              <a:ext uri="{FF2B5EF4-FFF2-40B4-BE49-F238E27FC236}">
                <a16:creationId xmlns:a16="http://schemas.microsoft.com/office/drawing/2014/main" id="{1D45CC59-4132-E6EE-16B3-F6BC52E14767}"/>
              </a:ext>
            </a:extLst>
          </p:cNvPr>
          <p:cNvSpPr/>
          <p:nvPr/>
        </p:nvSpPr>
        <p:spPr>
          <a:xfrm>
            <a:off x="6541626" y="4491194"/>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Heart 7">
            <a:extLst>
              <a:ext uri="{FF2B5EF4-FFF2-40B4-BE49-F238E27FC236}">
                <a16:creationId xmlns:a16="http://schemas.microsoft.com/office/drawing/2014/main" id="{ABA460B2-5DAD-FD55-CC31-57B14D3D5CC8}"/>
              </a:ext>
            </a:extLst>
          </p:cNvPr>
          <p:cNvSpPr/>
          <p:nvPr/>
        </p:nvSpPr>
        <p:spPr>
          <a:xfrm>
            <a:off x="7896200" y="4478559"/>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Heart 8">
            <a:extLst>
              <a:ext uri="{FF2B5EF4-FFF2-40B4-BE49-F238E27FC236}">
                <a16:creationId xmlns:a16="http://schemas.microsoft.com/office/drawing/2014/main" id="{015514A2-FDE9-C520-EE45-AC0AB4FE716A}"/>
              </a:ext>
            </a:extLst>
          </p:cNvPr>
          <p:cNvSpPr/>
          <p:nvPr/>
        </p:nvSpPr>
        <p:spPr>
          <a:xfrm>
            <a:off x="7884065" y="385018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Heart 9">
            <a:extLst>
              <a:ext uri="{FF2B5EF4-FFF2-40B4-BE49-F238E27FC236}">
                <a16:creationId xmlns:a16="http://schemas.microsoft.com/office/drawing/2014/main" id="{C2B60CB0-9D02-1DAB-8EE9-A1917688F744}"/>
              </a:ext>
            </a:extLst>
          </p:cNvPr>
          <p:cNvSpPr/>
          <p:nvPr/>
        </p:nvSpPr>
        <p:spPr>
          <a:xfrm>
            <a:off x="7896200" y="447855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8521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grpId="1" nodeType="clickEffect">
                                  <p:stCondLst>
                                    <p:cond delay="0"/>
                                  </p:stCondLst>
                                  <p:childTnLst>
                                    <p:animMotion origin="layout" path="M 3.33333E-6 1.85185E-6 L -0.02956 0.04004 C -0.03581 0.04907 -0.04493 0.05393 -0.05456 0.05393 C -0.06563 0.05393 -0.07435 0.04907 -0.0806 0.04004 L -0.1099 1.85185E-6 " pathEditMode="relative" rAng="0" ptsTypes="AAAAA">
                                      <p:cBhvr>
                                        <p:cTn id="28" dur="2000" fill="hold"/>
                                        <p:tgtEl>
                                          <p:spTgt spid="9"/>
                                        </p:tgtEl>
                                        <p:attrNameLst>
                                          <p:attrName>ppt_x</p:attrName>
                                          <p:attrName>ppt_y</p:attrName>
                                        </p:attrNameLst>
                                      </p:cBhvr>
                                      <p:rCtr x="-5495" y="2685"/>
                                    </p:animMotion>
                                  </p:childTnLst>
                                </p:cTn>
                              </p:par>
                            </p:childTnLst>
                          </p:cTn>
                        </p:par>
                        <p:par>
                          <p:cTn id="29" fill="hold">
                            <p:stCondLst>
                              <p:cond delay="2000"/>
                            </p:stCondLst>
                            <p:childTnLst>
                              <p:par>
                                <p:cTn id="30" presetID="10" presetClass="exit" presetSubtype="0" fill="hold" nodeType="afterEffect">
                                  <p:stCondLst>
                                    <p:cond delay="0"/>
                                  </p:stCondLst>
                                  <p:childTnLst>
                                    <p:animEffect transition="out" filter="fade">
                                      <p:cBhvr>
                                        <p:cTn id="31" dur="500"/>
                                        <p:tgtEl>
                                          <p:spTgt spid="2">
                                            <p:txEl>
                                              <p:pRg st="0" end="0"/>
                                            </p:txEl>
                                          </p:spTgt>
                                        </p:tgtEl>
                                      </p:cBhvr>
                                    </p:animEffect>
                                    <p:set>
                                      <p:cBhvr>
                                        <p:cTn id="32"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1" nodeType="clickEffect">
                                  <p:stCondLst>
                                    <p:cond delay="0"/>
                                  </p:stCondLst>
                                  <p:childTnLst>
                                    <p:animMotion origin="layout" path="M 1.66667E-6 -4.81481E-6 L -0.02982 0.04005 C -0.03607 0.04908 -0.04531 0.05394 -0.05508 0.05394 C -0.06628 0.05394 -0.07513 0.04908 -0.08138 0.04005 L -0.11107 -4.81481E-6 " pathEditMode="relative" rAng="0" ptsTypes="AAAAA">
                                      <p:cBhvr>
                                        <p:cTn id="36" dur="2000" fill="hold"/>
                                        <p:tgtEl>
                                          <p:spTgt spid="10"/>
                                        </p:tgtEl>
                                        <p:attrNameLst>
                                          <p:attrName>ppt_x</p:attrName>
                                          <p:attrName>ppt_y</p:attrName>
                                        </p:attrNameLst>
                                      </p:cBhvr>
                                      <p:rCtr x="-5560" y="2685"/>
                                    </p:animMotion>
                                  </p:childTnLst>
                                </p:cTn>
                              </p:par>
                            </p:childTnLst>
                          </p:cTn>
                        </p:par>
                        <p:par>
                          <p:cTn id="37" fill="hold">
                            <p:stCondLst>
                              <p:cond delay="2000"/>
                            </p:stCondLst>
                            <p:childTnLst>
                              <p:par>
                                <p:cTn id="38" presetID="10" presetClass="exit" presetSubtype="0" fill="hold" grpId="1" nodeType="after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2">
                                            <p:bg/>
                                          </p:spTgt>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uiExpand="1" build="allAtOnce"/>
      <p:bldP spid="2" grpId="2" build="allAtOnce" animBg="1"/>
      <p:bldP spid="3" grpId="0" animBg="1"/>
      <p:bldP spid="3" grpId="1" animBg="1"/>
      <p:bldP spid="4" grpId="0" animBg="1"/>
      <p:bldP spid="4" grpId="1" animBg="1"/>
      <p:bldP spid="5" grpId="0" animBg="1"/>
      <p:bldP spid="5" grpId="1" animBg="1"/>
      <p:bldP spid="6" grpId="0" animBg="1"/>
      <p:bldP spid="6" grpId="1" animBg="1"/>
      <p:bldP spid="7" grpId="0" animBg="1"/>
      <p:bldP spid="7" grpId="1" uiExpand="1" animBg="1"/>
      <p:bldP spid="7" grpId="2" animBg="1"/>
      <p:bldP spid="8" grpId="0" animBg="1"/>
      <p:bldP spid="8" grpId="1" animBg="1"/>
      <p:bldP spid="9" grpId="0" animBg="1"/>
      <p:bldP spid="9" grpId="1" uiExpand="1" animBg="1"/>
      <p:bldP spid="9" grpId="2" animBg="1"/>
      <p:bldP spid="10" grpId="0" animBg="1"/>
      <p:bldP spid="10" grpId="1" uiExpand="1" animBg="1"/>
      <p:bldP spid="10" grpId="2"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C149CD-F860-BA5F-E8CA-836261183935}"/>
              </a:ext>
            </a:extLst>
          </p:cNvPr>
          <p:cNvSpPr/>
          <p:nvPr/>
        </p:nvSpPr>
        <p:spPr>
          <a:xfrm>
            <a:off x="1127448"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6" name="Rectangle 25">
            <a:extLst>
              <a:ext uri="{FF2B5EF4-FFF2-40B4-BE49-F238E27FC236}">
                <a16:creationId xmlns:a16="http://schemas.microsoft.com/office/drawing/2014/main" id="{9E60EEE5-AE0D-A8ED-499E-A04207E0A33B}"/>
              </a:ext>
            </a:extLst>
          </p:cNvPr>
          <p:cNvSpPr/>
          <p:nvPr/>
        </p:nvSpPr>
        <p:spPr>
          <a:xfrm>
            <a:off x="2477486"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69AE18A9-C5AE-AEB8-1CD1-C8149AC4A81C}"/>
              </a:ext>
            </a:extLst>
          </p:cNvPr>
          <p:cNvSpPr/>
          <p:nvPr/>
        </p:nvSpPr>
        <p:spPr>
          <a:xfrm>
            <a:off x="2476242" y="76470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8" name="Rectangle 27">
            <a:extLst>
              <a:ext uri="{FF2B5EF4-FFF2-40B4-BE49-F238E27FC236}">
                <a16:creationId xmlns:a16="http://schemas.microsoft.com/office/drawing/2014/main" id="{EAC173D2-93C9-E51F-5DDD-2671AE569049}"/>
              </a:ext>
            </a:extLst>
          </p:cNvPr>
          <p:cNvSpPr/>
          <p:nvPr/>
        </p:nvSpPr>
        <p:spPr>
          <a:xfrm>
            <a:off x="1127448" y="76470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9" name="Equals 28">
            <a:extLst>
              <a:ext uri="{FF2B5EF4-FFF2-40B4-BE49-F238E27FC236}">
                <a16:creationId xmlns:a16="http://schemas.microsoft.com/office/drawing/2014/main" id="{8D597F02-9193-7DD6-D4C9-7AA3516111E4}"/>
              </a:ext>
            </a:extLst>
          </p:cNvPr>
          <p:cNvSpPr/>
          <p:nvPr/>
        </p:nvSpPr>
        <p:spPr>
          <a:xfrm>
            <a:off x="1805756" y="86993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0" name="Heart 29">
            <a:extLst>
              <a:ext uri="{FF2B5EF4-FFF2-40B4-BE49-F238E27FC236}">
                <a16:creationId xmlns:a16="http://schemas.microsoft.com/office/drawing/2014/main" id="{A640C6F5-63A3-CB06-9B7C-4912E1B6EE1D}"/>
              </a:ext>
            </a:extLst>
          </p:cNvPr>
          <p:cNvSpPr/>
          <p:nvPr/>
        </p:nvSpPr>
        <p:spPr>
          <a:xfrm>
            <a:off x="2559369" y="141906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Equals 31">
            <a:extLst>
              <a:ext uri="{FF2B5EF4-FFF2-40B4-BE49-F238E27FC236}">
                <a16:creationId xmlns:a16="http://schemas.microsoft.com/office/drawing/2014/main" id="{4718FA21-1B90-3BE1-A015-E7485EC2D0D5}"/>
              </a:ext>
            </a:extLst>
          </p:cNvPr>
          <p:cNvSpPr/>
          <p:nvPr/>
        </p:nvSpPr>
        <p:spPr>
          <a:xfrm>
            <a:off x="1826391" y="1464846"/>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3" name="Rectangle 32">
            <a:extLst>
              <a:ext uri="{FF2B5EF4-FFF2-40B4-BE49-F238E27FC236}">
                <a16:creationId xmlns:a16="http://schemas.microsoft.com/office/drawing/2014/main" id="{95B16EE4-A070-0826-87F6-860DF3847710}"/>
              </a:ext>
            </a:extLst>
          </p:cNvPr>
          <p:cNvSpPr/>
          <p:nvPr/>
        </p:nvSpPr>
        <p:spPr>
          <a:xfrm>
            <a:off x="1127448"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4" name="Rectangle 33">
            <a:extLst>
              <a:ext uri="{FF2B5EF4-FFF2-40B4-BE49-F238E27FC236}">
                <a16:creationId xmlns:a16="http://schemas.microsoft.com/office/drawing/2014/main" id="{7DD449ED-2056-171D-DA3E-22C095080672}"/>
              </a:ext>
            </a:extLst>
          </p:cNvPr>
          <p:cNvSpPr/>
          <p:nvPr/>
        </p:nvSpPr>
        <p:spPr>
          <a:xfrm>
            <a:off x="1127448"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59C119A6-7ADD-D99A-9D0D-8E04B20CF1AE}"/>
              </a:ext>
            </a:extLst>
          </p:cNvPr>
          <p:cNvSpPr/>
          <p:nvPr/>
        </p:nvSpPr>
        <p:spPr>
          <a:xfrm>
            <a:off x="2476242"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6" name="Rectangle 35">
            <a:extLst>
              <a:ext uri="{FF2B5EF4-FFF2-40B4-BE49-F238E27FC236}">
                <a16:creationId xmlns:a16="http://schemas.microsoft.com/office/drawing/2014/main" id="{A03D695A-85B2-CFCF-FF58-1E10D08DEDB7}"/>
              </a:ext>
            </a:extLst>
          </p:cNvPr>
          <p:cNvSpPr/>
          <p:nvPr/>
        </p:nvSpPr>
        <p:spPr>
          <a:xfrm>
            <a:off x="2476242"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Equals 36">
            <a:extLst>
              <a:ext uri="{FF2B5EF4-FFF2-40B4-BE49-F238E27FC236}">
                <a16:creationId xmlns:a16="http://schemas.microsoft.com/office/drawing/2014/main" id="{93B37DAB-FF42-954C-29FF-353D76C8795A}"/>
              </a:ext>
            </a:extLst>
          </p:cNvPr>
          <p:cNvSpPr/>
          <p:nvPr/>
        </p:nvSpPr>
        <p:spPr>
          <a:xfrm>
            <a:off x="1814994" y="210342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8" name="Equals 37">
            <a:extLst>
              <a:ext uri="{FF2B5EF4-FFF2-40B4-BE49-F238E27FC236}">
                <a16:creationId xmlns:a16="http://schemas.microsoft.com/office/drawing/2014/main" id="{99D51795-EB2B-8103-9421-B6ABD885C8F5}"/>
              </a:ext>
            </a:extLst>
          </p:cNvPr>
          <p:cNvSpPr/>
          <p:nvPr/>
        </p:nvSpPr>
        <p:spPr>
          <a:xfrm>
            <a:off x="1826391" y="272778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9" name="Heart 38">
            <a:extLst>
              <a:ext uri="{FF2B5EF4-FFF2-40B4-BE49-F238E27FC236}">
                <a16:creationId xmlns:a16="http://schemas.microsoft.com/office/drawing/2014/main" id="{CD4F875C-2097-CDE7-BB62-07986A89BB03}"/>
              </a:ext>
            </a:extLst>
          </p:cNvPr>
          <p:cNvSpPr/>
          <p:nvPr/>
        </p:nvSpPr>
        <p:spPr>
          <a:xfrm>
            <a:off x="1215031" y="2051967"/>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Heart 39">
            <a:extLst>
              <a:ext uri="{FF2B5EF4-FFF2-40B4-BE49-F238E27FC236}">
                <a16:creationId xmlns:a16="http://schemas.microsoft.com/office/drawing/2014/main" id="{7F482FD0-87CD-12C7-0598-970A07184386}"/>
              </a:ext>
            </a:extLst>
          </p:cNvPr>
          <p:cNvSpPr/>
          <p:nvPr/>
        </p:nvSpPr>
        <p:spPr>
          <a:xfrm>
            <a:off x="1215030" y="266778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Heart 40">
            <a:extLst>
              <a:ext uri="{FF2B5EF4-FFF2-40B4-BE49-F238E27FC236}">
                <a16:creationId xmlns:a16="http://schemas.microsoft.com/office/drawing/2014/main" id="{B987A4F4-66E4-EBF8-00A1-803D2E0EC7F0}"/>
              </a:ext>
            </a:extLst>
          </p:cNvPr>
          <p:cNvSpPr/>
          <p:nvPr/>
        </p:nvSpPr>
        <p:spPr>
          <a:xfrm>
            <a:off x="2569604" y="265624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Heart 41">
            <a:extLst>
              <a:ext uri="{FF2B5EF4-FFF2-40B4-BE49-F238E27FC236}">
                <a16:creationId xmlns:a16="http://schemas.microsoft.com/office/drawing/2014/main" id="{265D9493-A31D-44A6-0193-D228979571D9}"/>
              </a:ext>
            </a:extLst>
          </p:cNvPr>
          <p:cNvSpPr/>
          <p:nvPr/>
        </p:nvSpPr>
        <p:spPr>
          <a:xfrm>
            <a:off x="2555569" y="141906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Heart 2">
            <a:extLst>
              <a:ext uri="{FF2B5EF4-FFF2-40B4-BE49-F238E27FC236}">
                <a16:creationId xmlns:a16="http://schemas.microsoft.com/office/drawing/2014/main" id="{A9FC6854-0218-AA32-EA0B-AC3A5E8C5FD7}"/>
              </a:ext>
            </a:extLst>
          </p:cNvPr>
          <p:cNvSpPr/>
          <p:nvPr/>
        </p:nvSpPr>
        <p:spPr>
          <a:xfrm>
            <a:off x="2569604" y="2654058"/>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331532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2.5E-6 0 L -0.02943 0.04005 C -0.03555 0.04907 -0.04466 0.05394 -0.0543 0.05394 C -0.06524 0.05394 -0.07396 0.04907 -0.08008 0.04005 L -0.10938 0 " pathEditMode="relative" rAng="0" ptsTypes="AAAAA">
                                      <p:cBhvr>
                                        <p:cTn id="46" dur="2000" fill="hold"/>
                                        <p:tgtEl>
                                          <p:spTgt spid="42"/>
                                        </p:tgtEl>
                                        <p:attrNameLst>
                                          <p:attrName>ppt_x</p:attrName>
                                          <p:attrName>ppt_y</p:attrName>
                                        </p:attrNameLst>
                                      </p:cBhvr>
                                      <p:rCtr x="-5469" y="2685"/>
                                    </p:animMotion>
                                  </p:childTnLst>
                                </p:cTn>
                              </p:par>
                              <p:par>
                                <p:cTn id="47" presetID="10" presetClass="exit" presetSubtype="0" fill="hold" nodeType="withEffect">
                                  <p:stCondLst>
                                    <p:cond delay="0"/>
                                  </p:stCondLst>
                                  <p:childTnLst>
                                    <p:animEffect transition="out" filter="fade">
                                      <p:cBhvr>
                                        <p:cTn id="48" dur="500"/>
                                        <p:tgtEl>
                                          <p:spTgt spid="31">
                                            <p:txEl>
                                              <p:pRg st="0" end="0"/>
                                            </p:txEl>
                                          </p:spTgt>
                                        </p:tgtEl>
                                      </p:cBhvr>
                                    </p:animEffect>
                                    <p:set>
                                      <p:cBhvr>
                                        <p:cTn id="49" dur="1" fill="hold">
                                          <p:stCondLst>
                                            <p:cond delay="499"/>
                                          </p:stCondLst>
                                        </p:cTn>
                                        <p:tgtEl>
                                          <p:spTgt spid="31">
                                            <p:txEl>
                                              <p:pRg st="0" end="0"/>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0" nodeType="clickEffect">
                                  <p:stCondLst>
                                    <p:cond delay="0"/>
                                  </p:stCondLst>
                                  <p:childTnLst>
                                    <p:animMotion origin="layout" path="M 6.25E-7 -2.59259E-6 L -0.02943 0.04005 C -0.03555 0.04908 -0.04466 0.05394 -0.0543 0.05394 C -0.06523 0.05394 -0.07396 0.04908 -0.08008 0.04005 L -0.10938 -2.59259E-6 " pathEditMode="relative" rAng="0" ptsTypes="AAAAA">
                                      <p:cBhvr>
                                        <p:cTn id="58" dur="2000" fill="hold"/>
                                        <p:tgtEl>
                                          <p:spTgt spid="3"/>
                                        </p:tgtEl>
                                        <p:attrNameLst>
                                          <p:attrName>ppt_x</p:attrName>
                                          <p:attrName>ppt_y</p:attrName>
                                        </p:attrNameLst>
                                      </p:cBhvr>
                                      <p:rCtr x="-5469" y="2685"/>
                                    </p:animMotion>
                                  </p:childTnLst>
                                </p:cTn>
                              </p:par>
                            </p:childTnLst>
                          </p:cTn>
                        </p:par>
                        <p:par>
                          <p:cTn id="59" fill="hold">
                            <p:stCondLst>
                              <p:cond delay="2000"/>
                            </p:stCondLst>
                            <p:childTnLst>
                              <p:par>
                                <p:cTn id="60" presetID="10" presetClass="exit" presetSubtype="0" fill="hold" grpId="0" nodeType="after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1">
                                            <p:bg/>
                                          </p:spTgt>
                                        </p:tgtEl>
                                        <p:attrNameLst>
                                          <p:attrName>style.visibility</p:attrName>
                                        </p:attrNameLst>
                                      </p:cBhvr>
                                      <p:to>
                                        <p:strVal val="hidden"/>
                                      </p:to>
                                    </p:set>
                                  </p:childTnLst>
                                </p:cTn>
                              </p:par>
                              <p:par>
                                <p:cTn id="71" presetID="1" presetClass="exit" presetSubtype="0" fill="hold" grpId="2"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animBg="1"/>
      <p:bldP spid="31" grpId="1" build="allAtOnce"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39" grpId="2" animBg="1"/>
      <p:bldP spid="40" grpId="0" animBg="1"/>
      <p:bldP spid="40" grpId="1" animBg="1"/>
      <p:bldP spid="40" grpId="2" animBg="1"/>
      <p:bldP spid="41" grpId="0" animBg="1"/>
      <p:bldP spid="41" grpId="1" animBg="1"/>
      <p:bldP spid="42" grpId="0" animBg="1"/>
      <p:bldP spid="42" grpId="1" animBg="1"/>
      <p:bldP spid="42" grpId="2" animBg="1"/>
      <p:bldP spid="3" grpId="0" animBg="1"/>
      <p:bldP spid="3" grpId="1" animBg="1"/>
      <p:bldP spid="3" grpId="2"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C149CD-F860-BA5F-E8CA-836261183935}"/>
              </a:ext>
            </a:extLst>
          </p:cNvPr>
          <p:cNvSpPr/>
          <p:nvPr/>
        </p:nvSpPr>
        <p:spPr>
          <a:xfrm>
            <a:off x="1127448"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6" name="Rectangle 25">
            <a:extLst>
              <a:ext uri="{FF2B5EF4-FFF2-40B4-BE49-F238E27FC236}">
                <a16:creationId xmlns:a16="http://schemas.microsoft.com/office/drawing/2014/main" id="{9E60EEE5-AE0D-A8ED-499E-A04207E0A33B}"/>
              </a:ext>
            </a:extLst>
          </p:cNvPr>
          <p:cNvSpPr/>
          <p:nvPr/>
        </p:nvSpPr>
        <p:spPr>
          <a:xfrm>
            <a:off x="2477486"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69AE18A9-C5AE-AEB8-1CD1-C8149AC4A81C}"/>
              </a:ext>
            </a:extLst>
          </p:cNvPr>
          <p:cNvSpPr/>
          <p:nvPr/>
        </p:nvSpPr>
        <p:spPr>
          <a:xfrm>
            <a:off x="2476242" y="76470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8" name="Rectangle 27">
            <a:extLst>
              <a:ext uri="{FF2B5EF4-FFF2-40B4-BE49-F238E27FC236}">
                <a16:creationId xmlns:a16="http://schemas.microsoft.com/office/drawing/2014/main" id="{EAC173D2-93C9-E51F-5DDD-2671AE569049}"/>
              </a:ext>
            </a:extLst>
          </p:cNvPr>
          <p:cNvSpPr/>
          <p:nvPr/>
        </p:nvSpPr>
        <p:spPr>
          <a:xfrm>
            <a:off x="1127448" y="76470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9" name="Equals 28">
            <a:extLst>
              <a:ext uri="{FF2B5EF4-FFF2-40B4-BE49-F238E27FC236}">
                <a16:creationId xmlns:a16="http://schemas.microsoft.com/office/drawing/2014/main" id="{8D597F02-9193-7DD6-D4C9-7AA3516111E4}"/>
              </a:ext>
            </a:extLst>
          </p:cNvPr>
          <p:cNvSpPr/>
          <p:nvPr/>
        </p:nvSpPr>
        <p:spPr>
          <a:xfrm>
            <a:off x="1805756" y="86993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0" name="Heart 29">
            <a:extLst>
              <a:ext uri="{FF2B5EF4-FFF2-40B4-BE49-F238E27FC236}">
                <a16:creationId xmlns:a16="http://schemas.microsoft.com/office/drawing/2014/main" id="{A640C6F5-63A3-CB06-9B7C-4912E1B6EE1D}"/>
              </a:ext>
            </a:extLst>
          </p:cNvPr>
          <p:cNvSpPr/>
          <p:nvPr/>
        </p:nvSpPr>
        <p:spPr>
          <a:xfrm>
            <a:off x="2559369" y="1419063"/>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Equals 31">
            <a:extLst>
              <a:ext uri="{FF2B5EF4-FFF2-40B4-BE49-F238E27FC236}">
                <a16:creationId xmlns:a16="http://schemas.microsoft.com/office/drawing/2014/main" id="{4718FA21-1B90-3BE1-A015-E7485EC2D0D5}"/>
              </a:ext>
            </a:extLst>
          </p:cNvPr>
          <p:cNvSpPr/>
          <p:nvPr/>
        </p:nvSpPr>
        <p:spPr>
          <a:xfrm>
            <a:off x="1826391" y="1464846"/>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3" name="Rectangle 32">
            <a:extLst>
              <a:ext uri="{FF2B5EF4-FFF2-40B4-BE49-F238E27FC236}">
                <a16:creationId xmlns:a16="http://schemas.microsoft.com/office/drawing/2014/main" id="{95B16EE4-A070-0826-87F6-860DF3847710}"/>
              </a:ext>
            </a:extLst>
          </p:cNvPr>
          <p:cNvSpPr/>
          <p:nvPr/>
        </p:nvSpPr>
        <p:spPr>
          <a:xfrm>
            <a:off x="1127448"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4" name="Rectangle 33">
            <a:extLst>
              <a:ext uri="{FF2B5EF4-FFF2-40B4-BE49-F238E27FC236}">
                <a16:creationId xmlns:a16="http://schemas.microsoft.com/office/drawing/2014/main" id="{7DD449ED-2056-171D-DA3E-22C095080672}"/>
              </a:ext>
            </a:extLst>
          </p:cNvPr>
          <p:cNvSpPr/>
          <p:nvPr/>
        </p:nvSpPr>
        <p:spPr>
          <a:xfrm>
            <a:off x="1127448"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59C119A6-7ADD-D99A-9D0D-8E04B20CF1AE}"/>
              </a:ext>
            </a:extLst>
          </p:cNvPr>
          <p:cNvSpPr/>
          <p:nvPr/>
        </p:nvSpPr>
        <p:spPr>
          <a:xfrm>
            <a:off x="2476242"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6" name="Rectangle 35">
            <a:extLst>
              <a:ext uri="{FF2B5EF4-FFF2-40B4-BE49-F238E27FC236}">
                <a16:creationId xmlns:a16="http://schemas.microsoft.com/office/drawing/2014/main" id="{A03D695A-85B2-CFCF-FF58-1E10D08DEDB7}"/>
              </a:ext>
            </a:extLst>
          </p:cNvPr>
          <p:cNvSpPr/>
          <p:nvPr/>
        </p:nvSpPr>
        <p:spPr>
          <a:xfrm>
            <a:off x="2476242"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Equals 36">
            <a:extLst>
              <a:ext uri="{FF2B5EF4-FFF2-40B4-BE49-F238E27FC236}">
                <a16:creationId xmlns:a16="http://schemas.microsoft.com/office/drawing/2014/main" id="{93B37DAB-FF42-954C-29FF-353D76C8795A}"/>
              </a:ext>
            </a:extLst>
          </p:cNvPr>
          <p:cNvSpPr/>
          <p:nvPr/>
        </p:nvSpPr>
        <p:spPr>
          <a:xfrm>
            <a:off x="1814994" y="210342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8" name="Equals 37">
            <a:extLst>
              <a:ext uri="{FF2B5EF4-FFF2-40B4-BE49-F238E27FC236}">
                <a16:creationId xmlns:a16="http://schemas.microsoft.com/office/drawing/2014/main" id="{99D51795-EB2B-8103-9421-B6ABD885C8F5}"/>
              </a:ext>
            </a:extLst>
          </p:cNvPr>
          <p:cNvSpPr/>
          <p:nvPr/>
        </p:nvSpPr>
        <p:spPr>
          <a:xfrm>
            <a:off x="1826391" y="272778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9" name="Heart 38">
            <a:extLst>
              <a:ext uri="{FF2B5EF4-FFF2-40B4-BE49-F238E27FC236}">
                <a16:creationId xmlns:a16="http://schemas.microsoft.com/office/drawing/2014/main" id="{CD4F875C-2097-CDE7-BB62-07986A89BB03}"/>
              </a:ext>
            </a:extLst>
          </p:cNvPr>
          <p:cNvSpPr/>
          <p:nvPr/>
        </p:nvSpPr>
        <p:spPr>
          <a:xfrm>
            <a:off x="1215031" y="2051967"/>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Heart 39">
            <a:extLst>
              <a:ext uri="{FF2B5EF4-FFF2-40B4-BE49-F238E27FC236}">
                <a16:creationId xmlns:a16="http://schemas.microsoft.com/office/drawing/2014/main" id="{7F482FD0-87CD-12C7-0598-970A07184386}"/>
              </a:ext>
            </a:extLst>
          </p:cNvPr>
          <p:cNvSpPr/>
          <p:nvPr/>
        </p:nvSpPr>
        <p:spPr>
          <a:xfrm>
            <a:off x="1215030" y="266778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Heart 40">
            <a:extLst>
              <a:ext uri="{FF2B5EF4-FFF2-40B4-BE49-F238E27FC236}">
                <a16:creationId xmlns:a16="http://schemas.microsoft.com/office/drawing/2014/main" id="{B987A4F4-66E4-EBF8-00A1-803D2E0EC7F0}"/>
              </a:ext>
            </a:extLst>
          </p:cNvPr>
          <p:cNvSpPr/>
          <p:nvPr/>
        </p:nvSpPr>
        <p:spPr>
          <a:xfrm>
            <a:off x="2569604" y="2656243"/>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Heart 41">
            <a:extLst>
              <a:ext uri="{FF2B5EF4-FFF2-40B4-BE49-F238E27FC236}">
                <a16:creationId xmlns:a16="http://schemas.microsoft.com/office/drawing/2014/main" id="{265D9493-A31D-44A6-0193-D228979571D9}"/>
              </a:ext>
            </a:extLst>
          </p:cNvPr>
          <p:cNvSpPr/>
          <p:nvPr/>
        </p:nvSpPr>
        <p:spPr>
          <a:xfrm>
            <a:off x="2555569" y="141906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Heart 2">
            <a:extLst>
              <a:ext uri="{FF2B5EF4-FFF2-40B4-BE49-F238E27FC236}">
                <a16:creationId xmlns:a16="http://schemas.microsoft.com/office/drawing/2014/main" id="{A9FC6854-0218-AA32-EA0B-AC3A5E8C5FD7}"/>
              </a:ext>
            </a:extLst>
          </p:cNvPr>
          <p:cNvSpPr/>
          <p:nvPr/>
        </p:nvSpPr>
        <p:spPr>
          <a:xfrm>
            <a:off x="2569604" y="2654058"/>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36439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2.5E-6 0 L -0.02943 0.04005 C -0.03555 0.04907 -0.04466 0.05394 -0.0543 0.05394 C -0.06524 0.05394 -0.07396 0.04907 -0.08008 0.04005 L -0.10938 0 " pathEditMode="relative" rAng="0" ptsTypes="AAAAA">
                                      <p:cBhvr>
                                        <p:cTn id="46" dur="2000" fill="hold"/>
                                        <p:tgtEl>
                                          <p:spTgt spid="42"/>
                                        </p:tgtEl>
                                        <p:attrNameLst>
                                          <p:attrName>ppt_x</p:attrName>
                                          <p:attrName>ppt_y</p:attrName>
                                        </p:attrNameLst>
                                      </p:cBhvr>
                                      <p:rCtr x="-5469" y="2685"/>
                                    </p:animMotion>
                                  </p:childTnLst>
                                </p:cTn>
                              </p:par>
                              <p:par>
                                <p:cTn id="47" presetID="10" presetClass="exit" presetSubtype="0" fill="hold" nodeType="withEffect">
                                  <p:stCondLst>
                                    <p:cond delay="0"/>
                                  </p:stCondLst>
                                  <p:childTnLst>
                                    <p:animEffect transition="out" filter="fade">
                                      <p:cBhvr>
                                        <p:cTn id="48" dur="500"/>
                                        <p:tgtEl>
                                          <p:spTgt spid="31">
                                            <p:txEl>
                                              <p:pRg st="0" end="0"/>
                                            </p:txEl>
                                          </p:spTgt>
                                        </p:tgtEl>
                                      </p:cBhvr>
                                    </p:animEffect>
                                    <p:set>
                                      <p:cBhvr>
                                        <p:cTn id="49" dur="1" fill="hold">
                                          <p:stCondLst>
                                            <p:cond delay="499"/>
                                          </p:stCondLst>
                                        </p:cTn>
                                        <p:tgtEl>
                                          <p:spTgt spid="31">
                                            <p:txEl>
                                              <p:pRg st="0" end="0"/>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0" nodeType="clickEffect">
                                  <p:stCondLst>
                                    <p:cond delay="0"/>
                                  </p:stCondLst>
                                  <p:childTnLst>
                                    <p:animMotion origin="layout" path="M 6.25E-7 -2.59259E-6 L -0.02943 0.04005 C -0.03555 0.04908 -0.04466 0.05394 -0.0543 0.05394 C -0.06523 0.05394 -0.07396 0.04908 -0.08008 0.04005 L -0.10938 -2.59259E-6 " pathEditMode="relative" rAng="0" ptsTypes="AAAAA">
                                      <p:cBhvr>
                                        <p:cTn id="58" dur="2000" fill="hold"/>
                                        <p:tgtEl>
                                          <p:spTgt spid="3"/>
                                        </p:tgtEl>
                                        <p:attrNameLst>
                                          <p:attrName>ppt_x</p:attrName>
                                          <p:attrName>ppt_y</p:attrName>
                                        </p:attrNameLst>
                                      </p:cBhvr>
                                      <p:rCtr x="-5469" y="2685"/>
                                    </p:animMotion>
                                  </p:childTnLst>
                                </p:cTn>
                              </p:par>
                            </p:childTnLst>
                          </p:cTn>
                        </p:par>
                        <p:par>
                          <p:cTn id="59" fill="hold">
                            <p:stCondLst>
                              <p:cond delay="2000"/>
                            </p:stCondLst>
                            <p:childTnLst>
                              <p:par>
                                <p:cTn id="60" presetID="10" presetClass="exit" presetSubtype="0" fill="hold" grpId="0" nodeType="after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1">
                                            <p:bg/>
                                          </p:spTgt>
                                        </p:tgtEl>
                                        <p:attrNameLst>
                                          <p:attrName>style.visibility</p:attrName>
                                        </p:attrNameLst>
                                      </p:cBhvr>
                                      <p:to>
                                        <p:strVal val="hidden"/>
                                      </p:to>
                                    </p:set>
                                  </p:childTnLst>
                                </p:cTn>
                              </p:par>
                              <p:par>
                                <p:cTn id="71" presetID="1" presetClass="exit" presetSubtype="0" fill="hold" grpId="2"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animBg="1"/>
      <p:bldP spid="31" grpId="1" build="allAtOnce"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39" grpId="2" animBg="1"/>
      <p:bldP spid="40" grpId="0" animBg="1"/>
      <p:bldP spid="40" grpId="1" animBg="1"/>
      <p:bldP spid="40" grpId="2" animBg="1"/>
      <p:bldP spid="41" grpId="0" animBg="1"/>
      <p:bldP spid="41" grpId="1" animBg="1"/>
      <p:bldP spid="42" grpId="0" animBg="1"/>
      <p:bldP spid="42" grpId="1" animBg="1"/>
      <p:bldP spid="42" grpId="2" animBg="1"/>
      <p:bldP spid="3" grpId="0" animBg="1"/>
      <p:bldP spid="3" grpId="1" animBg="1"/>
      <p:bldP spid="3"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2D592D-460E-4418-A608-19CA8B1D66FA}"/>
              </a:ext>
            </a:extLst>
          </p:cNvPr>
          <p:cNvSpPr>
            <a:spLocks noGrp="1"/>
          </p:cNvSpPr>
          <p:nvPr>
            <p:ph type="title"/>
          </p:nvPr>
        </p:nvSpPr>
        <p:spPr/>
        <p:txBody>
          <a:bodyPr/>
          <a:lstStyle/>
          <a:p>
            <a:r>
              <a:rPr lang="ru-RU" dirty="0"/>
              <a:t>Выделение и освобождение сырой памяти</a:t>
            </a:r>
          </a:p>
        </p:txBody>
      </p:sp>
      <p:sp>
        <p:nvSpPr>
          <p:cNvPr id="3" name="Объект 2">
            <a:extLst>
              <a:ext uri="{FF2B5EF4-FFF2-40B4-BE49-F238E27FC236}">
                <a16:creationId xmlns:a16="http://schemas.microsoft.com/office/drawing/2014/main" id="{579102B7-B903-4D42-B95C-C105BF780FB6}"/>
              </a:ext>
            </a:extLst>
          </p:cNvPr>
          <p:cNvSpPr>
            <a:spLocks noGrp="1"/>
          </p:cNvSpPr>
          <p:nvPr>
            <p:ph idx="1"/>
          </p:nvPr>
        </p:nvSpPr>
        <p:spPr>
          <a:xfrm>
            <a:off x="838200" y="1825625"/>
            <a:ext cx="8642176" cy="4351338"/>
          </a:xfrm>
        </p:spPr>
        <p:txBody>
          <a:bodyPr/>
          <a:lstStyle/>
          <a:p>
            <a:r>
              <a:rPr lang="ru-RU" dirty="0"/>
              <a:t>Чтобы выделить массив неинициализированной памяти в куче, используется функция </a:t>
            </a:r>
            <a:r>
              <a:rPr lang="en-US" dirty="0">
                <a:hlinkClick r:id="rId2"/>
              </a:rPr>
              <a:t>operator new</a:t>
            </a:r>
            <a:r>
              <a:rPr lang="en-US" dirty="0"/>
              <a:t>.</a:t>
            </a:r>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new</a:t>
            </a:r>
            <a:r>
              <a:rPr lang="en-US" b="0" dirty="0">
                <a:solidFill>
                  <a:srgbClr val="000000"/>
                </a:solidFill>
                <a:effectLst/>
                <a:latin typeface="Consolas" panose="020B0609020204030204" pitchFamily="49" charset="0"/>
              </a:rPr>
              <a:t>(std::</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size);</a:t>
            </a:r>
          </a:p>
          <a:p>
            <a:pPr lvl="1"/>
            <a:r>
              <a:rPr lang="ru-RU" dirty="0"/>
              <a:t>Другие версии этой функции позволяют управлять выравниванием данных</a:t>
            </a:r>
            <a:endParaRPr lang="en-US" dirty="0"/>
          </a:p>
          <a:p>
            <a:endParaRPr lang="ru-RU" dirty="0"/>
          </a:p>
          <a:p>
            <a:r>
              <a:rPr lang="ru-RU" dirty="0"/>
              <a:t>Чтобы вернуть неинициализированную память в кучу</a:t>
            </a:r>
            <a:r>
              <a:rPr lang="en-US" dirty="0"/>
              <a:t>, </a:t>
            </a:r>
            <a:r>
              <a:rPr lang="ru-RU" dirty="0"/>
              <a:t>служит парная функция </a:t>
            </a:r>
            <a:r>
              <a:rPr lang="en-US" dirty="0">
                <a:hlinkClick r:id="rId3"/>
              </a:rPr>
              <a:t>operator delete</a:t>
            </a:r>
            <a:endParaRPr lang="en-US" dirty="0"/>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2821503D-0CF7-6977-449E-23E347938C5F}"/>
              </a:ext>
            </a:extLst>
          </p:cNvPr>
          <p:cNvPicPr>
            <a:picLocks noChangeAspect="1"/>
          </p:cNvPicPr>
          <p:nvPr/>
        </p:nvPicPr>
        <p:blipFill>
          <a:blip r:embed="rId4"/>
          <a:stretch>
            <a:fillRect/>
          </a:stretch>
        </p:blipFill>
        <p:spPr>
          <a:xfrm>
            <a:off x="9596051" y="1825625"/>
            <a:ext cx="1757749" cy="1738146"/>
          </a:xfrm>
          <a:prstGeom prst="rect">
            <a:avLst/>
          </a:prstGeom>
        </p:spPr>
      </p:pic>
      <p:pic>
        <p:nvPicPr>
          <p:cNvPr id="7" name="Picture 6">
            <a:extLst>
              <a:ext uri="{FF2B5EF4-FFF2-40B4-BE49-F238E27FC236}">
                <a16:creationId xmlns:a16="http://schemas.microsoft.com/office/drawing/2014/main" id="{33AE2A7E-E0F5-520D-755F-D9133504D7F8}"/>
              </a:ext>
            </a:extLst>
          </p:cNvPr>
          <p:cNvPicPr>
            <a:picLocks noChangeAspect="1"/>
          </p:cNvPicPr>
          <p:nvPr/>
        </p:nvPicPr>
        <p:blipFill>
          <a:blip r:embed="rId5"/>
          <a:stretch>
            <a:fillRect/>
          </a:stretch>
        </p:blipFill>
        <p:spPr>
          <a:xfrm>
            <a:off x="9648098" y="4293096"/>
            <a:ext cx="1738146" cy="1738146"/>
          </a:xfrm>
          <a:prstGeom prst="rect">
            <a:avLst/>
          </a:prstGeom>
        </p:spPr>
      </p:pic>
    </p:spTree>
    <p:extLst>
      <p:ext uri="{BB962C8B-B14F-4D97-AF65-F5344CB8AC3E}">
        <p14:creationId xmlns:p14="http://schemas.microsoft.com/office/powerpoint/2010/main" val="27050694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FBDE336-7A97-4521-A56D-8CB12577817C}"/>
              </a:ext>
            </a:extLst>
          </p:cNvPr>
          <p:cNvSpPr>
            <a:spLocks noGrp="1"/>
          </p:cNvSpPr>
          <p:nvPr>
            <p:ph type="title"/>
          </p:nvPr>
        </p:nvSpPr>
        <p:spPr/>
        <p:txBody>
          <a:bodyPr/>
          <a:lstStyle/>
          <a:p>
            <a:r>
              <a:rPr lang="ru-RU" dirty="0"/>
              <a:t>Работа с сырой памятью</a:t>
            </a:r>
          </a:p>
        </p:txBody>
      </p:sp>
      <p:sp>
        <p:nvSpPr>
          <p:cNvPr id="6" name="TextBox 5">
            <a:extLst>
              <a:ext uri="{FF2B5EF4-FFF2-40B4-BE49-F238E27FC236}">
                <a16:creationId xmlns:a16="http://schemas.microsoft.com/office/drawing/2014/main" id="{FE78653D-0374-4548-8306-FCDB1F824854}"/>
              </a:ext>
            </a:extLst>
          </p:cNvPr>
          <p:cNvSpPr txBox="1"/>
          <p:nvPr/>
        </p:nvSpPr>
        <p:spPr>
          <a:xfrm>
            <a:off x="838200" y="2413337"/>
            <a:ext cx="7562056" cy="2246769"/>
          </a:xfrm>
          <a:prstGeom prst="rect">
            <a:avLst/>
          </a:prstGeom>
          <a:noFill/>
        </p:spPr>
        <p:txBody>
          <a:bodyPr wrap="square">
            <a:spAutoFit/>
          </a:bodyPr>
          <a:lstStyle/>
          <a:p>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 operator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sizeof</a:t>
            </a:r>
            <a:r>
              <a:rPr lang="en-US" sz="2000" b="0" dirty="0">
                <a:solidFill>
                  <a:srgbClr val="000000"/>
                </a:solidFill>
                <a:effectLst/>
                <a:latin typeface="Consolas" panose="020B0609020204030204" pitchFamily="49" charset="0"/>
              </a:rPr>
              <a:t>(Cat));</a:t>
            </a:r>
          </a:p>
          <a:p>
            <a:r>
              <a:rPr lang="en-US" sz="2000" b="0" dirty="0">
                <a:solidFill>
                  <a:srgbClr val="000000"/>
                </a:solidFill>
                <a:effectLst/>
                <a:latin typeface="Consolas" panose="020B0609020204030204" pitchFamily="49" charset="0"/>
              </a:rPr>
              <a:t>    Cat* cat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Cat(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Murka</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a:t>
            </a:r>
            <a:r>
              <a:rPr lang="en-US" sz="2000" b="0" dirty="0" err="1">
                <a:solidFill>
                  <a:srgbClr val="000000"/>
                </a:solidFill>
                <a:effectLst/>
                <a:latin typeface="Consolas" panose="020B0609020204030204" pitchFamily="49" charset="0"/>
              </a:rPr>
              <a:t>SayHello</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cat-&gt;~Cat();</a:t>
            </a:r>
          </a:p>
          <a:p>
            <a:r>
              <a:rPr lang="en-US" sz="2000" b="0" dirty="0">
                <a:solidFill>
                  <a:srgbClr val="000000"/>
                </a:solidFill>
                <a:effectLst/>
                <a:latin typeface="Consolas" panose="020B0609020204030204" pitchFamily="49" charset="0"/>
              </a:rPr>
              <a:t>    operator delete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52E7C4C4-ACDA-49FA-9AEA-60D06EB9146F}"/>
              </a:ext>
            </a:extLst>
          </p:cNvPr>
          <p:cNvSpPr txBox="1"/>
          <p:nvPr/>
        </p:nvSpPr>
        <p:spPr>
          <a:xfrm>
            <a:off x="1055440" y="5382755"/>
            <a:ext cx="576064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ru-RU" dirty="0">
                <a:latin typeface="Consolas" panose="020B0609020204030204" pitchFamily="49" charset="0"/>
              </a:rPr>
              <a:t> </a:t>
            </a:r>
            <a:r>
              <a:rPr lang="ru-RU" dirty="0" err="1">
                <a:latin typeface="Consolas" panose="020B0609020204030204" pitchFamily="49" charset="0"/>
              </a:rPr>
              <a:t>Murka</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4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p:txBody>
      </p:sp>
      <p:sp>
        <p:nvSpPr>
          <p:cNvPr id="9" name="Прямоугольник 8">
            <a:extLst>
              <a:ext uri="{FF2B5EF4-FFF2-40B4-BE49-F238E27FC236}">
                <a16:creationId xmlns:a16="http://schemas.microsoft.com/office/drawing/2014/main" id="{8A7A1246-F828-4151-9FF8-2FA8D2D7363F}"/>
              </a:ext>
            </a:extLst>
          </p:cNvPr>
          <p:cNvSpPr/>
          <p:nvPr/>
        </p:nvSpPr>
        <p:spPr>
          <a:xfrm>
            <a:off x="8447584" y="2029008"/>
            <a:ext cx="3481064" cy="3992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a:solidFill>
                  <a:schemeClr val="tx1"/>
                </a:solidFill>
              </a:rPr>
              <a:t>Куча</a:t>
            </a:r>
          </a:p>
        </p:txBody>
      </p:sp>
      <p:sp>
        <p:nvSpPr>
          <p:cNvPr id="10" name="Прямоугольник 9">
            <a:extLst>
              <a:ext uri="{FF2B5EF4-FFF2-40B4-BE49-F238E27FC236}">
                <a16:creationId xmlns:a16="http://schemas.microsoft.com/office/drawing/2014/main" id="{717B3D2D-536F-4056-9855-222182CF9D4C}"/>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11" name="TextBox 10">
            <a:extLst>
              <a:ext uri="{FF2B5EF4-FFF2-40B4-BE49-F238E27FC236}">
                <a16:creationId xmlns:a16="http://schemas.microsoft.com/office/drawing/2014/main" id="{C7040DAE-9191-4477-AED1-90B7837FDCEA}"/>
              </a:ext>
            </a:extLst>
          </p:cNvPr>
          <p:cNvSpPr txBox="1"/>
          <p:nvPr/>
        </p:nvSpPr>
        <p:spPr>
          <a:xfrm>
            <a:off x="7151440" y="3352055"/>
            <a:ext cx="648072" cy="369332"/>
          </a:xfrm>
          <a:prstGeom prst="rect">
            <a:avLst/>
          </a:prstGeom>
          <a:noFill/>
          <a:ln>
            <a:solidFill>
              <a:schemeClr val="tx1"/>
            </a:solidFill>
          </a:ln>
        </p:spPr>
        <p:txBody>
          <a:bodyPr wrap="square" rtlCol="0">
            <a:spAutoFit/>
          </a:bodyPr>
          <a:lstStyle/>
          <a:p>
            <a:r>
              <a:rPr lang="en-US" dirty="0" err="1"/>
              <a:t>buf</a:t>
            </a:r>
            <a:endParaRPr lang="ru-RU" dirty="0"/>
          </a:p>
        </p:txBody>
      </p:sp>
      <p:sp>
        <p:nvSpPr>
          <p:cNvPr id="12" name="TextBox 11">
            <a:extLst>
              <a:ext uri="{FF2B5EF4-FFF2-40B4-BE49-F238E27FC236}">
                <a16:creationId xmlns:a16="http://schemas.microsoft.com/office/drawing/2014/main" id="{5008F471-DFD1-4874-974C-00CF415E35DB}"/>
              </a:ext>
            </a:extLst>
          </p:cNvPr>
          <p:cNvSpPr txBox="1"/>
          <p:nvPr/>
        </p:nvSpPr>
        <p:spPr>
          <a:xfrm>
            <a:off x="7162010" y="4417722"/>
            <a:ext cx="637502" cy="369332"/>
          </a:xfrm>
          <a:prstGeom prst="rect">
            <a:avLst/>
          </a:prstGeom>
          <a:noFill/>
          <a:ln>
            <a:solidFill>
              <a:schemeClr val="tx1"/>
            </a:solidFill>
          </a:ln>
        </p:spPr>
        <p:txBody>
          <a:bodyPr wrap="square" rtlCol="0">
            <a:spAutoFit/>
          </a:bodyPr>
          <a:lstStyle/>
          <a:p>
            <a:r>
              <a:rPr lang="en-US" dirty="0"/>
              <a:t>cat</a:t>
            </a:r>
            <a:endParaRPr lang="ru-RU" dirty="0"/>
          </a:p>
        </p:txBody>
      </p:sp>
      <p:cxnSp>
        <p:nvCxnSpPr>
          <p:cNvPr id="14" name="Прямая со стрелкой 13">
            <a:extLst>
              <a:ext uri="{FF2B5EF4-FFF2-40B4-BE49-F238E27FC236}">
                <a16:creationId xmlns:a16="http://schemas.microsoft.com/office/drawing/2014/main" id="{827935D4-3E81-4E51-9191-4B3D2B8B8A45}"/>
              </a:ext>
            </a:extLst>
          </p:cNvPr>
          <p:cNvCxnSpPr>
            <a:cxnSpLocks/>
            <a:stCxn id="11" idx="3"/>
            <a:endCxn id="10" idx="1"/>
          </p:cNvCxnSpPr>
          <p:nvPr/>
        </p:nvCxnSpPr>
        <p:spPr>
          <a:xfrm>
            <a:off x="7799512" y="3536721"/>
            <a:ext cx="10706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D3ADBA0A-3F9B-4425-BCDB-5C062255247E}"/>
              </a:ext>
            </a:extLst>
          </p:cNvPr>
          <p:cNvCxnSpPr>
            <a:cxnSpLocks/>
            <a:stCxn id="12" idx="3"/>
            <a:endCxn id="19" idx="1"/>
          </p:cNvCxnSpPr>
          <p:nvPr/>
        </p:nvCxnSpPr>
        <p:spPr>
          <a:xfrm flipV="1">
            <a:off x="7799512" y="3536721"/>
            <a:ext cx="1070654" cy="10656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a:extLst>
              <a:ext uri="{FF2B5EF4-FFF2-40B4-BE49-F238E27FC236}">
                <a16:creationId xmlns:a16="http://schemas.microsoft.com/office/drawing/2014/main" id="{0F66F846-A89F-4B86-A435-9EDFE6FEA373}"/>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nsolas" panose="020B0609020204030204" pitchFamily="49" charset="0"/>
              </a:rPr>
              <a:t>Cat</a:t>
            </a:r>
          </a:p>
          <a:p>
            <a:r>
              <a:rPr lang="en-US" dirty="0">
                <a:latin typeface="Consolas" panose="020B0609020204030204" pitchFamily="49" charset="0"/>
              </a:rPr>
              <a:t> </a:t>
            </a:r>
            <a:r>
              <a:rPr lang="en-US" dirty="0" err="1">
                <a:latin typeface="Consolas" panose="020B0609020204030204" pitchFamily="49" charset="0"/>
              </a:rPr>
              <a:t>m_name</a:t>
            </a:r>
            <a:r>
              <a:rPr lang="en-US" dirty="0">
                <a:latin typeface="Consolas" panose="020B0609020204030204" pitchFamily="49" charset="0"/>
              </a:rPr>
              <a:t>: “</a:t>
            </a:r>
            <a:r>
              <a:rPr lang="en-US" dirty="0" err="1">
                <a:latin typeface="Consolas" panose="020B0609020204030204" pitchFamily="49" charset="0"/>
              </a:rPr>
              <a:t>Murka</a:t>
            </a:r>
            <a:r>
              <a:rPr lang="en-US" dirty="0">
                <a:latin typeface="Consolas" panose="020B0609020204030204" pitchFamily="49" charset="0"/>
              </a:rPr>
              <a:t>”</a:t>
            </a:r>
          </a:p>
          <a:p>
            <a:r>
              <a:rPr lang="en-US" dirty="0">
                <a:latin typeface="Consolas" panose="020B0609020204030204" pitchFamily="49" charset="0"/>
              </a:rPr>
              <a:t> m_age:4</a:t>
            </a:r>
          </a:p>
        </p:txBody>
      </p:sp>
    </p:spTree>
    <p:extLst>
      <p:ext uri="{BB962C8B-B14F-4D97-AF65-F5344CB8AC3E}">
        <p14:creationId xmlns:p14="http://schemas.microsoft.com/office/powerpoint/2010/main" val="8609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xEl>
                                              <p:pRg st="1" end="1"/>
                                            </p:txEl>
                                          </p:spTgt>
                                        </p:tgtEl>
                                      </p:cBhvr>
                                    </p:animEffect>
                                    <p:animScale>
                                      <p:cBhvr>
                                        <p:cTn id="7" dur="250" autoRev="1" fill="hold"/>
                                        <p:tgtEl>
                                          <p:spTgt spid="6">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6">
                                            <p:txEl>
                                              <p:pRg st="3" end="3"/>
                                            </p:txEl>
                                          </p:spTgt>
                                        </p:tgtEl>
                                      </p:cBhvr>
                                    </p:animEffect>
                                    <p:animScale>
                                      <p:cBhvr>
                                        <p:cTn id="46" dur="250" autoRev="1" fill="hold"/>
                                        <p:tgtEl>
                                          <p:spTgt spid="6">
                                            <p:txEl>
                                              <p:pRg st="3" end="3"/>
                                            </p:tx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fade">
                                      <p:cBhvr>
                                        <p:cTn id="51" dur="500"/>
                                        <p:tgtEl>
                                          <p:spTgt spid="8">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6">
                                            <p:txEl>
                                              <p:pRg st="4" end="4"/>
                                            </p:txEl>
                                          </p:spTgt>
                                        </p:tgtEl>
                                      </p:cBhvr>
                                    </p:animEffect>
                                    <p:animScale>
                                      <p:cBhvr>
                                        <p:cTn id="56" dur="250" autoRev="1" fill="hold"/>
                                        <p:tgtEl>
                                          <p:spTgt spid="6">
                                            <p:txEl>
                                              <p:pRg st="4" end="4"/>
                                            </p:txEl>
                                          </p:spTgt>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Effect transition="in" filter="fade">
                                      <p:cBhvr>
                                        <p:cTn id="61" dur="500"/>
                                        <p:tgtEl>
                                          <p:spTgt spid="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
                                            <p:txEl>
                                              <p:pRg st="5" end="5"/>
                                            </p:txEl>
                                          </p:spTgt>
                                        </p:tgtEl>
                                      </p:cBhvr>
                                    </p:animEffect>
                                    <p:animScale>
                                      <p:cBhvr>
                                        <p:cTn id="71" dur="250" autoRev="1" fill="hold"/>
                                        <p:tgtEl>
                                          <p:spTgt spid="6">
                                            <p:txEl>
                                              <p:pRg st="5" end="5"/>
                                            </p:txEl>
                                          </p:spTgt>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nodeType="clickEffect">
                                  <p:stCondLst>
                                    <p:cond delay="0"/>
                                  </p:stCondLst>
                                  <p:childTnLst>
                                    <p:animEffect transition="out" filter="fade">
                                      <p:cBhvr>
                                        <p:cTn id="80" dur="500" tmFilter="0, 0; .2, .5; .8, .5; 1, 0"/>
                                        <p:tgtEl>
                                          <p:spTgt spid="6">
                                            <p:txEl>
                                              <p:pRg st="6" end="6"/>
                                            </p:txEl>
                                          </p:spTgt>
                                        </p:tgtEl>
                                      </p:cBhvr>
                                    </p:animEffect>
                                    <p:animScale>
                                      <p:cBhvr>
                                        <p:cTn id="81" dur="250" autoRev="1" fill="hold"/>
                                        <p:tgtEl>
                                          <p:spTgt spid="6">
                                            <p:txEl>
                                              <p:pRg st="6" end="6"/>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4"/>
                                        </p:tgtEl>
                                      </p:cBhvr>
                                    </p:animEffect>
                                    <p:set>
                                      <p:cBhvr>
                                        <p:cTn id="86" dur="1" fill="hold">
                                          <p:stCondLst>
                                            <p:cond delay="499"/>
                                          </p:stCondLst>
                                        </p:cTn>
                                        <p:tgtEl>
                                          <p:spTgt spid="14"/>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
                                        </p:tgtEl>
                                      </p:cBhvr>
                                    </p:animEffect>
                                    <p:set>
                                      <p:cBhvr>
                                        <p:cTn id="89" dur="1" fill="hold">
                                          <p:stCondLst>
                                            <p:cond delay="499"/>
                                          </p:stCondLst>
                                        </p:cTn>
                                        <p:tgtEl>
                                          <p:spTgt spid="1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9" grpId="0" animBg="1"/>
      <p:bldP spid="19"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28EF0-ED35-4ACF-BE37-D98AB2E4F754}"/>
              </a:ext>
            </a:extLst>
          </p:cNvPr>
          <p:cNvSpPr txBox="1"/>
          <p:nvPr/>
        </p:nvSpPr>
        <p:spPr>
          <a:xfrm>
            <a:off x="0" y="0"/>
            <a:ext cx="12192000" cy="7017306"/>
          </a:xfrm>
          <a:prstGeom prst="rect">
            <a:avLst/>
          </a:prstGeom>
          <a:noFill/>
        </p:spPr>
        <p:txBody>
          <a:bodyPr wrap="square">
            <a:spAutoFit/>
          </a:bodyPr>
          <a:lstStyle/>
          <a:p>
            <a:r>
              <a:rPr lang="en-US" sz="1500" b="0" dirty="0">
                <a:solidFill>
                  <a:srgbClr val="0000FF"/>
                </a:solidFill>
                <a:effectLst/>
                <a:latin typeface="Consolas" panose="020B0609020204030204" pitchFamily="49" charset="0"/>
              </a:rPr>
              <a:t>template</a:t>
            </a:r>
            <a:r>
              <a:rPr lang="en-US" sz="1500" b="0" dirty="0">
                <a:solidFill>
                  <a:srgbClr val="000000"/>
                </a:solidFill>
                <a:effectLst/>
                <a:latin typeface="Consolas" panose="020B0609020204030204" pitchFamily="49" charset="0"/>
              </a:rPr>
              <a:t> &lt;</a:t>
            </a:r>
            <a:r>
              <a:rPr lang="en-US" sz="1500" b="0" dirty="0" err="1">
                <a:solidFill>
                  <a:srgbClr val="0000FF"/>
                </a:solidFill>
                <a:effectLst/>
                <a:latin typeface="Consolas" panose="020B0609020204030204" pitchFamily="49" charset="0"/>
              </a:rPr>
              <a:t>typename</a:t>
            </a:r>
            <a:r>
              <a:rPr lang="en-US" sz="1500" b="0" dirty="0">
                <a:solidFill>
                  <a:srgbClr val="000000"/>
                </a:solidFill>
                <a:effectLst/>
                <a:latin typeface="Consolas" panose="020B0609020204030204" pitchFamily="49" charset="0"/>
              </a:rPr>
              <a:t> T&gt;</a:t>
            </a:r>
          </a:p>
          <a:p>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Vector {</a:t>
            </a:r>
          </a:p>
          <a:p>
            <a:r>
              <a:rPr lang="en-US" sz="1500" b="0" dirty="0">
                <a:solidFill>
                  <a:srgbClr val="0000FF"/>
                </a:solidFill>
                <a:effectLst/>
                <a:latin typeface="Consolas" panose="020B0609020204030204" pitchFamily="49" charset="0"/>
              </a:rPr>
              <a:t>private:</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Выделяет сырую память под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элементов и возвращает указатель на неё</a:t>
            </a:r>
            <a:endParaRPr lang="ru-RU" sz="1500" b="0" dirty="0">
              <a:solidFill>
                <a:srgbClr val="000000"/>
              </a:solidFill>
              <a:effectLst/>
              <a:latin typeface="Consolas" panose="020B0609020204030204" pitchFamily="49" charset="0"/>
            </a:endParaRPr>
          </a:p>
          <a:p>
            <a:r>
              <a:rPr lang="ru-RU"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Allocate(</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n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 </a:t>
            </a:r>
            <a:r>
              <a:rPr lang="en-US" sz="1500" b="0" dirty="0" err="1">
                <a:solidFill>
                  <a:srgbClr val="0000FF"/>
                </a:solidFill>
                <a:effectLst/>
                <a:latin typeface="Consolas" panose="020B0609020204030204" pitchFamily="49" charset="0"/>
              </a:rPr>
              <a:t>static_cast</a:t>
            </a:r>
            <a:r>
              <a:rPr lang="en-US" sz="1500" b="0" dirty="0">
                <a:solidFill>
                  <a:srgbClr val="000000"/>
                </a:solidFill>
                <a:effectLst/>
                <a:latin typeface="Consolas" panose="020B0609020204030204" pitchFamily="49" charset="0"/>
              </a:rPr>
              <a:t>&lt;T*&gt;(operator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(n * </a:t>
            </a:r>
            <a:r>
              <a:rPr lang="en-US" sz="1500" b="0" dirty="0" err="1">
                <a:solidFill>
                  <a:srgbClr val="0000FF"/>
                </a:solidFill>
                <a:effectLst/>
                <a:latin typeface="Consolas" panose="020B0609020204030204" pitchFamily="49" charset="0"/>
              </a:rPr>
              <a:t>sizeof</a:t>
            </a:r>
            <a:r>
              <a:rPr lang="en-US" sz="1500" b="0" dirty="0">
                <a:solidFill>
                  <a:srgbClr val="000000"/>
                </a:solidFill>
                <a:effectLst/>
                <a:latin typeface="Consolas" panose="020B0609020204030204" pitchFamily="49" charset="0"/>
              </a:rPr>
              <a:t>(T)))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Освобождает сырую память, выделенную ранее по адресу </a:t>
            </a:r>
            <a:r>
              <a:rPr lang="en-US" sz="1500" b="0" dirty="0" err="1">
                <a:solidFill>
                  <a:srgbClr val="008000"/>
                </a:solidFill>
                <a:effectLst/>
                <a:latin typeface="Consolas" panose="020B0609020204030204" pitchFamily="49" charset="0"/>
              </a:rPr>
              <a:t>buf</a:t>
            </a:r>
            <a:r>
              <a:rPr lang="en-US" sz="1500" b="0" dirty="0">
                <a:solidFill>
                  <a:srgbClr val="008000"/>
                </a:solidFill>
                <a:effectLst/>
                <a:latin typeface="Consolas" panose="020B0609020204030204" pitchFamily="49" charset="0"/>
              </a:rPr>
              <a:t> </a:t>
            </a:r>
            <a:r>
              <a:rPr lang="ru-RU" sz="1500" b="0" dirty="0">
                <a:solidFill>
                  <a:srgbClr val="008000"/>
                </a:solidFill>
                <a:effectLst/>
                <a:latin typeface="Consolas" panose="020B0609020204030204" pitchFamily="49" charset="0"/>
              </a:rPr>
              <a:t>при помощи </a:t>
            </a:r>
            <a:r>
              <a:rPr lang="en-US" sz="1500" b="0" dirty="0">
                <a:solidFill>
                  <a:srgbClr val="008000"/>
                </a:solidFill>
                <a:effectLst/>
                <a:latin typeface="Consolas" panose="020B0609020204030204" pitchFamily="49" charset="0"/>
              </a:rPr>
              <a:t>Allocate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Deallocate(T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operator delete(</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деструкторы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объектов массива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DestroyN</a:t>
            </a:r>
            <a:r>
              <a:rPr lang="en-US" sz="1500" b="0" dirty="0">
                <a:solidFill>
                  <a:srgbClr val="000000"/>
                </a:solidFill>
                <a:effectLst/>
                <a:latin typeface="Consolas" panose="020B0609020204030204" pitchFamily="49" charset="0"/>
              </a:rPr>
              <a:t>(T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n;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Destroy(</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 объекта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Destroy(T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-&gt;~T();</a:t>
            </a:r>
          </a:p>
          <a:p>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T* data_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capacity_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size_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1656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500"/>
                                        <p:tgtEl>
                                          <p:spTgt spid="4">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animEffect transition="in" filter="fade">
                                      <p:cBhvr>
                                        <p:cTn id="35" dur="500"/>
                                        <p:tgtEl>
                                          <p:spTgt spid="4">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4" end="14"/>
                                            </p:txEl>
                                          </p:spTgt>
                                        </p:tgtEl>
                                        <p:attrNameLst>
                                          <p:attrName>style.visibility</p:attrName>
                                        </p:attrNameLst>
                                      </p:cBhvr>
                                      <p:to>
                                        <p:strVal val="visible"/>
                                      </p:to>
                                    </p:set>
                                    <p:animEffect transition="in" filter="fade">
                                      <p:cBhvr>
                                        <p:cTn id="38" dur="500"/>
                                        <p:tgtEl>
                                          <p:spTgt spid="4">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animEffect transition="in" filter="fade">
                                      <p:cBhvr>
                                        <p:cTn id="41" dur="500"/>
                                        <p:tgtEl>
                                          <p:spTgt spid="4">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6" end="16"/>
                                            </p:txEl>
                                          </p:spTgt>
                                        </p:tgtEl>
                                        <p:attrNameLst>
                                          <p:attrName>style.visibility</p:attrName>
                                        </p:attrNameLst>
                                      </p:cBhvr>
                                      <p:to>
                                        <p:strVal val="visible"/>
                                      </p:to>
                                    </p:set>
                                    <p:animEffect transition="in" filter="fade">
                                      <p:cBhvr>
                                        <p:cTn id="44" dur="500"/>
                                        <p:tgtEl>
                                          <p:spTgt spid="4">
                                            <p:txEl>
                                              <p:pRg st="16" end="1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animEffect transition="in" filter="fade">
                                      <p:cBhvr>
                                        <p:cTn id="47" dur="500"/>
                                        <p:tgtEl>
                                          <p:spTgt spid="4">
                                            <p:txEl>
                                              <p:pRg st="17" end="1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8" end="18"/>
                                            </p:txEl>
                                          </p:spTgt>
                                        </p:tgtEl>
                                        <p:attrNameLst>
                                          <p:attrName>style.visibility</p:attrName>
                                        </p:attrNameLst>
                                      </p:cBhvr>
                                      <p:to>
                                        <p:strVal val="visible"/>
                                      </p:to>
                                    </p:set>
                                    <p:animEffect transition="in" filter="fade">
                                      <p:cBhvr>
                                        <p:cTn id="50" dur="500"/>
                                        <p:tgtEl>
                                          <p:spTgt spid="4">
                                            <p:txEl>
                                              <p:pRg st="18"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animEffect transition="in" filter="fade">
                                      <p:cBhvr>
                                        <p:cTn id="55" dur="500"/>
                                        <p:tgtEl>
                                          <p:spTgt spid="4">
                                            <p:txEl>
                                              <p:pRg st="20" end="2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21" end="21"/>
                                            </p:txEl>
                                          </p:spTgt>
                                        </p:tgtEl>
                                        <p:attrNameLst>
                                          <p:attrName>style.visibility</p:attrName>
                                        </p:attrNameLst>
                                      </p:cBhvr>
                                      <p:to>
                                        <p:strVal val="visible"/>
                                      </p:to>
                                    </p:set>
                                    <p:animEffect transition="in" filter="fade">
                                      <p:cBhvr>
                                        <p:cTn id="58" dur="500"/>
                                        <p:tgtEl>
                                          <p:spTgt spid="4">
                                            <p:txEl>
                                              <p:pRg st="21" end="2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2" end="22"/>
                                            </p:txEl>
                                          </p:spTgt>
                                        </p:tgtEl>
                                        <p:attrNameLst>
                                          <p:attrName>style.visibility</p:attrName>
                                        </p:attrNameLst>
                                      </p:cBhvr>
                                      <p:to>
                                        <p:strVal val="visible"/>
                                      </p:to>
                                    </p:set>
                                    <p:animEffect transition="in" filter="fade">
                                      <p:cBhvr>
                                        <p:cTn id="61" dur="500"/>
                                        <p:tgtEl>
                                          <p:spTgt spid="4">
                                            <p:txEl>
                                              <p:pRg st="22" end="2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3" end="23"/>
                                            </p:txEl>
                                          </p:spTgt>
                                        </p:tgtEl>
                                        <p:attrNameLst>
                                          <p:attrName>style.visibility</p:attrName>
                                        </p:attrNameLst>
                                      </p:cBhvr>
                                      <p:to>
                                        <p:strVal val="visible"/>
                                      </p:to>
                                    </p:set>
                                    <p:animEffect transition="in" filter="fade">
                                      <p:cBhvr>
                                        <p:cTn id="64"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6340A-1736-40EB-82EB-861C058CBD3A}"/>
              </a:ext>
            </a:extLst>
          </p:cNvPr>
          <p:cNvSpPr txBox="1"/>
          <p:nvPr/>
        </p:nvSpPr>
        <p:spPr>
          <a:xfrm>
            <a:off x="119336" y="0"/>
            <a:ext cx="12072664" cy="689419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Vector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Vector() = </a:t>
            </a:r>
            <a:r>
              <a:rPr lang="en-US" sz="1700" b="0" dirty="0">
                <a:solidFill>
                  <a:srgbClr val="0000FF"/>
                </a:solidFill>
                <a:effectLst/>
                <a:latin typeface="Consolas" panose="020B0609020204030204" pitchFamily="49" charset="0"/>
              </a:rPr>
              <a:t>default</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explicit</a:t>
            </a:r>
            <a:r>
              <a:rPr lang="en-US" sz="1700" b="0" dirty="0">
                <a:solidFill>
                  <a:srgbClr val="000000"/>
                </a:solidFill>
                <a:effectLst/>
                <a:latin typeface="Consolas" panose="020B0609020204030204" pitchFamily="49" charset="0"/>
              </a:rPr>
              <a:t> Vector(</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size)</a:t>
            </a:r>
          </a:p>
          <a:p>
            <a:r>
              <a:rPr lang="en-US" sz="1700" b="0" dirty="0">
                <a:solidFill>
                  <a:srgbClr val="000000"/>
                </a:solidFill>
                <a:effectLst/>
                <a:latin typeface="Consolas" panose="020B0609020204030204" pitchFamily="49" charset="0"/>
              </a:rPr>
              <a:t>            : data_(Allocate(size))</a:t>
            </a:r>
          </a:p>
          <a:p>
            <a:r>
              <a:rPr lang="en-US" sz="1700" b="0" dirty="0">
                <a:solidFill>
                  <a:srgbClr val="000000"/>
                </a:solidFill>
                <a:effectLst/>
                <a:latin typeface="Consolas" panose="020B0609020204030204" pitchFamily="49" charset="0"/>
              </a:rPr>
              <a:t>            , capacity_(size)</a:t>
            </a:r>
          </a:p>
          <a:p>
            <a:r>
              <a:rPr lang="en-US" sz="1700" b="0" dirty="0">
                <a:solidFill>
                  <a:srgbClr val="000000"/>
                </a:solidFill>
                <a:effectLst/>
                <a:latin typeface="Consolas" panose="020B0609020204030204" pitchFamily="49" charset="0"/>
              </a:rPr>
              <a:t>            , size_(size)</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try</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for</a:t>
            </a:r>
            <a:r>
              <a:rPr lang="en-US" sz="1700" b="0" dirty="0">
                <a:solidFill>
                  <a:srgbClr val="000000"/>
                </a:solidFill>
                <a:effectLst/>
                <a:latin typeface="Consolas" panose="020B0609020204030204" pitchFamily="49" charset="0"/>
              </a:rPr>
              <a:t>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size;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(data_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catch</a:t>
            </a:r>
            <a:r>
              <a:rPr lang="en-US" sz="1700" b="0" dirty="0">
                <a:solidFill>
                  <a:srgbClr val="000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В переменной </a:t>
            </a:r>
            <a:r>
              <a:rPr lang="en-US" sz="1700" b="0" dirty="0" err="1">
                <a:solidFill>
                  <a:srgbClr val="008000"/>
                </a:solidFill>
                <a:effectLst/>
                <a:latin typeface="Consolas" panose="020B0609020204030204" pitchFamily="49" charset="0"/>
              </a:rPr>
              <a:t>i</a:t>
            </a:r>
            <a:r>
              <a:rPr lang="en-US" sz="1700" b="0" dirty="0">
                <a:solidFill>
                  <a:srgbClr val="008000"/>
                </a:solidFill>
                <a:effectLst/>
                <a:latin typeface="Consolas" panose="020B0609020204030204" pitchFamily="49" charset="0"/>
              </a:rPr>
              <a:t> </a:t>
            </a:r>
            <a:r>
              <a:rPr lang="ru-RU" sz="1700" b="0" dirty="0">
                <a:solidFill>
                  <a:srgbClr val="008000"/>
                </a:solidFill>
                <a:effectLst/>
                <a:latin typeface="Consolas" panose="020B0609020204030204" pitchFamily="49" charset="0"/>
              </a:rPr>
              <a:t>содержится количество созданных элементов.</a:t>
            </a:r>
            <a:endParaRPr lang="ru-RU" sz="1700" b="0" dirty="0">
              <a:solidFill>
                <a:srgbClr val="000000"/>
              </a:solidFill>
              <a:effectLst/>
              <a:latin typeface="Consolas" panose="020B0609020204030204" pitchFamily="49" charset="0"/>
            </a:endParaRPr>
          </a:p>
          <a:p>
            <a:r>
              <a:rPr lang="ru-RU" sz="1700" b="0" dirty="0">
                <a:solidFill>
                  <a:srgbClr val="008000"/>
                </a:solidFill>
                <a:effectLst/>
                <a:latin typeface="Consolas" panose="020B0609020204030204" pitchFamily="49" charset="0"/>
              </a:rPr>
              <a:t>            // Теперь их надо разрушить</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DestroyN</a:t>
            </a:r>
            <a:r>
              <a:rPr lang="en-US" sz="1700" b="0" dirty="0">
                <a:solidFill>
                  <a:srgbClr val="000000"/>
                </a:solidFill>
                <a:effectLst/>
                <a:latin typeface="Consolas" panose="020B0609020204030204" pitchFamily="49" charset="0"/>
              </a:rPr>
              <a:t>(data_,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Освобождаем память, выделенную через </a:t>
            </a:r>
            <a:r>
              <a:rPr lang="en-US" sz="1700" b="0" dirty="0">
                <a:solidFill>
                  <a:srgbClr val="008000"/>
                </a:solidFill>
                <a:effectLst/>
                <a:latin typeface="Consolas" panose="020B0609020204030204" pitchFamily="49" charset="0"/>
              </a:rPr>
              <a:t>Allocate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Deallocate(data_);</a:t>
            </a:r>
          </a:p>
          <a:p>
            <a:r>
              <a:rPr lang="en-US" sz="1700" b="0" dirty="0">
                <a:solidFill>
                  <a:srgbClr val="008000"/>
                </a:solidFill>
                <a:effectLst/>
                <a:latin typeface="Consolas" panose="020B0609020204030204" pitchFamily="49" charset="0"/>
              </a:rPr>
              <a:t>            // </a:t>
            </a:r>
            <a:r>
              <a:rPr lang="ru-RU" sz="1700" b="0" dirty="0" err="1">
                <a:solidFill>
                  <a:srgbClr val="008000"/>
                </a:solidFill>
                <a:effectLst/>
                <a:latin typeface="Consolas" panose="020B0609020204030204" pitchFamily="49" charset="0"/>
              </a:rPr>
              <a:t>Перевыбрасываем</a:t>
            </a:r>
            <a:r>
              <a:rPr lang="ru-RU" sz="1700" b="0" dirty="0">
                <a:solidFill>
                  <a:srgbClr val="008000"/>
                </a:solidFill>
                <a:effectLst/>
                <a:latin typeface="Consolas" panose="020B0609020204030204" pitchFamily="49" charset="0"/>
              </a:rPr>
              <a:t> пойманное исключение, чтобы сообщить об ошибке создания объекта</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throw</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510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fade">
                                      <p:cBhvr>
                                        <p:cTn id="18" dur="500"/>
                                        <p:tgtEl>
                                          <p:spTgt spid="3">
                                            <p:txEl>
                                              <p:pRg st="12" end="1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fade">
                                      <p:cBhvr>
                                        <p:cTn id="26" dur="500"/>
                                        <p:tgtEl>
                                          <p:spTgt spid="3">
                                            <p:txEl>
                                              <p:pRg st="14" end="1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fade">
                                      <p:cBhvr>
                                        <p:cTn id="29" dur="500"/>
                                        <p:tgtEl>
                                          <p:spTgt spid="3">
                                            <p:txEl>
                                              <p:pRg st="15" end="1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Effect transition="in" filter="fade">
                                      <p:cBhvr>
                                        <p:cTn id="32" dur="500"/>
                                        <p:tgtEl>
                                          <p:spTgt spid="3">
                                            <p:txEl>
                                              <p:pRg st="16" end="1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Effect transition="in" filter="fade">
                                      <p:cBhvr>
                                        <p:cTn id="35" dur="500"/>
                                        <p:tgtEl>
                                          <p:spTgt spid="3">
                                            <p:txEl>
                                              <p:pRg st="17" end="1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0" end="20"/>
                                            </p:txEl>
                                          </p:spTgt>
                                        </p:tgtEl>
                                        <p:attrNameLst>
                                          <p:attrName>style.visibility</p:attrName>
                                        </p:attrNameLst>
                                      </p:cBhvr>
                                      <p:to>
                                        <p:strVal val="visible"/>
                                      </p:to>
                                    </p:set>
                                    <p:animEffect transition="in" filter="fade">
                                      <p:cBhvr>
                                        <p:cTn id="44" dur="500"/>
                                        <p:tgtEl>
                                          <p:spTgt spid="3">
                                            <p:txEl>
                                              <p:pRg st="20" end="2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animEffect transition="in" filter="fade">
                                      <p:cBhvr>
                                        <p:cTn id="47" dur="500"/>
                                        <p:tgtEl>
                                          <p:spTgt spid="3">
                                            <p:txEl>
                                              <p:pRg st="21" end="2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2" end="22"/>
                                            </p:txEl>
                                          </p:spTgt>
                                        </p:tgtEl>
                                        <p:attrNameLst>
                                          <p:attrName>style.visibility</p:attrName>
                                        </p:attrNameLst>
                                      </p:cBhvr>
                                      <p:to>
                                        <p:strVal val="visible"/>
                                      </p:to>
                                    </p:set>
                                    <p:animEffect transition="in" filter="fade">
                                      <p:cBhvr>
                                        <p:cTn id="50"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1950E-E657-4980-AA49-9E275D5B8441}"/>
              </a:ext>
            </a:extLst>
          </p:cNvPr>
          <p:cNvSpPr>
            <a:spLocks noGrp="1"/>
          </p:cNvSpPr>
          <p:nvPr>
            <p:ph type="title"/>
          </p:nvPr>
        </p:nvSpPr>
        <p:spPr/>
        <p:txBody>
          <a:bodyPr/>
          <a:lstStyle/>
          <a:p>
            <a:r>
              <a:rPr lang="ru-RU" dirty="0"/>
              <a:t>Функции для работы с неинициализированной памятью</a:t>
            </a:r>
          </a:p>
        </p:txBody>
      </p:sp>
      <p:sp>
        <p:nvSpPr>
          <p:cNvPr id="3" name="Объект 2">
            <a:extLst>
              <a:ext uri="{FF2B5EF4-FFF2-40B4-BE49-F238E27FC236}">
                <a16:creationId xmlns:a16="http://schemas.microsoft.com/office/drawing/2014/main" id="{DC5A8D33-9DBC-4057-8D37-994B0CC90652}"/>
              </a:ext>
            </a:extLst>
          </p:cNvPr>
          <p:cNvSpPr>
            <a:spLocks noGrp="1"/>
          </p:cNvSpPr>
          <p:nvPr>
            <p:ph idx="1"/>
          </p:nvPr>
        </p:nvSpPr>
        <p:spPr/>
        <p:txBody>
          <a:bodyPr>
            <a:normAutofit fontScale="92500"/>
          </a:bodyPr>
          <a:lstStyle/>
          <a:p>
            <a:r>
              <a:rPr lang="ru-RU" dirty="0"/>
              <a:t>Создают и удаляют группы объектов в неинициализированной памяти</a:t>
            </a:r>
          </a:p>
          <a:p>
            <a:pPr lvl="1"/>
            <a:r>
              <a:rPr lang="en-US" dirty="0">
                <a:hlinkClick r:id="rId2"/>
              </a:rPr>
              <a:t>std::</a:t>
            </a:r>
            <a:r>
              <a:rPr lang="en-US" dirty="0" err="1">
                <a:hlinkClick r:id="rId2"/>
              </a:rPr>
              <a:t>uninitialized_copy</a:t>
            </a:r>
            <a:r>
              <a:rPr lang="en-US" dirty="0"/>
              <a:t> </a:t>
            </a:r>
            <a:r>
              <a:rPr lang="ru-RU" dirty="0"/>
              <a:t>и</a:t>
            </a:r>
            <a:r>
              <a:rPr lang="en-US" dirty="0"/>
              <a:t> </a:t>
            </a:r>
            <a:r>
              <a:rPr lang="en-US" dirty="0">
                <a:hlinkClick r:id="rId3"/>
              </a:rPr>
              <a:t>std::</a:t>
            </a:r>
            <a:r>
              <a:rPr lang="en-US" dirty="0" err="1">
                <a:hlinkClick r:id="rId3"/>
              </a:rPr>
              <a:t>uninitialized_copy_n</a:t>
            </a:r>
            <a:endParaRPr lang="en-US" dirty="0"/>
          </a:p>
          <a:p>
            <a:pPr lvl="1"/>
            <a:r>
              <a:rPr lang="en-US" dirty="0">
                <a:hlinkClick r:id="rId4"/>
              </a:rPr>
              <a:t>std::</a:t>
            </a:r>
            <a:r>
              <a:rPr lang="en-US" dirty="0" err="1">
                <a:hlinkClick r:id="rId4"/>
              </a:rPr>
              <a:t>uninitialized_fill</a:t>
            </a:r>
            <a:r>
              <a:rPr lang="en-US" dirty="0"/>
              <a:t> </a:t>
            </a:r>
            <a:r>
              <a:rPr lang="ru-RU" dirty="0"/>
              <a:t>и </a:t>
            </a:r>
            <a:r>
              <a:rPr lang="en-US" dirty="0">
                <a:hlinkClick r:id="rId5"/>
              </a:rPr>
              <a:t>std::</a:t>
            </a:r>
            <a:r>
              <a:rPr lang="en-US" dirty="0" err="1">
                <a:hlinkClick r:id="rId5"/>
              </a:rPr>
              <a:t>uninitialized_fill_n</a:t>
            </a:r>
            <a:endParaRPr lang="en-US" dirty="0"/>
          </a:p>
          <a:p>
            <a:pPr lvl="1"/>
            <a:r>
              <a:rPr lang="en-US" dirty="0">
                <a:hlinkClick r:id="rId6"/>
              </a:rPr>
              <a:t>std::</a:t>
            </a:r>
            <a:r>
              <a:rPr lang="en-US" dirty="0" err="1">
                <a:hlinkClick r:id="rId6"/>
              </a:rPr>
              <a:t>uninitialized_move</a:t>
            </a:r>
            <a:r>
              <a:rPr lang="en-US" dirty="0"/>
              <a:t> </a:t>
            </a:r>
            <a:r>
              <a:rPr lang="ru-RU" dirty="0"/>
              <a:t>и </a:t>
            </a:r>
            <a:r>
              <a:rPr lang="en-US" dirty="0">
                <a:hlinkClick r:id="rId7"/>
              </a:rPr>
              <a:t>std::</a:t>
            </a:r>
            <a:r>
              <a:rPr lang="en-US" dirty="0" err="1">
                <a:hlinkClick r:id="rId7"/>
              </a:rPr>
              <a:t>uninitialized_move_n</a:t>
            </a:r>
            <a:endParaRPr lang="en-US" dirty="0"/>
          </a:p>
          <a:p>
            <a:pPr lvl="1"/>
            <a:r>
              <a:rPr lang="en-US" dirty="0">
                <a:hlinkClick r:id="rId8"/>
              </a:rPr>
              <a:t>std::</a:t>
            </a:r>
            <a:r>
              <a:rPr lang="en-US" dirty="0" err="1">
                <a:hlinkClick r:id="rId8"/>
              </a:rPr>
              <a:t>uninitialized_default_construct</a:t>
            </a:r>
            <a:r>
              <a:rPr lang="en-US" dirty="0"/>
              <a:t> </a:t>
            </a:r>
            <a:r>
              <a:rPr lang="ru-RU" dirty="0"/>
              <a:t>и </a:t>
            </a:r>
            <a:r>
              <a:rPr lang="en-US" dirty="0">
                <a:hlinkClick r:id="rId9"/>
              </a:rPr>
              <a:t>std::</a:t>
            </a:r>
            <a:r>
              <a:rPr lang="en-US" dirty="0" err="1">
                <a:hlinkClick r:id="rId9"/>
              </a:rPr>
              <a:t>uninitialized_default_construct_n</a:t>
            </a:r>
            <a:endParaRPr lang="en-US" dirty="0"/>
          </a:p>
          <a:p>
            <a:pPr lvl="1"/>
            <a:r>
              <a:rPr lang="en-US" dirty="0">
                <a:hlinkClick r:id="rId10"/>
              </a:rPr>
              <a:t>std::</a:t>
            </a:r>
            <a:r>
              <a:rPr lang="en-US" dirty="0" err="1">
                <a:hlinkClick r:id="rId10"/>
              </a:rPr>
              <a:t>uninitialized_value_construct</a:t>
            </a:r>
            <a:r>
              <a:rPr lang="en-US" dirty="0"/>
              <a:t> </a:t>
            </a:r>
            <a:r>
              <a:rPr lang="ru-RU" dirty="0"/>
              <a:t>и </a:t>
            </a:r>
            <a:r>
              <a:rPr lang="en-US" dirty="0">
                <a:hlinkClick r:id="rId11"/>
              </a:rPr>
              <a:t>std::</a:t>
            </a:r>
            <a:r>
              <a:rPr lang="en-US" dirty="0" err="1">
                <a:hlinkClick r:id="rId11"/>
              </a:rPr>
              <a:t>uninitialized_value_construct_n</a:t>
            </a:r>
            <a:endParaRPr lang="en-US" dirty="0"/>
          </a:p>
          <a:p>
            <a:pPr lvl="1"/>
            <a:r>
              <a:rPr lang="en-US" dirty="0">
                <a:hlinkClick r:id="rId12"/>
              </a:rPr>
              <a:t>std::</a:t>
            </a:r>
            <a:r>
              <a:rPr lang="en-US" dirty="0" err="1">
                <a:hlinkClick r:id="rId12"/>
              </a:rPr>
              <a:t>destroy_at</a:t>
            </a:r>
            <a:endParaRPr lang="en-US" dirty="0"/>
          </a:p>
          <a:p>
            <a:pPr lvl="1"/>
            <a:r>
              <a:rPr lang="en-US" dirty="0">
                <a:hlinkClick r:id="rId13"/>
              </a:rPr>
              <a:t>std::destroy</a:t>
            </a:r>
            <a:r>
              <a:rPr lang="en-US" dirty="0"/>
              <a:t> </a:t>
            </a:r>
            <a:r>
              <a:rPr lang="ru-RU" dirty="0"/>
              <a:t>и </a:t>
            </a:r>
            <a:r>
              <a:rPr lang="en-US" dirty="0">
                <a:hlinkClick r:id="rId14"/>
              </a:rPr>
              <a:t>std::</a:t>
            </a:r>
            <a:r>
              <a:rPr lang="en-US" dirty="0" err="1">
                <a:hlinkClick r:id="rId14"/>
              </a:rPr>
              <a:t>destroy_n</a:t>
            </a:r>
            <a:endParaRPr lang="en-US" dirty="0"/>
          </a:p>
          <a:p>
            <a:pPr lvl="1"/>
            <a:r>
              <a:rPr lang="en-US" dirty="0">
                <a:hlinkClick r:id="rId15"/>
              </a:rPr>
              <a:t>std::</a:t>
            </a:r>
            <a:r>
              <a:rPr lang="en-US" dirty="0" err="1">
                <a:hlinkClick r:id="rId15"/>
              </a:rPr>
              <a:t>construct_at</a:t>
            </a:r>
            <a:endParaRPr lang="ru-RU" dirty="0"/>
          </a:p>
          <a:p>
            <a:r>
              <a:rPr lang="ru-RU" dirty="0"/>
              <a:t>Если конструктор выбросит исключение, они удаляют элементы, которые были сконструированы</a:t>
            </a:r>
          </a:p>
        </p:txBody>
      </p:sp>
    </p:spTree>
    <p:extLst>
      <p:ext uri="{BB962C8B-B14F-4D97-AF65-F5344CB8AC3E}">
        <p14:creationId xmlns:p14="http://schemas.microsoft.com/office/powerpoint/2010/main" val="25954450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3E7548D-8AC5-4DC5-8FB2-969129B18529}"/>
              </a:ext>
            </a:extLst>
          </p:cNvPr>
          <p:cNvSpPr>
            <a:spLocks noGrp="1"/>
          </p:cNvSpPr>
          <p:nvPr>
            <p:ph type="title"/>
          </p:nvPr>
        </p:nvSpPr>
        <p:spPr/>
        <p:txBody>
          <a:bodyPr/>
          <a:lstStyle/>
          <a:p>
            <a:r>
              <a:rPr lang="ru-RU" dirty="0"/>
              <a:t>Прочие средства работы с динамической памятью</a:t>
            </a:r>
          </a:p>
        </p:txBody>
      </p:sp>
      <p:sp>
        <p:nvSpPr>
          <p:cNvPr id="5" name="Текст 4">
            <a:extLst>
              <a:ext uri="{FF2B5EF4-FFF2-40B4-BE49-F238E27FC236}">
                <a16:creationId xmlns:a16="http://schemas.microsoft.com/office/drawing/2014/main" id="{A604F2FF-9579-466B-B316-DBF4299AA04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6318454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1055440" y="2017714"/>
            <a:ext cx="9865096"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785859-6921-4995-984B-443DBEDD32B1}"/>
              </a:ext>
            </a:extLst>
          </p:cNvPr>
          <p:cNvSpPr>
            <a:spLocks noGrp="1"/>
          </p:cNvSpPr>
          <p:nvPr>
            <p:ph type="title"/>
          </p:nvPr>
        </p:nvSpPr>
        <p:spPr/>
        <p:txBody>
          <a:bodyPr/>
          <a:lstStyle/>
          <a:p>
            <a:r>
              <a:rPr lang="ru-RU" dirty="0"/>
              <a:t>Проблемы ручного управления памятью</a:t>
            </a:r>
          </a:p>
        </p:txBody>
      </p:sp>
      <p:sp>
        <p:nvSpPr>
          <p:cNvPr id="5" name="Текст 4">
            <a:extLst>
              <a:ext uri="{FF2B5EF4-FFF2-40B4-BE49-F238E27FC236}">
                <a16:creationId xmlns:a16="http://schemas.microsoft.com/office/drawing/2014/main" id="{934CF4CA-597D-407F-9ADD-25F0D335FBA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83760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CD6BF097-045B-1595-408E-34C200F254E0}"/>
              </a:ext>
            </a:extLst>
          </p:cNvPr>
          <p:cNvGrpSpPr/>
          <p:nvPr/>
        </p:nvGrpSpPr>
        <p:grpSpPr>
          <a:xfrm>
            <a:off x="6093753" y="1998915"/>
            <a:ext cx="5758606" cy="1440160"/>
            <a:chOff x="6093753" y="1998915"/>
            <a:chExt cx="5758606" cy="1440160"/>
          </a:xfrm>
        </p:grpSpPr>
        <p:sp>
          <p:nvSpPr>
            <p:cNvPr id="3" name="Rectangle 2">
              <a:extLst>
                <a:ext uri="{FF2B5EF4-FFF2-40B4-BE49-F238E27FC236}">
                  <a16:creationId xmlns:a16="http://schemas.microsoft.com/office/drawing/2014/main" id="{4E74012E-CA08-1F8B-E983-20BF0DBBFE33}"/>
                </a:ext>
              </a:extLst>
            </p:cNvPr>
            <p:cNvSpPr/>
            <p:nvPr/>
          </p:nvSpPr>
          <p:spPr>
            <a:xfrm>
              <a:off x="60937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AF8837-91B4-8BC2-7AEB-387E3BB8D585}"/>
                </a:ext>
              </a:extLst>
            </p:cNvPr>
            <p:cNvSpPr/>
            <p:nvPr/>
          </p:nvSpPr>
          <p:spPr>
            <a:xfrm>
              <a:off x="64537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FB0215-53EA-DA0D-8867-419C95626DDE}"/>
                </a:ext>
              </a:extLst>
            </p:cNvPr>
            <p:cNvSpPr/>
            <p:nvPr/>
          </p:nvSpPr>
          <p:spPr>
            <a:xfrm>
              <a:off x="68138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36EE3E-FD8F-1EAA-DD04-24713B76355D}"/>
                </a:ext>
              </a:extLst>
            </p:cNvPr>
            <p:cNvSpPr/>
            <p:nvPr/>
          </p:nvSpPr>
          <p:spPr>
            <a:xfrm>
              <a:off x="717387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6D628B-E227-413E-BB6C-317C8461ADEB}"/>
                </a:ext>
              </a:extLst>
            </p:cNvPr>
            <p:cNvSpPr/>
            <p:nvPr/>
          </p:nvSpPr>
          <p:spPr>
            <a:xfrm>
              <a:off x="753391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0418C6-A51A-9264-AB5F-DC6D42F73188}"/>
                </a:ext>
              </a:extLst>
            </p:cNvPr>
            <p:cNvSpPr/>
            <p:nvPr/>
          </p:nvSpPr>
          <p:spPr>
            <a:xfrm>
              <a:off x="78939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7EA23C-AA56-1F3B-71A9-048FE4D32798}"/>
                </a:ext>
              </a:extLst>
            </p:cNvPr>
            <p:cNvSpPr/>
            <p:nvPr/>
          </p:nvSpPr>
          <p:spPr>
            <a:xfrm>
              <a:off x="82539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105ED7-1C40-E96B-4400-3EE8EDC8E1CC}"/>
                </a:ext>
              </a:extLst>
            </p:cNvPr>
            <p:cNvSpPr/>
            <p:nvPr/>
          </p:nvSpPr>
          <p:spPr>
            <a:xfrm>
              <a:off x="86140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9F75478-6C28-A550-E8C5-95E2551506F8}"/>
                </a:ext>
              </a:extLst>
            </p:cNvPr>
            <p:cNvSpPr/>
            <p:nvPr/>
          </p:nvSpPr>
          <p:spPr>
            <a:xfrm>
              <a:off x="89720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BDDCB61-804F-A549-B9B7-1044D2113CF7}"/>
                </a:ext>
              </a:extLst>
            </p:cNvPr>
            <p:cNvSpPr/>
            <p:nvPr/>
          </p:nvSpPr>
          <p:spPr>
            <a:xfrm>
              <a:off x="93320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31A3D72-9848-BE0D-955B-8C300D94BEF8}"/>
                </a:ext>
              </a:extLst>
            </p:cNvPr>
            <p:cNvSpPr/>
            <p:nvPr/>
          </p:nvSpPr>
          <p:spPr>
            <a:xfrm>
              <a:off x="96921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7FD6E5-D807-02F8-8CC9-BC50924BC7D7}"/>
                </a:ext>
              </a:extLst>
            </p:cNvPr>
            <p:cNvSpPr/>
            <p:nvPr/>
          </p:nvSpPr>
          <p:spPr>
            <a:xfrm>
              <a:off x="1005215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02BB640-2A93-586D-0176-40657F462E07}"/>
                </a:ext>
              </a:extLst>
            </p:cNvPr>
            <p:cNvSpPr/>
            <p:nvPr/>
          </p:nvSpPr>
          <p:spPr>
            <a:xfrm>
              <a:off x="1041219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21F544-214E-C957-0D3F-A38B90F16C13}"/>
                </a:ext>
              </a:extLst>
            </p:cNvPr>
            <p:cNvSpPr/>
            <p:nvPr/>
          </p:nvSpPr>
          <p:spPr>
            <a:xfrm>
              <a:off x="107722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3706F11-1A81-7B7A-4716-5CB1301E3481}"/>
                </a:ext>
              </a:extLst>
            </p:cNvPr>
            <p:cNvSpPr/>
            <p:nvPr/>
          </p:nvSpPr>
          <p:spPr>
            <a:xfrm>
              <a:off x="111322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9C8C8DF-61C7-AF89-DDAF-C4D22F995F27}"/>
                </a:ext>
              </a:extLst>
            </p:cNvPr>
            <p:cNvSpPr/>
            <p:nvPr/>
          </p:nvSpPr>
          <p:spPr>
            <a:xfrm>
              <a:off x="114923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9119DE6-F283-D65A-35AE-EF7E36184950}"/>
                </a:ext>
              </a:extLst>
            </p:cNvPr>
            <p:cNvSpPr/>
            <p:nvPr/>
          </p:nvSpPr>
          <p:spPr>
            <a:xfrm>
              <a:off x="60937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988D986-0A92-A858-811A-4AB7E38839B5}"/>
                </a:ext>
              </a:extLst>
            </p:cNvPr>
            <p:cNvSpPr/>
            <p:nvPr/>
          </p:nvSpPr>
          <p:spPr>
            <a:xfrm>
              <a:off x="64537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7918133-0AE9-79F5-CD60-4BF7DEAC289E}"/>
                </a:ext>
              </a:extLst>
            </p:cNvPr>
            <p:cNvSpPr/>
            <p:nvPr/>
          </p:nvSpPr>
          <p:spPr>
            <a:xfrm>
              <a:off x="68138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AB184ED-F68F-D2BC-55E4-264B9DD1A24A}"/>
                </a:ext>
              </a:extLst>
            </p:cNvPr>
            <p:cNvSpPr/>
            <p:nvPr/>
          </p:nvSpPr>
          <p:spPr>
            <a:xfrm>
              <a:off x="717387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213E736-AA74-FBE0-3288-1F6EBFBFCC34}"/>
                </a:ext>
              </a:extLst>
            </p:cNvPr>
            <p:cNvSpPr/>
            <p:nvPr/>
          </p:nvSpPr>
          <p:spPr>
            <a:xfrm>
              <a:off x="753391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B28388-2A3B-801A-55B3-BEB1BCB1D66C}"/>
                </a:ext>
              </a:extLst>
            </p:cNvPr>
            <p:cNvSpPr/>
            <p:nvPr/>
          </p:nvSpPr>
          <p:spPr>
            <a:xfrm>
              <a:off x="78939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C967223-9902-17E2-359A-EEFF886FE313}"/>
                </a:ext>
              </a:extLst>
            </p:cNvPr>
            <p:cNvSpPr/>
            <p:nvPr/>
          </p:nvSpPr>
          <p:spPr>
            <a:xfrm>
              <a:off x="82539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2E3DA19-5AD9-2142-DB23-64FC523D9D6F}"/>
                </a:ext>
              </a:extLst>
            </p:cNvPr>
            <p:cNvSpPr/>
            <p:nvPr/>
          </p:nvSpPr>
          <p:spPr>
            <a:xfrm>
              <a:off x="86140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B4AFB62-FA1A-97C9-B35E-37BD97B9878B}"/>
                </a:ext>
              </a:extLst>
            </p:cNvPr>
            <p:cNvSpPr/>
            <p:nvPr/>
          </p:nvSpPr>
          <p:spPr>
            <a:xfrm>
              <a:off x="89720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191049-39BA-1361-ACD3-4BA898B763E9}"/>
                </a:ext>
              </a:extLst>
            </p:cNvPr>
            <p:cNvSpPr/>
            <p:nvPr/>
          </p:nvSpPr>
          <p:spPr>
            <a:xfrm>
              <a:off x="93320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38E0883-40E2-3C87-978C-D0F35227F329}"/>
                </a:ext>
              </a:extLst>
            </p:cNvPr>
            <p:cNvSpPr/>
            <p:nvPr/>
          </p:nvSpPr>
          <p:spPr>
            <a:xfrm>
              <a:off x="96921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8B198BE-E8DC-F4DD-BED1-86F2C7BDC535}"/>
                </a:ext>
              </a:extLst>
            </p:cNvPr>
            <p:cNvSpPr/>
            <p:nvPr/>
          </p:nvSpPr>
          <p:spPr>
            <a:xfrm>
              <a:off x="1005215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3C8A9E5-E57B-6517-2B9E-8C0624360F59}"/>
                </a:ext>
              </a:extLst>
            </p:cNvPr>
            <p:cNvSpPr/>
            <p:nvPr/>
          </p:nvSpPr>
          <p:spPr>
            <a:xfrm>
              <a:off x="1041219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C0EBA79-AD77-A739-4FF4-ADE2A32832AB}"/>
                </a:ext>
              </a:extLst>
            </p:cNvPr>
            <p:cNvSpPr/>
            <p:nvPr/>
          </p:nvSpPr>
          <p:spPr>
            <a:xfrm>
              <a:off x="107722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8C89EAA-8BC9-19DA-71FE-2B89858F4958}"/>
                </a:ext>
              </a:extLst>
            </p:cNvPr>
            <p:cNvSpPr/>
            <p:nvPr/>
          </p:nvSpPr>
          <p:spPr>
            <a:xfrm>
              <a:off x="111322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B387D39-ACA3-E3D6-87ED-147CF53A8D1C}"/>
                </a:ext>
              </a:extLst>
            </p:cNvPr>
            <p:cNvSpPr/>
            <p:nvPr/>
          </p:nvSpPr>
          <p:spPr>
            <a:xfrm>
              <a:off x="114923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FC2CE5B-26DE-F3A1-18CB-AE961A64FD19}"/>
                </a:ext>
              </a:extLst>
            </p:cNvPr>
            <p:cNvSpPr/>
            <p:nvPr/>
          </p:nvSpPr>
          <p:spPr>
            <a:xfrm>
              <a:off x="60937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0EB92AD-71A3-A07D-D5BD-B789F3EB33FC}"/>
                </a:ext>
              </a:extLst>
            </p:cNvPr>
            <p:cNvSpPr/>
            <p:nvPr/>
          </p:nvSpPr>
          <p:spPr>
            <a:xfrm>
              <a:off x="64537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EFA1BCB-A965-5A01-F7AB-FD9B30A99563}"/>
                </a:ext>
              </a:extLst>
            </p:cNvPr>
            <p:cNvSpPr/>
            <p:nvPr/>
          </p:nvSpPr>
          <p:spPr>
            <a:xfrm>
              <a:off x="68138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1FC546-1EEF-BBFF-08C5-A05705D28872}"/>
                </a:ext>
              </a:extLst>
            </p:cNvPr>
            <p:cNvSpPr/>
            <p:nvPr/>
          </p:nvSpPr>
          <p:spPr>
            <a:xfrm>
              <a:off x="717387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80167DF-60E6-91F6-B02F-D82593746F9C}"/>
                </a:ext>
              </a:extLst>
            </p:cNvPr>
            <p:cNvSpPr/>
            <p:nvPr/>
          </p:nvSpPr>
          <p:spPr>
            <a:xfrm>
              <a:off x="753391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00F2E59-7F48-A8BC-1ED1-89D5259DA889}"/>
                </a:ext>
              </a:extLst>
            </p:cNvPr>
            <p:cNvSpPr/>
            <p:nvPr/>
          </p:nvSpPr>
          <p:spPr>
            <a:xfrm>
              <a:off x="78939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6FACDC8-DE27-2E10-D081-4725AD626494}"/>
                </a:ext>
              </a:extLst>
            </p:cNvPr>
            <p:cNvSpPr/>
            <p:nvPr/>
          </p:nvSpPr>
          <p:spPr>
            <a:xfrm>
              <a:off x="82539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5A11C2E-F4CD-8010-F1EA-D4A3C64FABF2}"/>
                </a:ext>
              </a:extLst>
            </p:cNvPr>
            <p:cNvSpPr/>
            <p:nvPr/>
          </p:nvSpPr>
          <p:spPr>
            <a:xfrm>
              <a:off x="86140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E062EB5-7305-9EBC-9973-BCAABBF7F699}"/>
                </a:ext>
              </a:extLst>
            </p:cNvPr>
            <p:cNvSpPr/>
            <p:nvPr/>
          </p:nvSpPr>
          <p:spPr>
            <a:xfrm>
              <a:off x="89720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1E6DAD9-A1BC-9FFE-11D1-688A66DEC071}"/>
                </a:ext>
              </a:extLst>
            </p:cNvPr>
            <p:cNvSpPr/>
            <p:nvPr/>
          </p:nvSpPr>
          <p:spPr>
            <a:xfrm>
              <a:off x="93320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0758BC9-6801-51E0-485C-EFD331448AE8}"/>
                </a:ext>
              </a:extLst>
            </p:cNvPr>
            <p:cNvSpPr/>
            <p:nvPr/>
          </p:nvSpPr>
          <p:spPr>
            <a:xfrm>
              <a:off x="96921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F651105-3336-30C6-82DA-93E415826650}"/>
                </a:ext>
              </a:extLst>
            </p:cNvPr>
            <p:cNvSpPr/>
            <p:nvPr/>
          </p:nvSpPr>
          <p:spPr>
            <a:xfrm>
              <a:off x="1005215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C7511B-D5DC-D067-B901-A35A77DAD4CA}"/>
                </a:ext>
              </a:extLst>
            </p:cNvPr>
            <p:cNvSpPr/>
            <p:nvPr/>
          </p:nvSpPr>
          <p:spPr>
            <a:xfrm>
              <a:off x="1041219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52D5C1E-9A19-6C6E-16AD-685F594F5BF4}"/>
                </a:ext>
              </a:extLst>
            </p:cNvPr>
            <p:cNvSpPr/>
            <p:nvPr/>
          </p:nvSpPr>
          <p:spPr>
            <a:xfrm>
              <a:off x="107722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CEE2073-3F12-0755-4A0B-DC0A017BBBDC}"/>
                </a:ext>
              </a:extLst>
            </p:cNvPr>
            <p:cNvSpPr/>
            <p:nvPr/>
          </p:nvSpPr>
          <p:spPr>
            <a:xfrm>
              <a:off x="111322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B2269DC-1630-E1CC-FC2E-8DF3435BEAD0}"/>
                </a:ext>
              </a:extLst>
            </p:cNvPr>
            <p:cNvSpPr/>
            <p:nvPr/>
          </p:nvSpPr>
          <p:spPr>
            <a:xfrm>
              <a:off x="114923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EDCCBCF-0C08-B05B-1887-C44FF7D06B51}"/>
                </a:ext>
              </a:extLst>
            </p:cNvPr>
            <p:cNvSpPr/>
            <p:nvPr/>
          </p:nvSpPr>
          <p:spPr>
            <a:xfrm>
              <a:off x="609375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B3BDD5F-95BF-4664-592E-FB8BAC0F2E94}"/>
                </a:ext>
              </a:extLst>
            </p:cNvPr>
            <p:cNvSpPr/>
            <p:nvPr/>
          </p:nvSpPr>
          <p:spPr>
            <a:xfrm>
              <a:off x="645379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2C61682-2A6F-B6A8-7FED-ECFF3D8D9532}"/>
                </a:ext>
              </a:extLst>
            </p:cNvPr>
            <p:cNvSpPr/>
            <p:nvPr/>
          </p:nvSpPr>
          <p:spPr>
            <a:xfrm>
              <a:off x="681383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9900994-4A56-E853-9D6B-BAB1267AB70B}"/>
                </a:ext>
              </a:extLst>
            </p:cNvPr>
            <p:cNvSpPr/>
            <p:nvPr/>
          </p:nvSpPr>
          <p:spPr>
            <a:xfrm>
              <a:off x="717387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0A05BEB-06F2-20B7-8ECF-F98A8A50EF7A}"/>
                </a:ext>
              </a:extLst>
            </p:cNvPr>
            <p:cNvSpPr/>
            <p:nvPr/>
          </p:nvSpPr>
          <p:spPr>
            <a:xfrm>
              <a:off x="753391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EE095F9-8532-F852-3918-34BB1F683D39}"/>
                </a:ext>
              </a:extLst>
            </p:cNvPr>
            <p:cNvSpPr/>
            <p:nvPr/>
          </p:nvSpPr>
          <p:spPr>
            <a:xfrm>
              <a:off x="789395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FA62506-B9DD-217C-B77C-B9FB4C46C97E}"/>
                </a:ext>
              </a:extLst>
            </p:cNvPr>
            <p:cNvSpPr/>
            <p:nvPr/>
          </p:nvSpPr>
          <p:spPr>
            <a:xfrm>
              <a:off x="825399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9ABF56B-1599-5B8D-2B55-103856ADCA89}"/>
                </a:ext>
              </a:extLst>
            </p:cNvPr>
            <p:cNvSpPr/>
            <p:nvPr/>
          </p:nvSpPr>
          <p:spPr>
            <a:xfrm>
              <a:off x="861403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71CBA9D-B17D-45A9-0141-4B8BC2A92299}"/>
                </a:ext>
              </a:extLst>
            </p:cNvPr>
            <p:cNvSpPr/>
            <p:nvPr/>
          </p:nvSpPr>
          <p:spPr>
            <a:xfrm>
              <a:off x="897203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DA00FCD-6C95-0093-A24C-4311811298F1}"/>
                </a:ext>
              </a:extLst>
            </p:cNvPr>
            <p:cNvSpPr/>
            <p:nvPr/>
          </p:nvSpPr>
          <p:spPr>
            <a:xfrm>
              <a:off x="933207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A65EA09-58D4-DFB5-2473-534D5BF0DCD7}"/>
                </a:ext>
              </a:extLst>
            </p:cNvPr>
            <p:cNvSpPr/>
            <p:nvPr/>
          </p:nvSpPr>
          <p:spPr>
            <a:xfrm>
              <a:off x="969211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0AF3014-4E0F-5447-DEBE-5568BE84187D}"/>
                </a:ext>
              </a:extLst>
            </p:cNvPr>
            <p:cNvSpPr/>
            <p:nvPr/>
          </p:nvSpPr>
          <p:spPr>
            <a:xfrm>
              <a:off x="1005215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6E2E0BC-76CB-D01F-4F22-E9A51FF233C9}"/>
                </a:ext>
              </a:extLst>
            </p:cNvPr>
            <p:cNvSpPr/>
            <p:nvPr/>
          </p:nvSpPr>
          <p:spPr>
            <a:xfrm>
              <a:off x="1041219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7739FAB-9B1C-C0A0-80E2-6BF91BC0434C}"/>
                </a:ext>
              </a:extLst>
            </p:cNvPr>
            <p:cNvSpPr/>
            <p:nvPr/>
          </p:nvSpPr>
          <p:spPr>
            <a:xfrm>
              <a:off x="1077223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13BDC60-FE8A-E0FD-E91C-7DD13B2EB1FF}"/>
                </a:ext>
              </a:extLst>
            </p:cNvPr>
            <p:cNvSpPr/>
            <p:nvPr/>
          </p:nvSpPr>
          <p:spPr>
            <a:xfrm>
              <a:off x="1113227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1F2F882-3BD9-1146-1463-6E9E6A403808}"/>
                </a:ext>
              </a:extLst>
            </p:cNvPr>
            <p:cNvSpPr/>
            <p:nvPr/>
          </p:nvSpPr>
          <p:spPr>
            <a:xfrm>
              <a:off x="1149231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838200" y="1793807"/>
            <a:ext cx="10010748" cy="3970318"/>
          </a:xfrm>
          <a:prstGeom prst="rect">
            <a:avLst/>
          </a:prstGeom>
          <a:noFill/>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grpSp>
        <p:nvGrpSpPr>
          <p:cNvPr id="118" name="Group 117">
            <a:extLst>
              <a:ext uri="{FF2B5EF4-FFF2-40B4-BE49-F238E27FC236}">
                <a16:creationId xmlns:a16="http://schemas.microsoft.com/office/drawing/2014/main" id="{42559A88-A85B-599D-6806-B9DAAA3752F0}"/>
              </a:ext>
            </a:extLst>
          </p:cNvPr>
          <p:cNvGrpSpPr/>
          <p:nvPr/>
        </p:nvGrpSpPr>
        <p:grpSpPr>
          <a:xfrm>
            <a:off x="4583832" y="1998915"/>
            <a:ext cx="1868944" cy="369332"/>
            <a:chOff x="4583832" y="1998915"/>
            <a:chExt cx="1868944" cy="369332"/>
          </a:xfrm>
        </p:grpSpPr>
        <p:sp>
          <p:nvSpPr>
            <p:cNvPr id="103" name="Rectangle 102">
              <a:extLst>
                <a:ext uri="{FF2B5EF4-FFF2-40B4-BE49-F238E27FC236}">
                  <a16:creationId xmlns:a16="http://schemas.microsoft.com/office/drawing/2014/main" id="{405A3BF9-5C08-1B66-4AE3-8BC2319A7F52}"/>
                </a:ext>
              </a:extLst>
            </p:cNvPr>
            <p:cNvSpPr/>
            <p:nvPr/>
          </p:nvSpPr>
          <p:spPr>
            <a:xfrm>
              <a:off x="6092736" y="199891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756FDD6A-FD58-CC51-4428-016BBCAB5B06}"/>
                </a:ext>
              </a:extLst>
            </p:cNvPr>
            <p:cNvSpPr txBox="1"/>
            <p:nvPr/>
          </p:nvSpPr>
          <p:spPr>
            <a:xfrm>
              <a:off x="4583832" y="1998915"/>
              <a:ext cx="1368152" cy="369332"/>
            </a:xfrm>
            <a:prstGeom prst="rect">
              <a:avLst/>
            </a:prstGeom>
            <a:noFill/>
          </p:spPr>
          <p:txBody>
            <a:bodyPr wrap="square" rtlCol="0">
              <a:spAutoFit/>
            </a:bodyPr>
            <a:lstStyle/>
            <a:p>
              <a:r>
                <a:rPr lang="en-US" dirty="0">
                  <a:latin typeface="Consolas" panose="020B0609020204030204" pitchFamily="49" charset="0"/>
                </a:rPr>
                <a:t>char</a:t>
              </a:r>
            </a:p>
          </p:txBody>
        </p:sp>
      </p:grpSp>
      <p:grpSp>
        <p:nvGrpSpPr>
          <p:cNvPr id="119" name="Group 118">
            <a:extLst>
              <a:ext uri="{FF2B5EF4-FFF2-40B4-BE49-F238E27FC236}">
                <a16:creationId xmlns:a16="http://schemas.microsoft.com/office/drawing/2014/main" id="{5EC661B4-B998-3722-EC38-1135A276F19F}"/>
              </a:ext>
            </a:extLst>
          </p:cNvPr>
          <p:cNvGrpSpPr/>
          <p:nvPr/>
        </p:nvGrpSpPr>
        <p:grpSpPr>
          <a:xfrm>
            <a:off x="4583832" y="2354309"/>
            <a:ext cx="2949274" cy="369332"/>
            <a:chOff x="4583832" y="2354309"/>
            <a:chExt cx="2949274" cy="369332"/>
          </a:xfrm>
        </p:grpSpPr>
        <p:sp>
          <p:nvSpPr>
            <p:cNvPr id="104" name="Rectangle 103">
              <a:extLst>
                <a:ext uri="{FF2B5EF4-FFF2-40B4-BE49-F238E27FC236}">
                  <a16:creationId xmlns:a16="http://schemas.microsoft.com/office/drawing/2014/main" id="{823FFBFA-A201-41BC-D7F8-6BCCB354FF26}"/>
                </a:ext>
              </a:extLst>
            </p:cNvPr>
            <p:cNvSpPr/>
            <p:nvPr/>
          </p:nvSpPr>
          <p:spPr>
            <a:xfrm>
              <a:off x="6092736" y="2358955"/>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C4637F72-B010-DA33-3354-0EC4FC9B58C9}"/>
                </a:ext>
              </a:extLst>
            </p:cNvPr>
            <p:cNvSpPr txBox="1"/>
            <p:nvPr/>
          </p:nvSpPr>
          <p:spPr>
            <a:xfrm>
              <a:off x="4583832" y="2354309"/>
              <a:ext cx="1368152" cy="369332"/>
            </a:xfrm>
            <a:prstGeom prst="rect">
              <a:avLst/>
            </a:prstGeom>
            <a:noFill/>
          </p:spPr>
          <p:txBody>
            <a:bodyPr wrap="square" rtlCol="0">
              <a:spAutoFit/>
            </a:bodyPr>
            <a:lstStyle/>
            <a:p>
              <a:r>
                <a:rPr lang="en-US" dirty="0">
                  <a:latin typeface="Consolas" panose="020B0609020204030204" pitchFamily="49" charset="0"/>
                </a:rPr>
                <a:t>int</a:t>
              </a:r>
            </a:p>
          </p:txBody>
        </p:sp>
      </p:grpSp>
      <p:grpSp>
        <p:nvGrpSpPr>
          <p:cNvPr id="120" name="Group 119">
            <a:extLst>
              <a:ext uri="{FF2B5EF4-FFF2-40B4-BE49-F238E27FC236}">
                <a16:creationId xmlns:a16="http://schemas.microsoft.com/office/drawing/2014/main" id="{A7973F38-2AD8-10C6-187C-5485BC431666}"/>
              </a:ext>
            </a:extLst>
          </p:cNvPr>
          <p:cNvGrpSpPr/>
          <p:nvPr/>
        </p:nvGrpSpPr>
        <p:grpSpPr>
          <a:xfrm>
            <a:off x="4579303" y="2706258"/>
            <a:ext cx="4396718" cy="369332"/>
            <a:chOff x="4579303" y="2706258"/>
            <a:chExt cx="4396718" cy="369332"/>
          </a:xfrm>
        </p:grpSpPr>
        <p:sp>
          <p:nvSpPr>
            <p:cNvPr id="105" name="Rectangle 104">
              <a:extLst>
                <a:ext uri="{FF2B5EF4-FFF2-40B4-BE49-F238E27FC236}">
                  <a16:creationId xmlns:a16="http://schemas.microsoft.com/office/drawing/2014/main" id="{9AEDE374-B844-66FA-8ABF-E814B14919E1}"/>
                </a:ext>
              </a:extLst>
            </p:cNvPr>
            <p:cNvSpPr/>
            <p:nvPr/>
          </p:nvSpPr>
          <p:spPr>
            <a:xfrm>
              <a:off x="6095281" y="2715550"/>
              <a:ext cx="2880740" cy="360040"/>
            </a:xfrm>
            <a:prstGeom prst="rect">
              <a:avLst/>
            </a:prstGeom>
            <a:solidFill>
              <a:schemeClr val="accent6">
                <a:lumMod val="60000"/>
                <a:lumOff val="4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324D555B-4852-32A3-FFF5-8A27B49E00DA}"/>
                </a:ext>
              </a:extLst>
            </p:cNvPr>
            <p:cNvSpPr txBox="1"/>
            <p:nvPr/>
          </p:nvSpPr>
          <p:spPr>
            <a:xfrm>
              <a:off x="4579303" y="2706258"/>
              <a:ext cx="1368152" cy="369332"/>
            </a:xfrm>
            <a:prstGeom prst="rect">
              <a:avLst/>
            </a:prstGeom>
            <a:noFill/>
          </p:spPr>
          <p:txBody>
            <a:bodyPr wrap="square" rtlCol="0">
              <a:spAutoFit/>
            </a:bodyPr>
            <a:lstStyle/>
            <a:p>
              <a:r>
                <a:rPr lang="en-US" dirty="0">
                  <a:latin typeface="Consolas" panose="020B0609020204030204" pitchFamily="49" charset="0"/>
                </a:rPr>
                <a:t>double</a:t>
              </a:r>
            </a:p>
          </p:txBody>
        </p:sp>
      </p:grpSp>
      <p:grpSp>
        <p:nvGrpSpPr>
          <p:cNvPr id="121" name="Group 120">
            <a:extLst>
              <a:ext uri="{FF2B5EF4-FFF2-40B4-BE49-F238E27FC236}">
                <a16:creationId xmlns:a16="http://schemas.microsoft.com/office/drawing/2014/main" id="{5D4DABF8-9BE0-529D-6885-2392FBABE200}"/>
              </a:ext>
            </a:extLst>
          </p:cNvPr>
          <p:cNvGrpSpPr/>
          <p:nvPr/>
        </p:nvGrpSpPr>
        <p:grpSpPr>
          <a:xfrm>
            <a:off x="4574774" y="3058207"/>
            <a:ext cx="7278005" cy="924366"/>
            <a:chOff x="4574774" y="3058207"/>
            <a:chExt cx="7278005" cy="924366"/>
          </a:xfrm>
        </p:grpSpPr>
        <p:sp>
          <p:nvSpPr>
            <p:cNvPr id="112" name="Rectangle 111">
              <a:extLst>
                <a:ext uri="{FF2B5EF4-FFF2-40B4-BE49-F238E27FC236}">
                  <a16:creationId xmlns:a16="http://schemas.microsoft.com/office/drawing/2014/main" id="{72A23122-ED16-2522-CBB1-4CC84B53DDCD}"/>
                </a:ext>
              </a:extLst>
            </p:cNvPr>
            <p:cNvSpPr/>
            <p:nvPr/>
          </p:nvSpPr>
          <p:spPr>
            <a:xfrm>
              <a:off x="7529931"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5BF4148-6A2E-F912-3AA9-F673834E48C3}"/>
                </a:ext>
              </a:extLst>
            </p:cNvPr>
            <p:cNvSpPr/>
            <p:nvPr/>
          </p:nvSpPr>
          <p:spPr>
            <a:xfrm>
              <a:off x="6096000" y="3079035"/>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id</a:t>
              </a:r>
              <a:endParaRPr lang="en-US" dirty="0">
                <a:solidFill>
                  <a:schemeClr val="tx1"/>
                </a:solidFill>
              </a:endParaRPr>
            </a:p>
          </p:txBody>
        </p:sp>
        <p:sp>
          <p:nvSpPr>
            <p:cNvPr id="107" name="Rectangle 106">
              <a:extLst>
                <a:ext uri="{FF2B5EF4-FFF2-40B4-BE49-F238E27FC236}">
                  <a16:creationId xmlns:a16="http://schemas.microsoft.com/office/drawing/2014/main" id="{A6CAB237-FB1C-D413-10C2-13311AEB83F4}"/>
                </a:ext>
              </a:extLst>
            </p:cNvPr>
            <p:cNvSpPr/>
            <p:nvPr/>
          </p:nvSpPr>
          <p:spPr>
            <a:xfrm>
              <a:off x="8972039" y="3079035"/>
              <a:ext cx="2880740" cy="360040"/>
            </a:xfrm>
            <a:prstGeom prst="rect">
              <a:avLst/>
            </a:prstGeom>
            <a:solidFill>
              <a:schemeClr val="accent6">
                <a:lumMod val="60000"/>
                <a:lumOff val="4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height</a:t>
              </a:r>
              <a:endParaRPr lang="en-US" dirty="0">
                <a:solidFill>
                  <a:schemeClr val="tx1"/>
                </a:solidFill>
              </a:endParaRPr>
            </a:p>
          </p:txBody>
        </p:sp>
        <p:sp>
          <p:nvSpPr>
            <p:cNvPr id="111" name="TextBox 110">
              <a:extLst>
                <a:ext uri="{FF2B5EF4-FFF2-40B4-BE49-F238E27FC236}">
                  <a16:creationId xmlns:a16="http://schemas.microsoft.com/office/drawing/2014/main" id="{C6A55BF4-418D-27BF-220A-506F85376482}"/>
                </a:ext>
              </a:extLst>
            </p:cNvPr>
            <p:cNvSpPr txBox="1"/>
            <p:nvPr/>
          </p:nvSpPr>
          <p:spPr>
            <a:xfrm>
              <a:off x="4574774" y="3058207"/>
              <a:ext cx="1368152" cy="369332"/>
            </a:xfrm>
            <a:prstGeom prst="rect">
              <a:avLst/>
            </a:prstGeom>
            <a:noFill/>
          </p:spPr>
          <p:txBody>
            <a:bodyPr wrap="square" rtlCol="0">
              <a:spAutoFit/>
            </a:bodyPr>
            <a:lstStyle/>
            <a:p>
              <a:r>
                <a:rPr lang="en-US" dirty="0">
                  <a:latin typeface="Consolas" panose="020B0609020204030204" pitchFamily="49" charset="0"/>
                </a:rPr>
                <a:t>Sportsman</a:t>
              </a:r>
            </a:p>
          </p:txBody>
        </p:sp>
        <p:sp>
          <p:nvSpPr>
            <p:cNvPr id="113" name="Rectangle 112">
              <a:extLst>
                <a:ext uri="{FF2B5EF4-FFF2-40B4-BE49-F238E27FC236}">
                  <a16:creationId xmlns:a16="http://schemas.microsoft.com/office/drawing/2014/main" id="{4428DE26-E705-F8B6-E9A9-CEA0D79B290B}"/>
                </a:ext>
              </a:extLst>
            </p:cNvPr>
            <p:cNvSpPr/>
            <p:nvPr/>
          </p:nvSpPr>
          <p:spPr>
            <a:xfrm>
              <a:off x="7894163"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4BA6C4DA-686D-629D-22FC-3D28787F3F8C}"/>
                </a:ext>
              </a:extLst>
            </p:cNvPr>
            <p:cNvSpPr/>
            <p:nvPr/>
          </p:nvSpPr>
          <p:spPr>
            <a:xfrm>
              <a:off x="8258395"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D6005A5C-B9AA-3ADF-989C-58FD1030E7EB}"/>
                </a:ext>
              </a:extLst>
            </p:cNvPr>
            <p:cNvSpPr/>
            <p:nvPr/>
          </p:nvSpPr>
          <p:spPr>
            <a:xfrm>
              <a:off x="8607594"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Left Brace 115">
              <a:extLst>
                <a:ext uri="{FF2B5EF4-FFF2-40B4-BE49-F238E27FC236}">
                  <a16:creationId xmlns:a16="http://schemas.microsoft.com/office/drawing/2014/main" id="{B14612BB-6D29-321F-5B32-D58DB11F106E}"/>
                </a:ext>
              </a:extLst>
            </p:cNvPr>
            <p:cNvSpPr/>
            <p:nvPr/>
          </p:nvSpPr>
          <p:spPr>
            <a:xfrm rot="16200000">
              <a:off x="8135597" y="2901229"/>
              <a:ext cx="222253" cy="1420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TextBox 116">
              <a:extLst>
                <a:ext uri="{FF2B5EF4-FFF2-40B4-BE49-F238E27FC236}">
                  <a16:creationId xmlns:a16="http://schemas.microsoft.com/office/drawing/2014/main" id="{79626362-E1C2-2A5A-1AE4-4F180394B244}"/>
                </a:ext>
              </a:extLst>
            </p:cNvPr>
            <p:cNvSpPr txBox="1"/>
            <p:nvPr/>
          </p:nvSpPr>
          <p:spPr>
            <a:xfrm>
              <a:off x="7472757" y="3644019"/>
              <a:ext cx="1442108" cy="338554"/>
            </a:xfrm>
            <a:prstGeom prst="rect">
              <a:avLst/>
            </a:prstGeom>
            <a:noFill/>
          </p:spPr>
          <p:txBody>
            <a:bodyPr wrap="square" rtlCol="0">
              <a:spAutoFit/>
            </a:bodyPr>
            <a:lstStyle/>
            <a:p>
              <a:pPr algn="ctr"/>
              <a:r>
                <a:rPr lang="en-US" sz="1600" dirty="0"/>
                <a:t>Padding bytes</a:t>
              </a:r>
            </a:p>
          </p:txBody>
        </p:sp>
      </p:gr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«Висячие» ссылки (</a:t>
            </a:r>
            <a:r>
              <a:rPr lang="en-US" dirty="0"/>
              <a:t>dangling pointers)</a:t>
            </a:r>
            <a:endParaRPr lang="ru-RU" dirty="0"/>
          </a:p>
        </p:txBody>
      </p:sp>
      <p:sp>
        <p:nvSpPr>
          <p:cNvPr id="3" name="Объект 2"/>
          <p:cNvSpPr>
            <a:spLocks noGrp="1"/>
          </p:cNvSpPr>
          <p:nvPr>
            <p:ph idx="1"/>
          </p:nvPr>
        </p:nvSpPr>
        <p:spPr/>
        <p:txBody>
          <a:bodyPr>
            <a:normAutofit/>
          </a:bodyPr>
          <a:lstStyle/>
          <a:p>
            <a:r>
              <a:rPr lang="ru-RU" dirty="0"/>
              <a:t>После удаления объекта все указатели на него становятся «висячими»</a:t>
            </a:r>
          </a:p>
          <a:p>
            <a:pPr lvl="1"/>
            <a:r>
              <a:rPr lang="ru-RU" dirty="0"/>
              <a:t>Область памяти может быть отдана ОС и стать недоступной, либо использоваться новым объектом</a:t>
            </a:r>
          </a:p>
          <a:p>
            <a:pPr lvl="1"/>
            <a:r>
              <a:rPr lang="ru-RU" dirty="0"/>
              <a:t>Разыменование или попытка повторного удаления приведет либо к аварийной остановке программы, либо к неопределенному поведению</a:t>
            </a:r>
          </a:p>
          <a:p>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Утечки памяти (</a:t>
            </a:r>
            <a:r>
              <a:rPr lang="en-US" sz="4800" dirty="0"/>
              <a:t>memory leaks)</a:t>
            </a:r>
            <a:endParaRPr lang="ru-RU" sz="4800" dirty="0"/>
          </a:p>
        </p:txBody>
      </p:sp>
      <p:sp>
        <p:nvSpPr>
          <p:cNvPr id="3" name="Объект 2"/>
          <p:cNvSpPr>
            <a:spLocks noGrp="1"/>
          </p:cNvSpPr>
          <p:nvPr>
            <p:ph idx="1"/>
          </p:nvPr>
        </p:nvSpPr>
        <p:spPr/>
        <p:txBody>
          <a:bodyPr>
            <a:normAutofit/>
          </a:bodyPr>
          <a:lstStyle/>
          <a:p>
            <a:r>
              <a:rPr lang="ru-RU" dirty="0"/>
              <a:t>Причины:</a:t>
            </a:r>
          </a:p>
          <a:p>
            <a:pPr lvl="1"/>
            <a:r>
              <a:rPr lang="ru-RU" dirty="0"/>
              <a:t>Программист не удалил объект после завершения использования</a:t>
            </a:r>
          </a:p>
          <a:p>
            <a:pPr lvl="1"/>
            <a:r>
              <a:rPr lang="ru-RU" dirty="0"/>
              <a:t>Ссылающемуся на объект указателю присвоено новое значение, тогда как на объект нет других ссылок</a:t>
            </a:r>
          </a:p>
          <a:p>
            <a:pPr lvl="2"/>
            <a:r>
              <a:rPr lang="ru-RU" dirty="0"/>
              <a:t>Объект становится недоступен </a:t>
            </a:r>
            <a:r>
              <a:rPr lang="ru-RU" dirty="0" err="1"/>
              <a:t>програмно</a:t>
            </a:r>
            <a:r>
              <a:rPr lang="ru-RU" dirty="0"/>
              <a:t>, но продолжает занимать память</a:t>
            </a:r>
          </a:p>
          <a:p>
            <a:r>
              <a:rPr lang="ru-RU" dirty="0"/>
              <a:t>Следствие</a:t>
            </a:r>
          </a:p>
          <a:p>
            <a:pPr lvl="1"/>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86654CA-CDAF-4470-8BA1-A5DA8A68F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 y="0"/>
            <a:ext cx="11103430" cy="6858000"/>
          </a:xfrm>
          <a:prstGeom prst="rect">
            <a:avLst/>
          </a:prstGeom>
        </p:spPr>
      </p:pic>
      <p:sp>
        <p:nvSpPr>
          <p:cNvPr id="7" name="TextBox 6">
            <a:extLst>
              <a:ext uri="{FF2B5EF4-FFF2-40B4-BE49-F238E27FC236}">
                <a16:creationId xmlns:a16="http://schemas.microsoft.com/office/drawing/2014/main" id="{F025AFFD-2507-49A8-BE5E-299E7A093223}"/>
              </a:ext>
            </a:extLst>
          </p:cNvPr>
          <p:cNvSpPr txBox="1"/>
          <p:nvPr/>
        </p:nvSpPr>
        <p:spPr>
          <a:xfrm>
            <a:off x="1097031" y="5085184"/>
            <a:ext cx="9997937" cy="1446550"/>
          </a:xfrm>
          <a:prstGeom prst="rect">
            <a:avLst/>
          </a:prstGeom>
          <a:noFill/>
        </p:spPr>
        <p:txBody>
          <a:bodyPr wrap="square" rtlCol="0">
            <a:spAutoFit/>
          </a:bodyPr>
          <a:lstStyle/>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Помогите Даше</a:t>
            </a:r>
            <a:endParaRPr lang="en-US" sz="4400" dirty="0">
              <a:solidFill>
                <a:schemeClr val="bg1"/>
              </a:solidFill>
              <a:effectLst>
                <a:outerShdw blurRad="38100" dist="38100" dir="2700000" algn="tl">
                  <a:srgbClr val="000000">
                    <a:alpha val="43137"/>
                  </a:srgbClr>
                </a:outerShdw>
              </a:effectLst>
              <a:latin typeface="Impact" panose="020B0806030902050204" pitchFamily="34" charset="0"/>
            </a:endParaRPr>
          </a:p>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найти проблемы при работе с памятью</a:t>
            </a:r>
          </a:p>
        </p:txBody>
      </p:sp>
    </p:spTree>
    <p:extLst>
      <p:ext uri="{BB962C8B-B14F-4D97-AF65-F5344CB8AC3E}">
        <p14:creationId xmlns:p14="http://schemas.microsoft.com/office/powerpoint/2010/main" val="33875117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67408" y="117694"/>
            <a:ext cx="9942784"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83432" y="1844825"/>
            <a:ext cx="9397552"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Управление памятью в других языках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5D2EAC-5E76-4189-9CF3-94E5456AE85B}"/>
              </a:ext>
            </a:extLst>
          </p:cNvPr>
          <p:cNvSpPr>
            <a:spLocks noGrp="1"/>
          </p:cNvSpPr>
          <p:nvPr>
            <p:ph type="title"/>
          </p:nvPr>
        </p:nvSpPr>
        <p:spPr/>
        <p:txBody>
          <a:bodyPr/>
          <a:lstStyle/>
          <a:p>
            <a:r>
              <a:rPr lang="ru-RU" dirty="0"/>
              <a:t>Вопросы</a:t>
            </a:r>
            <a:r>
              <a:rPr lang="en-US" dirty="0"/>
              <a:t>?</a:t>
            </a:r>
            <a:endParaRPr lang="ru-RU" dirty="0"/>
          </a:p>
        </p:txBody>
      </p:sp>
      <p:sp>
        <p:nvSpPr>
          <p:cNvPr id="4" name="Текст 3">
            <a:extLst>
              <a:ext uri="{FF2B5EF4-FFF2-40B4-BE49-F238E27FC236}">
                <a16:creationId xmlns:a16="http://schemas.microsoft.com/office/drawing/2014/main" id="{901D961C-917F-4654-9C7E-EBF42963C8F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2309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50695393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5811</TotalTime>
  <Words>11721</Words>
  <Application>Microsoft Office PowerPoint</Application>
  <PresentationFormat>Widescreen</PresentationFormat>
  <Paragraphs>1490</Paragraphs>
  <Slides>110</Slides>
  <Notes>75</Notes>
  <HiddenSlides>17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110</vt:i4>
      </vt:variant>
    </vt:vector>
  </HeadingPairs>
  <TitlesOfParts>
    <vt:vector size="121" baseType="lpstr">
      <vt:lpstr>-apple-system</vt:lpstr>
      <vt:lpstr>Arial</vt:lpstr>
      <vt:lpstr>Calibri</vt:lpstr>
      <vt:lpstr>Calibri Light</vt:lpstr>
      <vt:lpstr>Consolas</vt:lpstr>
      <vt:lpstr>Courier New</vt:lpstr>
      <vt:lpstr>Impact</vt:lpstr>
      <vt:lpstr>SFMono-Regular</vt:lpstr>
      <vt:lpstr>Tahoma</vt:lpstr>
      <vt:lpstr>Wingdings</vt:lpstr>
      <vt:lpstr>Office Theme</vt:lpstr>
      <vt:lpstr>Работа с динамической памятью</vt:lpstr>
      <vt:lpstr>Модель памяти C++ Указатели Адресная арифметика</vt:lpstr>
      <vt:lpstr>Динамическая память Работа с сырой памятью в C++</vt:lpstr>
      <vt:lpstr>Модель памяти</vt:lpstr>
      <vt:lpstr>Модель памяти C++</vt:lpstr>
      <vt:lpstr>Модель памяти</vt:lpstr>
      <vt:lpstr>Объекты в памяти</vt:lpstr>
      <vt:lpstr>Объекты в памяти</vt:lpstr>
      <vt:lpstr>Размеры и выравнивание объектов</vt:lpstr>
      <vt:lpstr>Выравнивание содержимого структур</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Адресная арифметика</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на функции</vt:lpstr>
      <vt:lpstr>Указатели на функции</vt:lpstr>
      <vt:lpstr>PowerPoint Presentation</vt:lpstr>
      <vt:lpstr>PowerPoint Presentation</vt:lpstr>
      <vt:lpstr>PowerPoint Presentation</vt:lpstr>
      <vt:lpstr>Способы выделения памяти под объекты</vt:lpstr>
      <vt:lpstr>Способы выделения памяти в C++</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Рекурсивное вычисление факториала</vt:lpstr>
      <vt:lpstr>PowerPoint Presentation</vt:lpstr>
      <vt:lpstr>Кадры стека при вычислении Factorial(2) и Factorial(3)</vt:lpstr>
      <vt:lpstr>Функции, использующие глобальные переменные</vt:lpstr>
      <vt:lpstr>Работа с динамической памятью</vt:lpstr>
      <vt:lpstr>Указатели и динамическая память</vt:lpstr>
      <vt:lpstr>Операторы new и delete</vt:lpstr>
      <vt:lpstr>Создание и удаление объекта</vt:lpstr>
      <vt:lpstr>PowerPoint Presentation</vt:lpstr>
      <vt:lpstr>PowerPoint Presentation</vt:lpstr>
      <vt:lpstr>PowerPoint Presentation</vt:lpstr>
      <vt:lpstr>Работа с «сырой» памятью</vt:lpstr>
      <vt:lpstr>Транзакционность операций new и delete</vt:lpstr>
      <vt:lpstr>Пример</vt:lpstr>
      <vt:lpstr>Проблемы</vt:lpstr>
      <vt:lpstr>Размещающий оператор new (placement new)</vt:lpstr>
      <vt:lpstr>PowerPoint Presentation</vt:lpstr>
      <vt:lpstr>Пример</vt:lpstr>
      <vt:lpstr>Как поведёт себя эта программа?</vt:lpstr>
      <vt:lpstr>PowerPoint Presentation</vt:lpstr>
      <vt:lpstr>PowerPoint Presentation</vt:lpstr>
      <vt:lpstr>PowerPoint Presentation</vt:lpstr>
      <vt:lpstr>PowerPoint Presentation</vt:lpstr>
      <vt:lpstr>PowerPoint Presentation</vt:lpstr>
      <vt:lpstr>PowerPoint Presentation</vt:lpstr>
      <vt:lpstr>Выделение и освобождение сырой памяти</vt:lpstr>
      <vt:lpstr>Работа с сырой памятью</vt:lpstr>
      <vt:lpstr>PowerPoint Presentation</vt:lpstr>
      <vt:lpstr>PowerPoint Presentation</vt:lpstr>
      <vt:lpstr>Функции для работы с неинициализированной памятью</vt:lpstr>
      <vt:lpstr>Прочие средства работы с динамической памятью</vt:lpstr>
      <vt:lpstr>Прочие средства работы с динамической памятью</vt:lpstr>
      <vt:lpstr>Функции memcpy, memset и memmove</vt:lpstr>
      <vt:lpstr>Правила корректной работы с динамической памятью</vt:lpstr>
      <vt:lpstr>Проблемы ручного управления памятью</vt:lpstr>
      <vt:lpstr>«Висячие» ссылки (dangling pointers)</vt:lpstr>
      <vt:lpstr>Утечки памяти (memory leaks)</vt:lpstr>
      <vt:lpstr>PowerPoint Presentation</vt:lpstr>
      <vt:lpstr>PowerPoint Presentation</vt:lpstr>
      <vt:lpstr>PowerPoint Presentation</vt:lpstr>
      <vt:lpstr>Как не прострелить себе ногу, программируя на C++</vt:lpstr>
      <vt:lpstr>Управление памятью в других языках</vt:lpstr>
      <vt:lpstr>Автоматический сборщик мусора – не панацея</vt:lpstr>
      <vt:lpstr>Вопросы?</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205</cp:revision>
  <dcterms:created xsi:type="dcterms:W3CDTF">2016-02-02T19:36:42Z</dcterms:created>
  <dcterms:modified xsi:type="dcterms:W3CDTF">2024-08-11T01:23:20Z</dcterms:modified>
</cp:coreProperties>
</file>