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6"/>
  </p:notesMasterIdLst>
  <p:sldIdLst>
    <p:sldId id="256" r:id="rId2"/>
    <p:sldId id="353" r:id="rId3"/>
    <p:sldId id="355" r:id="rId4"/>
    <p:sldId id="354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12192000" cy="6858000"/>
  <p:notesSz cx="6858000" cy="9144000"/>
  <p:custDataLst>
    <p:tags r:id="rId2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85" d="100"/>
          <a:sy n="85" d="100"/>
        </p:scale>
        <p:origin x="933" y="51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</a:t>
            </a:r>
            <a:r>
              <a:rPr lang="en-US" dirty="0"/>
              <a:t>Foo</a:t>
            </a:r>
            <a:r>
              <a:rPr lang="ru-RU" dirty="0"/>
              <a:t>, один из методов которого возвращает экземпляры </a:t>
            </a:r>
            <a:r>
              <a:rPr lang="en-US" dirty="0"/>
              <a:t>Bar</a:t>
            </a:r>
            <a:r>
              <a:rPr lang="ru-RU" dirty="0"/>
              <a:t>. Метод класса </a:t>
            </a:r>
            <a:r>
              <a:rPr lang="en-US" dirty="0"/>
              <a:t>Bar</a:t>
            </a:r>
            <a:r>
              <a:rPr lang="ru-RU" dirty="0"/>
              <a:t>, в свою очередь принимает экземпляры класса </a:t>
            </a:r>
            <a:r>
              <a:rPr lang="en-US" dirty="0"/>
              <a:t>Baz.</a:t>
            </a:r>
          </a:p>
          <a:p>
            <a:r>
              <a:rPr lang="ru-RU" dirty="0"/>
              <a:t>Поэтому на клиентов класса </a:t>
            </a:r>
            <a:r>
              <a:rPr lang="en-US" dirty="0"/>
              <a:t>Foo </a:t>
            </a:r>
            <a:r>
              <a:rPr lang="ru-RU" dirty="0"/>
              <a:t>распространяется знание не только о классе </a:t>
            </a:r>
            <a:r>
              <a:rPr lang="en-US" dirty="0"/>
              <a:t>Bar</a:t>
            </a:r>
            <a:r>
              <a:rPr lang="ru-RU" dirty="0"/>
              <a:t>, но и о классе </a:t>
            </a:r>
            <a:r>
              <a:rPr lang="en-US" dirty="0"/>
              <a:t>Baz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Осьминог состоит из головы и нескольких щупалец.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731D-D587-48A4-A987-5B9B2991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C8CE3-AC95-499F-AFEF-063331427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EDE0-717F-4B6B-BEF5-B300A23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913A-90BC-490B-B2FF-8A387448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C945-BEC4-4BF5-AE0C-BEB6923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7B78-7536-4199-B6CA-13099B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4194-52F3-4102-9CBE-D8B4D733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71C1-BD7D-4818-9A38-5910028F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9A66-D549-42E1-8F4B-8EA6B3F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3F61-AC32-4C7A-9502-25EA1F87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74EFA-9A89-4D4B-92F3-8FB5F6F5F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08EB-599B-4511-8D62-EE3FE8FA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25EC-0527-4224-81E8-36F84CF1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9B68-13E4-4CBD-B0EA-9CC621FB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DED7-840B-4A16-83A4-D19833C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451-BA17-408E-9FE6-D4A2F8D6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56CD-C151-4011-80A7-341F276F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CB68-E950-4783-A979-6459163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D9E9-BC9F-46BB-A974-0DA45B5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74FF-F804-4255-868A-2099000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AA43-C638-41B4-9D09-8DAC0F21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E0F0-8FA1-4FDE-A768-BA0A8324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F30-0FFE-460F-BF9A-18B14A6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AFA3-F593-43F7-AC15-5A541EA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51DF-475D-439B-8BA3-5AEC16A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ED57-019D-4078-B0B0-A936DF7D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C616-218A-4F78-9174-B0C0BA3E6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5D6CB-FF84-478E-8737-63A07B52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3432-6F70-46CD-867C-88FAF98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CD7A-6BC1-43D5-B6C1-D20B9AA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2AED-AB27-4AF6-AF21-AAFBEA2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8582-F4B2-428D-AF50-6A14A5C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D483-CB7E-45DC-9E46-8B88A853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07EB-22A4-465B-9AEA-F2DF0719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011F-9B8F-47A8-ADA0-EEB762D2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D0B74-20EA-4C87-9061-8BE9A475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00B79-C15D-4DF7-903F-9A67F05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2749-8B79-442D-A595-E3FEC7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EC848-9C37-457D-934A-AD70E11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2D1-EABE-47D8-BE50-B321B348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629C-5D35-4E95-A791-7BFF388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0E4D-393D-4269-AF9C-396BE23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2F503-D35E-4F77-8BA2-C96C3D9E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F4B1-84FB-4C6E-A070-020A94FC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9479D-2BD5-4315-B6EC-DB87C1F0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DE799-302B-40F8-BD85-F547F3D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88E9-61FD-47E6-AA7E-637200E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E1CD-E8A7-47C4-98E6-D683EA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A90C-8888-4AAB-8411-DB13B6D8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C21B-3D5A-4AE1-934E-0D72EA42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7982-D057-481B-BB94-81BCC7A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A13E-931A-4873-903E-08EB07B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52F0-8146-4EC4-806E-FB4EF313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A9BF-6CD4-4DFC-B7F2-5BD17C2B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CF84-E4E5-439D-928B-6D141954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1ECB-2171-4030-9101-C29C83DE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DF45-D7F0-4BDA-87A9-C67746B4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8671-499E-479C-B7EE-2BE44A6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363EB-AB7A-46A8-95B4-AFC0C4C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B3B2-2E0B-454B-92E5-9DDB2B80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9CC3-23CA-4541-8AD3-CD7A716A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9FC4-F33C-43DD-B0FE-6367F865D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36AB-5C26-45B2-92DA-4FE167E1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Отношения Часть – Целое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86FE0-D540-4805-8D54-2C07AEBB999B}"/>
              </a:ext>
            </a:extLst>
          </p:cNvPr>
          <p:cNvSpPr txBox="1"/>
          <p:nvPr/>
        </p:nvSpPr>
        <p:spPr>
          <a:xfrm>
            <a:off x="1905000" y="1847089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SingleLinkedList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value{};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node_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Итератор хранит адрес узла списка, но не владеет им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8" y="1847089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5010911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64" y="2492896"/>
            <a:ext cx="6470104" cy="3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Поставщик создаётся внутри метода Клиента</a:t>
            </a:r>
          </a:p>
          <a:p>
            <a:r>
              <a:rPr lang="ru-RU" dirty="0"/>
              <a:t>Поставщик передаётся в метод Клиента</a:t>
            </a:r>
          </a:p>
          <a:p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протяжении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839548" y="1497751"/>
            <a:ext cx="9682485" cy="501675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1415480" y="58846"/>
            <a:ext cx="95405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text_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6" y="2003869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FA3E94-BB74-4F46-AA91-DE7D08A6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581105"/>
            <a:ext cx="6724389" cy="10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4AB77-04FD-495C-B5C4-F0A58A2A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696631"/>
            <a:ext cx="8243546" cy="12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869942"/>
            <a:ext cx="6115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9372600" cy="2069584"/>
          </a:xfrm>
        </p:spPr>
        <p:txBody>
          <a:bodyPr/>
          <a:lstStyle/>
          <a:p>
            <a:r>
              <a:rPr lang="ru-RU" dirty="0"/>
              <a:t>При композиции Целое единолично владеет содержащейся в нём Частью. 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401312"/>
            <a:ext cx="556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9372600" cy="1564958"/>
          </a:xfrm>
        </p:spPr>
        <p:txBody>
          <a:bodyPr>
            <a:normAutofit fontScale="92500"/>
          </a:bodyPr>
          <a:lstStyle/>
          <a:p>
            <a:r>
              <a:rPr lang="ru-RU" dirty="0"/>
              <a:t>При агрегации Целое пользуется Частью, но не владеет ею. 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80" y="3591102"/>
            <a:ext cx="8229600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не сохраняя ссылку на него в своих полях. </a:t>
            </a:r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7" y="3861048"/>
            <a:ext cx="3406711" cy="2634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66" y="1465639"/>
            <a:ext cx="3596599" cy="27810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65639"/>
            <a:ext cx="3596599" cy="27810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029329"/>
            <a:ext cx="3235094" cy="25015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556792"/>
            <a:ext cx="3210635" cy="2482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4725834" y="1429078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1970717" y="1888952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279550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Сокрытие данных при композиции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0" y="2132856"/>
            <a:ext cx="8460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2722</TotalTime>
  <Words>2468</Words>
  <Application>Microsoft Office PowerPoint</Application>
  <PresentationFormat>Widescreen</PresentationFormat>
  <Paragraphs>234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Apple Color Emoji</vt:lpstr>
      <vt:lpstr>-apple-system</vt:lpstr>
      <vt:lpstr>SFMono-Regular</vt:lpstr>
      <vt:lpstr>Arial</vt:lpstr>
      <vt:lpstr>Calibri</vt:lpstr>
      <vt:lpstr>Calibri Light</vt:lpstr>
      <vt:lpstr>Consolas</vt:lpstr>
      <vt:lpstr>Times New Roman</vt:lpstr>
      <vt:lpstr>Office Theme</vt:lpstr>
      <vt:lpstr>Отношения между классами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Сокрытие данных при композиции</vt:lpstr>
      <vt:lpstr>Агрегация</vt:lpstr>
      <vt:lpstr>Особенности</vt:lpstr>
      <vt:lpstr>Примеры</vt:lpstr>
      <vt:lpstr>Обозначение агрегации</vt:lpstr>
      <vt:lpstr>Агрегация и делегирование</vt:lpstr>
      <vt:lpstr>Зависимость (Dependency)</vt:lpstr>
      <vt:lpstr>Особенности</vt:lpstr>
      <vt:lpstr>Пример</vt:lpstr>
      <vt:lpstr>PowerPoint Presentation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206</cp:revision>
  <dcterms:created xsi:type="dcterms:W3CDTF">2007-04-12T21:07:55Z</dcterms:created>
  <dcterms:modified xsi:type="dcterms:W3CDTF">2024-04-05T15:54:47Z</dcterms:modified>
</cp:coreProperties>
</file>