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0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91" r:id="rId45"/>
    <p:sldId id="258" r:id="rId46"/>
    <p:sldId id="285" r:id="rId47"/>
    <p:sldId id="405" r:id="rId48"/>
    <p:sldId id="407" r:id="rId49"/>
    <p:sldId id="408" r:id="rId50"/>
    <p:sldId id="286" r:id="rId51"/>
    <p:sldId id="287" r:id="rId52"/>
    <p:sldId id="356" r:id="rId53"/>
    <p:sldId id="261" r:id="rId54"/>
    <p:sldId id="262" r:id="rId55"/>
    <p:sldId id="309" r:id="rId56"/>
    <p:sldId id="310" r:id="rId57"/>
    <p:sldId id="311" r:id="rId58"/>
    <p:sldId id="312" r:id="rId59"/>
    <p:sldId id="406" r:id="rId60"/>
    <p:sldId id="401" r:id="rId61"/>
    <p:sldId id="402" r:id="rId62"/>
    <p:sldId id="266" r:id="rId63"/>
    <p:sldId id="403" r:id="rId64"/>
    <p:sldId id="404" r:id="rId65"/>
    <p:sldId id="267" r:id="rId66"/>
    <p:sldId id="357" r:id="rId67"/>
    <p:sldId id="358" r:id="rId68"/>
    <p:sldId id="272" r:id="rId69"/>
    <p:sldId id="273" r:id="rId70"/>
    <p:sldId id="277" r:id="rId71"/>
    <p:sldId id="359" r:id="rId72"/>
    <p:sldId id="360" r:id="rId73"/>
    <p:sldId id="361" r:id="rId74"/>
    <p:sldId id="410" r:id="rId75"/>
    <p:sldId id="279" r:id="rId76"/>
    <p:sldId id="278" r:id="rId77"/>
    <p:sldId id="409" r:id="rId78"/>
    <p:sldId id="324" r:id="rId79"/>
    <p:sldId id="363" r:id="rId80"/>
    <p:sldId id="364" r:id="rId81"/>
    <p:sldId id="362" r:id="rId82"/>
    <p:sldId id="365" r:id="rId83"/>
    <p:sldId id="411" r:id="rId84"/>
    <p:sldId id="274" r:id="rId85"/>
    <p:sldId id="325" r:id="rId86"/>
    <p:sldId id="328" r:id="rId87"/>
    <p:sldId id="275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412" r:id="rId99"/>
    <p:sldId id="413" r:id="rId100"/>
    <p:sldId id="299" r:id="rId101"/>
    <p:sldId id="414" r:id="rId102"/>
    <p:sldId id="301" r:id="rId103"/>
    <p:sldId id="302" r:id="rId104"/>
    <p:sldId id="303" r:id="rId105"/>
    <p:sldId id="366" r:id="rId106"/>
    <p:sldId id="367" r:id="rId107"/>
    <p:sldId id="368" r:id="rId108"/>
    <p:sldId id="369" r:id="rId109"/>
    <p:sldId id="370" r:id="rId110"/>
    <p:sldId id="371" r:id="rId111"/>
    <p:sldId id="335" r:id="rId112"/>
    <p:sldId id="339" r:id="rId113"/>
    <p:sldId id="340" r:id="rId114"/>
    <p:sldId id="341" r:id="rId115"/>
    <p:sldId id="336" r:id="rId116"/>
    <p:sldId id="338" r:id="rId117"/>
    <p:sldId id="342" r:id="rId118"/>
    <p:sldId id="343" r:id="rId119"/>
    <p:sldId id="344" r:id="rId120"/>
    <p:sldId id="349" r:id="rId121"/>
    <p:sldId id="345" r:id="rId122"/>
    <p:sldId id="346" r:id="rId123"/>
    <p:sldId id="350" r:id="rId124"/>
    <p:sldId id="347" r:id="rId125"/>
    <p:sldId id="348" r:id="rId126"/>
    <p:sldId id="372" r:id="rId127"/>
    <p:sldId id="373" r:id="rId128"/>
    <p:sldId id="374" r:id="rId129"/>
    <p:sldId id="375" r:id="rId130"/>
    <p:sldId id="376" r:id="rId131"/>
    <p:sldId id="313" r:id="rId132"/>
    <p:sldId id="415" r:id="rId133"/>
    <p:sldId id="416" r:id="rId134"/>
    <p:sldId id="417" r:id="rId135"/>
    <p:sldId id="418" r:id="rId136"/>
    <p:sldId id="420" r:id="rId137"/>
    <p:sldId id="419" r:id="rId138"/>
    <p:sldId id="421" r:id="rId139"/>
    <p:sldId id="422" r:id="rId140"/>
    <p:sldId id="423" r:id="rId141"/>
    <p:sldId id="424" r:id="rId142"/>
    <p:sldId id="425" r:id="rId143"/>
    <p:sldId id="426" r:id="rId144"/>
    <p:sldId id="427" r:id="rId145"/>
    <p:sldId id="319" r:id="rId146"/>
    <p:sldId id="320" r:id="rId147"/>
    <p:sldId id="321" r:id="rId148"/>
    <p:sldId id="355" r:id="rId149"/>
  </p:sldIdLst>
  <p:sldSz cx="12192000" cy="6858000"/>
  <p:notesSz cx="6858000" cy="9144000"/>
  <p:custDataLst>
    <p:tags r:id="rId1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  <p14:sldId id="267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0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  <p14:sldId id="324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299"/>
            <p14:sldId id="414"/>
            <p14:sldId id="301"/>
            <p14:sldId id="302"/>
            <p14:sldId id="303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415"/>
            <p14:sldId id="416"/>
            <p14:sldId id="417"/>
            <p14:sldId id="418"/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69942" autoAdjust="0"/>
  </p:normalViewPr>
  <p:slideViewPr>
    <p:cSldViewPr>
      <p:cViewPr>
        <p:scale>
          <a:sx n="50" d="100"/>
          <a:sy n="50" d="100"/>
        </p:scale>
        <p:origin x="2337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4869160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Нельзя вызывать только нестатические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экземпляров класса,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„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 </a:t>
            </a:r>
            <a:r>
              <a:rPr lang="en-US" dirty="0"/>
              <a:t>.h-</a:t>
            </a:r>
            <a:r>
              <a:rPr lang="ru-RU" dirty="0"/>
              <a:t>файле (с++17</a:t>
            </a:r>
            <a:r>
              <a:rPr lang="en-US" dirty="0"/>
              <a:t> </a:t>
            </a:r>
            <a:r>
              <a:rPr lang="ru-RU" dirty="0"/>
              <a:t>и выше)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4381" y="5539978"/>
            <a:ext cx="617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3726</TotalTime>
  <Words>16019</Words>
  <Application>Microsoft Office PowerPoint</Application>
  <PresentationFormat>Widescreen</PresentationFormat>
  <Paragraphs>2173</Paragraphs>
  <Slides>148</Slides>
  <Notes>22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8" baseType="lpstr">
      <vt:lpstr>SFMono-Regular</vt:lpstr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PowerPoint Presentation</vt:lpstr>
      <vt:lpstr>Полиморфизм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Метод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Уровни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PowerPoint Presentation</vt:lpstr>
      <vt:lpstr>Свойства</vt:lpstr>
      <vt:lpstr>Пример – свойства в языке C#</vt:lpstr>
      <vt:lpstr>PowerPoint Presentation</vt:lpstr>
      <vt:lpstr>PowerPoint Presentation</vt:lpstr>
      <vt:lpstr>Пример: Треугольник</vt:lpstr>
      <vt:lpstr>PowerPoint Presentation</vt:lpstr>
      <vt:lpstr>Какие данные должен иметь Rectangle?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Указатель this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Пример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PowerPoint Presentation</vt:lpstr>
      <vt:lpstr>PowerPoint Presentation</vt:lpstr>
      <vt:lpstr>PowerPoint Presentation</vt:lpstr>
      <vt:lpstr>Список инициализации</vt:lpstr>
      <vt:lpstr>Инициализация данных экземпляра класса</vt:lpstr>
      <vt:lpstr>Списки инициализации</vt:lpstr>
      <vt:lpstr>PowerPoint Presentation</vt:lpstr>
      <vt:lpstr>Пример</vt:lpstr>
      <vt:lpstr>Converting Constructor</vt:lpstr>
      <vt:lpstr>PowerPoint Presentation</vt:lpstr>
      <vt:lpstr>PowerPoint Presentation</vt:lpstr>
      <vt:lpstr>PowerPoint Presentation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 .h-файле (с++17 и выше)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297</cp:revision>
  <dcterms:created xsi:type="dcterms:W3CDTF">2007-03-30T02:07:07Z</dcterms:created>
  <dcterms:modified xsi:type="dcterms:W3CDTF">2024-04-05T15:45:03Z</dcterms:modified>
</cp:coreProperties>
</file>