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3"/>
  </p:notesMasterIdLst>
  <p:sldIdLst>
    <p:sldId id="256" r:id="rId2"/>
    <p:sldId id="281" r:id="rId3"/>
    <p:sldId id="377" r:id="rId4"/>
    <p:sldId id="378" r:id="rId5"/>
    <p:sldId id="290" r:id="rId6"/>
    <p:sldId id="292" r:id="rId7"/>
    <p:sldId id="379" r:id="rId8"/>
    <p:sldId id="294" r:id="rId9"/>
    <p:sldId id="380" r:id="rId10"/>
    <p:sldId id="293" r:id="rId11"/>
    <p:sldId id="381" r:id="rId12"/>
    <p:sldId id="282" r:id="rId13"/>
    <p:sldId id="305" r:id="rId14"/>
    <p:sldId id="283" r:id="rId15"/>
    <p:sldId id="307" r:id="rId16"/>
    <p:sldId id="382" r:id="rId17"/>
    <p:sldId id="383" r:id="rId18"/>
    <p:sldId id="259" r:id="rId19"/>
    <p:sldId id="384" r:id="rId20"/>
    <p:sldId id="385" r:id="rId21"/>
    <p:sldId id="387" r:id="rId22"/>
    <p:sldId id="386" r:id="rId23"/>
    <p:sldId id="352" r:id="rId24"/>
    <p:sldId id="389" r:id="rId25"/>
    <p:sldId id="388" r:id="rId26"/>
    <p:sldId id="390" r:id="rId27"/>
    <p:sldId id="391" r:id="rId28"/>
    <p:sldId id="268" r:id="rId29"/>
    <p:sldId id="392" r:id="rId30"/>
    <p:sldId id="393" r:id="rId31"/>
    <p:sldId id="270" r:id="rId32"/>
    <p:sldId id="271" r:id="rId33"/>
    <p:sldId id="394" r:id="rId34"/>
    <p:sldId id="397" r:id="rId35"/>
    <p:sldId id="399" r:id="rId36"/>
    <p:sldId id="398" r:id="rId37"/>
    <p:sldId id="395" r:id="rId38"/>
    <p:sldId id="396" r:id="rId39"/>
    <p:sldId id="400" r:id="rId40"/>
    <p:sldId id="260" r:id="rId41"/>
    <p:sldId id="263" r:id="rId42"/>
    <p:sldId id="264" r:id="rId43"/>
    <p:sldId id="308" r:id="rId44"/>
    <p:sldId id="291" r:id="rId45"/>
    <p:sldId id="258" r:id="rId46"/>
    <p:sldId id="285" r:id="rId47"/>
    <p:sldId id="405" r:id="rId48"/>
    <p:sldId id="407" r:id="rId49"/>
    <p:sldId id="408" r:id="rId50"/>
    <p:sldId id="286" r:id="rId51"/>
    <p:sldId id="287" r:id="rId52"/>
    <p:sldId id="356" r:id="rId53"/>
    <p:sldId id="261" r:id="rId54"/>
    <p:sldId id="262" r:id="rId55"/>
    <p:sldId id="309" r:id="rId56"/>
    <p:sldId id="310" r:id="rId57"/>
    <p:sldId id="311" r:id="rId58"/>
    <p:sldId id="312" r:id="rId59"/>
    <p:sldId id="406" r:id="rId60"/>
    <p:sldId id="401" r:id="rId61"/>
    <p:sldId id="402" r:id="rId62"/>
    <p:sldId id="266" r:id="rId63"/>
    <p:sldId id="403" r:id="rId64"/>
    <p:sldId id="404" r:id="rId65"/>
    <p:sldId id="267" r:id="rId66"/>
    <p:sldId id="357" r:id="rId67"/>
    <p:sldId id="358" r:id="rId68"/>
    <p:sldId id="272" r:id="rId69"/>
    <p:sldId id="273" r:id="rId70"/>
    <p:sldId id="277" r:id="rId71"/>
    <p:sldId id="359" r:id="rId72"/>
    <p:sldId id="360" r:id="rId73"/>
    <p:sldId id="361" r:id="rId74"/>
    <p:sldId id="410" r:id="rId75"/>
    <p:sldId id="279" r:id="rId76"/>
    <p:sldId id="278" r:id="rId77"/>
    <p:sldId id="409" r:id="rId78"/>
    <p:sldId id="324" r:id="rId79"/>
    <p:sldId id="363" r:id="rId80"/>
    <p:sldId id="364" r:id="rId81"/>
    <p:sldId id="362" r:id="rId82"/>
    <p:sldId id="365" r:id="rId83"/>
    <p:sldId id="411" r:id="rId84"/>
    <p:sldId id="274" r:id="rId85"/>
    <p:sldId id="325" r:id="rId86"/>
    <p:sldId id="328" r:id="rId87"/>
    <p:sldId id="275" r:id="rId88"/>
    <p:sldId id="329" r:id="rId89"/>
    <p:sldId id="330" r:id="rId90"/>
    <p:sldId id="331" r:id="rId91"/>
    <p:sldId id="333" r:id="rId92"/>
    <p:sldId id="332" r:id="rId93"/>
    <p:sldId id="326" r:id="rId94"/>
    <p:sldId id="327" r:id="rId95"/>
    <p:sldId id="334" r:id="rId96"/>
    <p:sldId id="297" r:id="rId97"/>
    <p:sldId id="298" r:id="rId98"/>
    <p:sldId id="299" r:id="rId99"/>
    <p:sldId id="300" r:id="rId100"/>
    <p:sldId id="301" r:id="rId101"/>
    <p:sldId id="302" r:id="rId102"/>
    <p:sldId id="303" r:id="rId103"/>
    <p:sldId id="304" r:id="rId104"/>
    <p:sldId id="366" r:id="rId105"/>
    <p:sldId id="367" r:id="rId106"/>
    <p:sldId id="368" r:id="rId107"/>
    <p:sldId id="369" r:id="rId108"/>
    <p:sldId id="370" r:id="rId109"/>
    <p:sldId id="371" r:id="rId110"/>
    <p:sldId id="335" r:id="rId111"/>
    <p:sldId id="339" r:id="rId112"/>
    <p:sldId id="340" r:id="rId113"/>
    <p:sldId id="341" r:id="rId114"/>
    <p:sldId id="336" r:id="rId115"/>
    <p:sldId id="338" r:id="rId116"/>
    <p:sldId id="342" r:id="rId117"/>
    <p:sldId id="343" r:id="rId118"/>
    <p:sldId id="344" r:id="rId119"/>
    <p:sldId id="349" r:id="rId120"/>
    <p:sldId id="345" r:id="rId121"/>
    <p:sldId id="346" r:id="rId122"/>
    <p:sldId id="350" r:id="rId123"/>
    <p:sldId id="347" r:id="rId124"/>
    <p:sldId id="348" r:id="rId125"/>
    <p:sldId id="372" r:id="rId126"/>
    <p:sldId id="373" r:id="rId127"/>
    <p:sldId id="374" r:id="rId128"/>
    <p:sldId id="375" r:id="rId129"/>
    <p:sldId id="376" r:id="rId130"/>
    <p:sldId id="313" r:id="rId131"/>
    <p:sldId id="314" r:id="rId132"/>
    <p:sldId id="315" r:id="rId133"/>
    <p:sldId id="316" r:id="rId134"/>
    <p:sldId id="317" r:id="rId135"/>
    <p:sldId id="318" r:id="rId136"/>
    <p:sldId id="353" r:id="rId137"/>
    <p:sldId id="354" r:id="rId138"/>
    <p:sldId id="319" r:id="rId139"/>
    <p:sldId id="320" r:id="rId140"/>
    <p:sldId id="321" r:id="rId141"/>
    <p:sldId id="355" r:id="rId142"/>
  </p:sldIdLst>
  <p:sldSz cx="12192000" cy="6858000"/>
  <p:notesSz cx="6858000" cy="9144000"/>
  <p:custDataLst>
    <p:tags r:id="rId14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256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6"/>
            <p14:sldId id="287"/>
            <p14:sldId id="35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Кладбище" id="{2CA6D77A-AEC5-46D8-B437-C784971259D5}">
          <p14:sldIdLst>
            <p14:sldId id="309"/>
            <p14:sldId id="310"/>
            <p14:sldId id="311"/>
            <p14:sldId id="312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  <p14:sldId id="267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0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279"/>
            <p14:sldId id="278"/>
            <p14:sldId id="409"/>
            <p14:sldId id="324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66"/>
            <p14:sldId id="367"/>
            <p14:sldId id="368"/>
            <p14:sldId id="369"/>
            <p14:sldId id="370"/>
            <p14:sldId id="371"/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346"/>
            <p14:sldId id="350"/>
            <p14:sldId id="347"/>
            <p14:sldId id="348"/>
            <p14:sldId id="372"/>
            <p14:sldId id="373"/>
            <p14:sldId id="374"/>
            <p14:sldId id="375"/>
            <p14:sldId id="376"/>
            <p14:sldId id="313"/>
            <p14:sldId id="314"/>
            <p14:sldId id="315"/>
            <p14:sldId id="316"/>
            <p14:sldId id="317"/>
            <p14:sldId id="318"/>
            <p14:sldId id="353"/>
            <p14:sldId id="354"/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69942" autoAdjust="0"/>
  </p:normalViewPr>
  <p:slideViewPr>
    <p:cSldViewPr>
      <p:cViewPr>
        <p:scale>
          <a:sx n="66" d="100"/>
          <a:sy n="66" d="100"/>
        </p:scale>
        <p:origin x="1692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22.03.2024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2524126" y="2143126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81621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9140" y="4000504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пусть даже заранее неизвестном состоянии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1524000" y="206084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79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474826" y="1844825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3632" y="1916832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4381" y="5539978"/>
            <a:ext cx="617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88841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772818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855914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3071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4943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7222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7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4386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6240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6240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8400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6492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35560" y="1690689"/>
            <a:ext cx="8532440" cy="5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dirty="0">
                <a:latin typeface="Consolas" panose="020B0609020204030204" pitchFamily="49" charset="0"/>
              </a:rPr>
              <a:t>class Date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public: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GetCurrentYear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month, int year)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year;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private: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int 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int main()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Date d1{10, 3};		// 10 </a:t>
            </a:r>
            <a:r>
              <a:rPr lang="ru-RU" sz="1300" dirty="0">
                <a:latin typeface="Consolas" panose="020B0609020204030204" pitchFamily="49" charset="0"/>
              </a:rPr>
              <a:t>марта текущего года</a:t>
            </a:r>
          </a:p>
          <a:p>
            <a:pPr defTabSz="363538"/>
            <a:r>
              <a:rPr lang="ru-RU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latin typeface="Consolas" panose="020B0609020204030204" pitchFamily="49" charset="0"/>
              </a:rPr>
              <a:t>Date d2{1, 1, 20</a:t>
            </a:r>
            <a:r>
              <a:rPr lang="ru-RU" sz="1300" dirty="0">
                <a:latin typeface="Consolas" panose="020B0609020204030204" pitchFamily="49" charset="0"/>
              </a:rPr>
              <a:t>00</a:t>
            </a:r>
            <a:r>
              <a:rPr lang="en-US" sz="1300" dirty="0">
                <a:latin typeface="Consolas" panose="020B0609020204030204" pitchFamily="49" charset="0"/>
              </a:rPr>
              <a:t>};	// 1 </a:t>
            </a:r>
            <a:r>
              <a:rPr lang="ru-RU" sz="1300" dirty="0">
                <a:latin typeface="Consolas" panose="020B0609020204030204" pitchFamily="49" charset="0"/>
              </a:rPr>
              <a:t>января 2000 года</a:t>
            </a:r>
            <a:endParaRPr lang="en-US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0" y="26064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63" y="1988468"/>
            <a:ext cx="97250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24000" y="836712"/>
            <a:ext cx="399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72471" y="69269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3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524000" y="948690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524000" y="1268760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152400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5880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152400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6816726" y="4797426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3652</TotalTime>
  <Words>14147</Words>
  <Application>Microsoft Office PowerPoint</Application>
  <PresentationFormat>Widescreen</PresentationFormat>
  <Paragraphs>2092</Paragraphs>
  <Slides>141</Slides>
  <Notes>13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51" baseType="lpstr">
      <vt:lpstr>SFMono-Regular</vt:lpstr>
      <vt:lpstr>Arial</vt:lpstr>
      <vt:lpstr>Calibri</vt:lpstr>
      <vt:lpstr>Calibri Light</vt:lpstr>
      <vt:lpstr>Cascadia Mono</vt:lpstr>
      <vt:lpstr>Consolas</vt:lpstr>
      <vt:lpstr>Courier New</vt:lpstr>
      <vt:lpstr>Times New Roman</vt:lpstr>
      <vt:lpstr>Wingdings 2</vt:lpstr>
      <vt:lpstr>Office Theme</vt:lpstr>
      <vt:lpstr>Основы ООП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PowerPoint Presentation</vt:lpstr>
      <vt:lpstr>Полиморфизм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Метод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Уровни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PowerPoint Presentation</vt:lpstr>
      <vt:lpstr>Свойства</vt:lpstr>
      <vt:lpstr>Пример – свойства в языке C#</vt:lpstr>
      <vt:lpstr>PowerPoint Presentation</vt:lpstr>
      <vt:lpstr>PowerPoint Presentation</vt:lpstr>
      <vt:lpstr>Пример: Треугольник</vt:lpstr>
      <vt:lpstr>PowerPoint Presentation</vt:lpstr>
      <vt:lpstr>Какие данные должен иметь Rectangle?</vt:lpstr>
      <vt:lpstr>Размещение классов файлах</vt:lpstr>
      <vt:lpstr>Пример</vt:lpstr>
      <vt:lpstr>Пример</vt:lpstr>
      <vt:lpstr>Школьник</vt:lpstr>
      <vt:lpstr>Студент</vt:lpstr>
      <vt:lpstr>Аспирант</vt:lpstr>
      <vt:lpstr>Указатель this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Пример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PowerPoint Presentation</vt:lpstr>
      <vt:lpstr>PowerPoint Presentation</vt:lpstr>
      <vt:lpstr>PowerPoint Presentation</vt:lpstr>
      <vt:lpstr>Список инициализации</vt:lpstr>
      <vt:lpstr>Инициализация данных экземпляра класса</vt:lpstr>
      <vt:lpstr>Списки инициализации</vt:lpstr>
      <vt:lpstr>PowerPoint Presentation</vt:lpstr>
      <vt:lpstr>Пример</vt:lpstr>
      <vt:lpstr>Converting Constructor</vt:lpstr>
      <vt:lpstr>PowerPoint Presentation</vt:lpstr>
      <vt:lpstr>PowerPoint Presentation</vt:lpstr>
      <vt:lpstr>PowerPoint Presentation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PowerPoint Presentation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PowerPoint Presentation</vt:lpstr>
      <vt:lpstr>PowerPoint Presentation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PowerPoint Presentation</vt:lpstr>
      <vt:lpstr>PowerPoint Presentation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289</cp:revision>
  <dcterms:created xsi:type="dcterms:W3CDTF">2007-03-30T02:07:07Z</dcterms:created>
  <dcterms:modified xsi:type="dcterms:W3CDTF">2024-03-22T15:49:03Z</dcterms:modified>
</cp:coreProperties>
</file>