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7.xml" ContentType="application/vnd.openxmlformats-officedocument.presentationml.tags+xml"/>
  <Override PartName="/ppt/notesSlides/notesSlide54.xml" ContentType="application/vnd.openxmlformats-officedocument.presentationml.notesSlide+xml"/>
  <Override PartName="/ppt/tags/tag18.xml" ContentType="application/vnd.openxmlformats-officedocument.presentationml.tags+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tags/tag20.xml" ContentType="application/vnd.openxmlformats-officedocument.presentationml.tags+xml"/>
  <Override PartName="/ppt/notesSlides/notesSlide57.xml" ContentType="application/vnd.openxmlformats-officedocument.presentationml.notesSlide+xml"/>
  <Override PartName="/ppt/tags/tag21.xml" ContentType="application/vnd.openxmlformats-officedocument.presentationml.tags+xml"/>
  <Override PartName="/ppt/notesSlides/notesSlide58.xml" ContentType="application/vnd.openxmlformats-officedocument.presentationml.notesSlide+xml"/>
  <Override PartName="/ppt/tags/tag22.xml" ContentType="application/vnd.openxmlformats-officedocument.presentationml.tags+xml"/>
  <Override PartName="/ppt/notesSlides/notesSlide59.xml" ContentType="application/vnd.openxmlformats-officedocument.presentationml.notesSlide+xml"/>
  <Override PartName="/ppt/tags/tag23.xml" ContentType="application/vnd.openxmlformats-officedocument.presentationml.tags+xml"/>
  <Override PartName="/ppt/notesSlides/notesSlide60.xml" ContentType="application/vnd.openxmlformats-officedocument.presentationml.notesSlide+xml"/>
  <Override PartName="/ppt/tags/tag24.xml" ContentType="application/vnd.openxmlformats-officedocument.presentationml.tags+xml"/>
  <Override PartName="/ppt/notesSlides/notesSlide61.xml" ContentType="application/vnd.openxmlformats-officedocument.presentationml.notesSlide+xml"/>
  <Override PartName="/ppt/tags/tag25.xml" ContentType="application/vnd.openxmlformats-officedocument.presentationml.tags+xml"/>
  <Override PartName="/ppt/notesSlides/notesSlide62.xml" ContentType="application/vnd.openxmlformats-officedocument.presentationml.notesSlide+xml"/>
  <Override PartName="/ppt/tags/tag26.xml" ContentType="application/vnd.openxmlformats-officedocument.presentationml.tags+xml"/>
  <Override PartName="/ppt/notesSlides/notesSlide63.xml" ContentType="application/vnd.openxmlformats-officedocument.presentationml.notesSlide+xml"/>
  <Override PartName="/ppt/tags/tag27.xml" ContentType="application/vnd.openxmlformats-officedocument.presentationml.tags+xml"/>
  <Override PartName="/ppt/notesSlides/notesSlide64.xml" ContentType="application/vnd.openxmlformats-officedocument.presentationml.notesSlide+xml"/>
  <Override PartName="/ppt/tags/tag28.xml" ContentType="application/vnd.openxmlformats-officedocument.presentationml.tags+xml"/>
  <Override PartName="/ppt/notesSlides/notesSlide65.xml" ContentType="application/vnd.openxmlformats-officedocument.presentationml.notesSlide+xml"/>
  <Override PartName="/ppt/tags/tag29.xml" ContentType="application/vnd.openxmlformats-officedocument.presentationml.tags+xml"/>
  <Override PartName="/ppt/notesSlides/notesSlide66.xml" ContentType="application/vnd.openxmlformats-officedocument.presentationml.notesSlide+xml"/>
  <Override PartName="/ppt/tags/tag30.xml" ContentType="application/vnd.openxmlformats-officedocument.presentationml.tags+xml"/>
  <Override PartName="/ppt/notesSlides/notesSlide67.xml" ContentType="application/vnd.openxmlformats-officedocument.presentationml.notesSlide+xml"/>
  <Override PartName="/ppt/tags/tag31.xml" ContentType="application/vnd.openxmlformats-officedocument.presentationml.tags+xml"/>
  <Override PartName="/ppt/notesSlides/notesSlide68.xml" ContentType="application/vnd.openxmlformats-officedocument.presentationml.notesSlide+xml"/>
  <Override PartName="/ppt/tags/tag3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33.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34.xml" ContentType="application/vnd.openxmlformats-officedocument.presentationml.tags+xml"/>
  <Override PartName="/ppt/notesSlides/notesSlide90.xml" ContentType="application/vnd.openxmlformats-officedocument.presentationml.notesSlide+xml"/>
  <Override PartName="/ppt/tags/tag35.xml" ContentType="application/vnd.openxmlformats-officedocument.presentationml.tags+xml"/>
  <Override PartName="/ppt/notesSlides/notesSlide91.xml" ContentType="application/vnd.openxmlformats-officedocument.presentationml.notesSlide+xml"/>
  <Override PartName="/ppt/tags/tag36.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37.xml" ContentType="application/vnd.openxmlformats-officedocument.presentationml.tags+xml"/>
  <Override PartName="/ppt/notesSlides/notesSlide94.xml" ContentType="application/vnd.openxmlformats-officedocument.presentationml.notesSlide+xml"/>
  <Override PartName="/ppt/tags/tag38.xml" ContentType="application/vnd.openxmlformats-officedocument.presentationml.tags+xml"/>
  <Override PartName="/ppt/notesSlides/notesSlide95.xml" ContentType="application/vnd.openxmlformats-officedocument.presentationml.notesSlide+xml"/>
  <Override PartName="/ppt/tags/tag39.xml" ContentType="application/vnd.openxmlformats-officedocument.presentationml.tags+xml"/>
  <Override PartName="/ppt/notesSlides/notesSlide96.xml" ContentType="application/vnd.openxmlformats-officedocument.presentationml.notesSlide+xml"/>
  <Override PartName="/ppt/tags/tag40.xml" ContentType="application/vnd.openxmlformats-officedocument.presentationml.tags+xml"/>
  <Override PartName="/ppt/notesSlides/notesSlide97.xml" ContentType="application/vnd.openxmlformats-officedocument.presentationml.notesSlide+xml"/>
  <Override PartName="/ppt/tags/tag41.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42.xml" ContentType="application/vnd.openxmlformats-officedocument.presentationml.tags+xml"/>
  <Override PartName="/ppt/notesSlides/notesSlide100.xml" ContentType="application/vnd.openxmlformats-officedocument.presentationml.notesSlide+xml"/>
  <Override PartName="/ppt/tags/tag43.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2"/>
  </p:notesMasterIdLst>
  <p:sldIdLst>
    <p:sldId id="256" r:id="rId2"/>
    <p:sldId id="574" r:id="rId3"/>
    <p:sldId id="257" r:id="rId4"/>
    <p:sldId id="258" r:id="rId5"/>
    <p:sldId id="270" r:id="rId6"/>
    <p:sldId id="266" r:id="rId7"/>
    <p:sldId id="260" r:id="rId8"/>
    <p:sldId id="546" r:id="rId9"/>
    <p:sldId id="262" r:id="rId10"/>
    <p:sldId id="477" r:id="rId11"/>
    <p:sldId id="263" r:id="rId12"/>
    <p:sldId id="265" r:id="rId13"/>
    <p:sldId id="264" r:id="rId14"/>
    <p:sldId id="478" r:id="rId15"/>
    <p:sldId id="267" r:id="rId16"/>
    <p:sldId id="268" r:id="rId17"/>
    <p:sldId id="271" r:id="rId18"/>
    <p:sldId id="272" r:id="rId19"/>
    <p:sldId id="304" r:id="rId20"/>
    <p:sldId id="305" r:id="rId21"/>
    <p:sldId id="306" r:id="rId22"/>
    <p:sldId id="308" r:id="rId23"/>
    <p:sldId id="307" r:id="rId24"/>
    <p:sldId id="276" r:id="rId25"/>
    <p:sldId id="277" r:id="rId26"/>
    <p:sldId id="479" r:id="rId27"/>
    <p:sldId id="278" r:id="rId28"/>
    <p:sldId id="279" r:id="rId29"/>
    <p:sldId id="547" r:id="rId30"/>
    <p:sldId id="281" r:id="rId31"/>
    <p:sldId id="282" r:id="rId32"/>
    <p:sldId id="283" r:id="rId33"/>
    <p:sldId id="284" r:id="rId34"/>
    <p:sldId id="291" r:id="rId35"/>
    <p:sldId id="285" r:id="rId36"/>
    <p:sldId id="286" r:id="rId37"/>
    <p:sldId id="287" r:id="rId38"/>
    <p:sldId id="288" r:id="rId39"/>
    <p:sldId id="289" r:id="rId40"/>
    <p:sldId id="486" r:id="rId41"/>
    <p:sldId id="316" r:id="rId42"/>
    <p:sldId id="317" r:id="rId43"/>
    <p:sldId id="480" r:id="rId44"/>
    <p:sldId id="319" r:id="rId45"/>
    <p:sldId id="514" r:id="rId46"/>
    <p:sldId id="481" r:id="rId47"/>
    <p:sldId id="482" r:id="rId48"/>
    <p:sldId id="321" r:id="rId49"/>
    <p:sldId id="483" r:id="rId50"/>
    <p:sldId id="323" r:id="rId51"/>
    <p:sldId id="324" r:id="rId52"/>
    <p:sldId id="325" r:id="rId53"/>
    <p:sldId id="326" r:id="rId54"/>
    <p:sldId id="327" r:id="rId55"/>
    <p:sldId id="328" r:id="rId56"/>
    <p:sldId id="329" r:id="rId57"/>
    <p:sldId id="330" r:id="rId58"/>
    <p:sldId id="331" r:id="rId59"/>
    <p:sldId id="513" r:id="rId60"/>
    <p:sldId id="332" r:id="rId61"/>
    <p:sldId id="333" r:id="rId62"/>
    <p:sldId id="334" r:id="rId63"/>
    <p:sldId id="335" r:id="rId64"/>
    <p:sldId id="336" r:id="rId65"/>
    <p:sldId id="571" r:id="rId66"/>
    <p:sldId id="337" r:id="rId67"/>
    <p:sldId id="548" r:id="rId68"/>
    <p:sldId id="338" r:id="rId69"/>
    <p:sldId id="339" r:id="rId70"/>
    <p:sldId id="340" r:id="rId71"/>
    <p:sldId id="341" r:id="rId72"/>
    <p:sldId id="342" r:id="rId73"/>
    <p:sldId id="343" r:id="rId74"/>
    <p:sldId id="344" r:id="rId75"/>
    <p:sldId id="345" r:id="rId76"/>
    <p:sldId id="346" r:id="rId77"/>
    <p:sldId id="348" r:id="rId78"/>
    <p:sldId id="347" r:id="rId79"/>
    <p:sldId id="353" r:id="rId80"/>
    <p:sldId id="354" r:id="rId81"/>
    <p:sldId id="355" r:id="rId82"/>
    <p:sldId id="356" r:id="rId83"/>
    <p:sldId id="357" r:id="rId84"/>
    <p:sldId id="358" r:id="rId85"/>
    <p:sldId id="359" r:id="rId86"/>
    <p:sldId id="370" r:id="rId87"/>
    <p:sldId id="371" r:id="rId88"/>
    <p:sldId id="372" r:id="rId89"/>
    <p:sldId id="360" r:id="rId90"/>
    <p:sldId id="373" r:id="rId91"/>
    <p:sldId id="374" r:id="rId92"/>
    <p:sldId id="362" r:id="rId93"/>
    <p:sldId id="364" r:id="rId94"/>
    <p:sldId id="375" r:id="rId95"/>
    <p:sldId id="367" r:id="rId96"/>
    <p:sldId id="368" r:id="rId97"/>
    <p:sldId id="549" r:id="rId98"/>
    <p:sldId id="550" r:id="rId99"/>
    <p:sldId id="551" r:id="rId100"/>
    <p:sldId id="552" r:id="rId101"/>
    <p:sldId id="553" r:id="rId102"/>
    <p:sldId id="554" r:id="rId103"/>
    <p:sldId id="555" r:id="rId104"/>
    <p:sldId id="556" r:id="rId105"/>
    <p:sldId id="557" r:id="rId106"/>
    <p:sldId id="558" r:id="rId107"/>
    <p:sldId id="559" r:id="rId108"/>
    <p:sldId id="560" r:id="rId109"/>
    <p:sldId id="561" r:id="rId110"/>
    <p:sldId id="562" r:id="rId111"/>
    <p:sldId id="563" r:id="rId112"/>
    <p:sldId id="564" r:id="rId113"/>
    <p:sldId id="565" r:id="rId114"/>
    <p:sldId id="566" r:id="rId115"/>
    <p:sldId id="567" r:id="rId116"/>
    <p:sldId id="568" r:id="rId117"/>
    <p:sldId id="569" r:id="rId118"/>
    <p:sldId id="570" r:id="rId119"/>
    <p:sldId id="269" r:id="rId120"/>
    <p:sldId id="292" r:id="rId121"/>
    <p:sldId id="293" r:id="rId122"/>
    <p:sldId id="296" r:id="rId123"/>
    <p:sldId id="297" r:id="rId124"/>
    <p:sldId id="298" r:id="rId125"/>
    <p:sldId id="294" r:id="rId126"/>
    <p:sldId id="295" r:id="rId127"/>
    <p:sldId id="299" r:id="rId128"/>
    <p:sldId id="300" r:id="rId129"/>
    <p:sldId id="301" r:id="rId130"/>
    <p:sldId id="302" r:id="rId131"/>
    <p:sldId id="303" r:id="rId132"/>
    <p:sldId id="432" r:id="rId133"/>
    <p:sldId id="309" r:id="rId134"/>
    <p:sldId id="311" r:id="rId135"/>
    <p:sldId id="312" r:id="rId136"/>
    <p:sldId id="313" r:id="rId137"/>
    <p:sldId id="314" r:id="rId138"/>
    <p:sldId id="376" r:id="rId139"/>
    <p:sldId id="377" r:id="rId140"/>
    <p:sldId id="378" r:id="rId141"/>
    <p:sldId id="380" r:id="rId142"/>
    <p:sldId id="379" r:id="rId143"/>
    <p:sldId id="381" r:id="rId144"/>
    <p:sldId id="382" r:id="rId145"/>
    <p:sldId id="383" r:id="rId146"/>
    <p:sldId id="384" r:id="rId147"/>
    <p:sldId id="385" r:id="rId148"/>
    <p:sldId id="386" r:id="rId149"/>
    <p:sldId id="516" r:id="rId150"/>
    <p:sldId id="517" r:id="rId151"/>
    <p:sldId id="518" r:id="rId152"/>
    <p:sldId id="519" r:id="rId153"/>
    <p:sldId id="520" r:id="rId154"/>
    <p:sldId id="521" r:id="rId155"/>
    <p:sldId id="405" r:id="rId156"/>
    <p:sldId id="387" r:id="rId157"/>
    <p:sldId id="388" r:id="rId158"/>
    <p:sldId id="522" r:id="rId159"/>
    <p:sldId id="523" r:id="rId160"/>
    <p:sldId id="573" r:id="rId161"/>
  </p:sldIdLst>
  <p:sldSz cx="12192000" cy="6858000"/>
  <p:notesSz cx="6858000" cy="9144000"/>
  <p:custDataLst>
    <p:tags r:id="rId16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 id="5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p:scale>
          <a:sx n="33" d="100"/>
          <a:sy n="33" d="100"/>
        </p:scale>
        <p:origin x="3252" y="116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26.02.2024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160</a:t>
            </a:fld>
            <a:endParaRPr lang="ru-RU"/>
          </a:p>
        </p:txBody>
      </p:sp>
    </p:spTree>
    <p:extLst>
      <p:ext uri="{BB962C8B-B14F-4D97-AF65-F5344CB8AC3E}">
        <p14:creationId xmlns:p14="http://schemas.microsoft.com/office/powerpoint/2010/main" val="385545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17</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18</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24</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27</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26274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31</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32</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33</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35</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36</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39</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41</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42</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44</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48</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50</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51</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52</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53</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54</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7</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66</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68</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69</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71</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72</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73</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74</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75</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76</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79</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80</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10</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81</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82</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83</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84</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85</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89</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92</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93</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95</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96</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11</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109</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111</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12</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118</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120</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126</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128</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129</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132</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88603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26.02.2024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26.02.2024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4.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4.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p:txBody>
          <a:bodyPr/>
          <a:lstStyle/>
          <a:p>
            <a:r>
              <a:rPr lang="ru-RU" dirty="0">
                <a:solidFill>
                  <a:schemeClr val="bg1"/>
                </a:solidFill>
                <a:latin typeface="Impact" panose="020B0806030902050204" pitchFamily="34" charset="0"/>
              </a:rPr>
              <a:t>Синтаксис языка </a:t>
            </a:r>
            <a:r>
              <a:rPr lang="en-US" dirty="0">
                <a:solidFill>
                  <a:schemeClr val="bg1"/>
                </a:solidFill>
                <a:latin typeface="Impact" panose="020B0806030902050204" pitchFamily="34" charset="0"/>
              </a:rPr>
              <a:t>C++</a:t>
            </a:r>
            <a:endParaRPr lang="ru-RU"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0"/>
            <a:ext cx="9612560" cy="2961283"/>
          </a:xfrm>
        </p:spPr>
        <p:txBody>
          <a:bodyPr anchor="t">
            <a:normAutofit/>
          </a:bodyPr>
          <a:lstStyle/>
          <a:p>
            <a:pPr algn="l"/>
            <a:r>
              <a:rPr lang="ru-RU" sz="8000" dirty="0">
                <a:solidFill>
                  <a:schemeClr val="bg1"/>
                </a:solidFill>
                <a:latin typeface="Impact" panose="020B0806030902050204" pitchFamily="34" charset="0"/>
              </a:rPr>
              <a:t>Стандартная библиотека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3140968"/>
            <a:ext cx="9612560" cy="2116832"/>
          </a:xfrm>
        </p:spPr>
        <p:txBody>
          <a:bodyPr>
            <a:normAutofit/>
          </a:bodyPr>
          <a:lstStyle/>
          <a:p>
            <a:pPr algn="l"/>
            <a:r>
              <a:rPr lang="ru-RU" sz="4800" dirty="0">
                <a:solidFill>
                  <a:schemeClr val="bg1"/>
                </a:solidFill>
                <a:latin typeface="Impact" panose="020B0806030902050204" pitchFamily="34" charset="0"/>
              </a:rPr>
              <a:t>Работа со строками</a:t>
            </a:r>
          </a:p>
        </p:txBody>
      </p:sp>
    </p:spTree>
    <p:extLst>
      <p:ext uri="{BB962C8B-B14F-4D97-AF65-F5344CB8AC3E}">
        <p14:creationId xmlns:p14="http://schemas.microsoft.com/office/powerpoint/2010/main" val="217451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1"/>
            <a:ext cx="9612560" cy="1584176"/>
          </a:xfrm>
        </p:spPr>
        <p:txBody>
          <a:bodyPr anchor="t">
            <a:normAutofit/>
          </a:bodyPr>
          <a:lstStyle/>
          <a:p>
            <a:pPr algn="l"/>
            <a:r>
              <a:rPr lang="ru-RU" sz="8000" dirty="0">
                <a:solidFill>
                  <a:schemeClr val="bg1"/>
                </a:solidFill>
                <a:latin typeface="Impact" panose="020B0806030902050204" pitchFamily="34" charset="0"/>
              </a:rPr>
              <a:t>Основы языка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1916832"/>
            <a:ext cx="9612560" cy="4680520"/>
          </a:xfrm>
        </p:spPr>
        <p:txBody>
          <a:bodyPr>
            <a:noAutofit/>
          </a:bodyPr>
          <a:lstStyle/>
          <a:p>
            <a:pPr algn="l"/>
            <a:r>
              <a:rPr lang="ru-RU" sz="6000" dirty="0">
                <a:solidFill>
                  <a:schemeClr val="bg1"/>
                </a:solidFill>
                <a:latin typeface="Impact" panose="020B0806030902050204" pitchFamily="34" charset="0"/>
              </a:rPr>
              <a:t>Часть 3</a:t>
            </a:r>
          </a:p>
          <a:p>
            <a:pPr algn="l"/>
            <a:r>
              <a:rPr lang="ru-RU" sz="4800" dirty="0">
                <a:solidFill>
                  <a:schemeClr val="bg1"/>
                </a:solidFill>
                <a:latin typeface="Impact" panose="020B0806030902050204" pitchFamily="34" charset="0"/>
              </a:rPr>
              <a:t>Структуры и массивы</a:t>
            </a:r>
          </a:p>
          <a:p>
            <a:pPr algn="l"/>
            <a:r>
              <a:rPr lang="ru-RU" sz="4800" dirty="0">
                <a:solidFill>
                  <a:schemeClr val="bg1"/>
                </a:solidFill>
                <a:latin typeface="Impact" panose="020B0806030902050204" pitchFamily="34" charset="0"/>
              </a:rPr>
              <a:t>Ссылки</a:t>
            </a:r>
          </a:p>
          <a:p>
            <a:pPr algn="l"/>
            <a:r>
              <a:rPr lang="ru-RU" sz="4800" dirty="0">
                <a:solidFill>
                  <a:schemeClr val="bg1"/>
                </a:solidFill>
                <a:latin typeface="Impact" panose="020B0806030902050204" pitchFamily="34" charset="0"/>
              </a:rPr>
              <a:t>Пространства имён</a:t>
            </a:r>
          </a:p>
        </p:txBody>
      </p:sp>
    </p:spTree>
    <p:extLst>
      <p:ext uri="{BB962C8B-B14F-4D97-AF65-F5344CB8AC3E}">
        <p14:creationId xmlns:p14="http://schemas.microsoft.com/office/powerpoint/2010/main" val="208542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4806280" cy="2711896"/>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4836</TotalTime>
  <Words>22312</Words>
  <Application>Microsoft Office PowerPoint</Application>
  <PresentationFormat>Широкоэкранный</PresentationFormat>
  <Paragraphs>2595</Paragraphs>
  <Slides>160</Slides>
  <Notes>102</Notes>
  <HiddenSlides>6</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160</vt:i4>
      </vt:variant>
    </vt:vector>
  </HeadingPairs>
  <TitlesOfParts>
    <vt:vector size="172" baseType="lpstr">
      <vt:lpstr>Arial</vt:lpstr>
      <vt:lpstr>Arial Narrow</vt:lpstr>
      <vt:lpstr>Calibri</vt:lpstr>
      <vt:lpstr>Calibri Light</vt:lpstr>
      <vt:lpstr>Cambria Math</vt:lpstr>
      <vt:lpstr>Consolas</vt:lpstr>
      <vt:lpstr>Courier New</vt:lpstr>
      <vt:lpstr>Impact</vt:lpstr>
      <vt:lpstr>Lucida Console</vt:lpstr>
      <vt:lpstr>Tahoma</vt:lpstr>
      <vt:lpstr>Wingdings</vt:lpstr>
      <vt:lpstr>Office Theme</vt:lpstr>
      <vt:lpstr>Синтаксис языка C++</vt:lpstr>
      <vt:lpstr>Основы языка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Презентация PowerPoint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Презентация PowerPoint</vt:lpstr>
      <vt:lpstr>Передача аргумента по ссылке</vt:lpstr>
      <vt:lpstr>Презентация PowerPoint</vt:lpstr>
      <vt:lpstr>Презентация PowerPoint</vt:lpstr>
      <vt:lpstr>Что выведет программа, если ввести 4?</vt:lpstr>
      <vt:lpstr>Ограничения параметров по ссылке</vt:lpstr>
      <vt:lpstr>Презентация PowerPoint</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Vivid</cp:lastModifiedBy>
  <cp:revision>171</cp:revision>
  <dcterms:created xsi:type="dcterms:W3CDTF">2016-02-02T19:36:42Z</dcterms:created>
  <dcterms:modified xsi:type="dcterms:W3CDTF">2024-02-26T22:28:50Z</dcterms:modified>
</cp:coreProperties>
</file>