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1D9_74DD5B5E.xml" ContentType="application/vnd.ms-powerpoint.comment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tags/tag13.xml" ContentType="application/vnd.openxmlformats-officedocument.presentationml.tags+xml"/>
  <Override PartName="/ppt/notesSlides/notesSlide20.xml" ContentType="application/vnd.openxmlformats-officedocument.presentationml.notesSlide+xml"/>
  <Override PartName="/ppt/tags/tag14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68"/>
  </p:notesMasterIdLst>
  <p:sldIdLst>
    <p:sldId id="256" r:id="rId2"/>
    <p:sldId id="575" r:id="rId3"/>
    <p:sldId id="576" r:id="rId4"/>
    <p:sldId id="577" r:id="rId5"/>
    <p:sldId id="434" r:id="rId6"/>
    <p:sldId id="435" r:id="rId7"/>
    <p:sldId id="436" r:id="rId8"/>
    <p:sldId id="437" r:id="rId9"/>
    <p:sldId id="524" r:id="rId10"/>
    <p:sldId id="465" r:id="rId11"/>
    <p:sldId id="471" r:id="rId12"/>
    <p:sldId id="466" r:id="rId13"/>
    <p:sldId id="467" r:id="rId14"/>
    <p:sldId id="468" r:id="rId15"/>
    <p:sldId id="469" r:id="rId16"/>
    <p:sldId id="470" r:id="rId17"/>
    <p:sldId id="472" r:id="rId18"/>
    <p:sldId id="473" r:id="rId19"/>
    <p:sldId id="526" r:id="rId20"/>
    <p:sldId id="474" r:id="rId21"/>
    <p:sldId id="475" r:id="rId22"/>
    <p:sldId id="572" r:id="rId23"/>
    <p:sldId id="573" r:id="rId24"/>
    <p:sldId id="574" r:id="rId25"/>
    <p:sldId id="515" r:id="rId26"/>
    <p:sldId id="439" r:id="rId27"/>
    <p:sldId id="528" r:id="rId28"/>
    <p:sldId id="440" r:id="rId29"/>
    <p:sldId id="460" r:id="rId30"/>
    <p:sldId id="527" r:id="rId31"/>
    <p:sldId id="444" r:id="rId32"/>
    <p:sldId id="441" r:id="rId33"/>
    <p:sldId id="442" r:id="rId34"/>
    <p:sldId id="443" r:id="rId35"/>
    <p:sldId id="529" r:id="rId36"/>
    <p:sldId id="445" r:id="rId37"/>
    <p:sldId id="446" r:id="rId38"/>
    <p:sldId id="461" r:id="rId39"/>
    <p:sldId id="485" r:id="rId40"/>
    <p:sldId id="484" r:id="rId41"/>
    <p:sldId id="462" r:id="rId42"/>
    <p:sldId id="463" r:id="rId43"/>
    <p:sldId id="464" r:id="rId44"/>
    <p:sldId id="476" r:id="rId45"/>
    <p:sldId id="447" r:id="rId46"/>
    <p:sldId id="448" r:id="rId47"/>
    <p:sldId id="449" r:id="rId48"/>
    <p:sldId id="530" r:id="rId49"/>
    <p:sldId id="531" r:id="rId50"/>
    <p:sldId id="532" r:id="rId51"/>
    <p:sldId id="450" r:id="rId52"/>
    <p:sldId id="451" r:id="rId53"/>
    <p:sldId id="452" r:id="rId54"/>
    <p:sldId id="545" r:id="rId55"/>
    <p:sldId id="453" r:id="rId56"/>
    <p:sldId id="454" r:id="rId57"/>
    <p:sldId id="455" r:id="rId58"/>
    <p:sldId id="456" r:id="rId59"/>
    <p:sldId id="543" r:id="rId60"/>
    <p:sldId id="544" r:id="rId61"/>
    <p:sldId id="525" r:id="rId62"/>
    <p:sldId id="533" r:id="rId63"/>
    <p:sldId id="534" r:id="rId64"/>
    <p:sldId id="457" r:id="rId65"/>
    <p:sldId id="458" r:id="rId66"/>
    <p:sldId id="459" r:id="rId67"/>
  </p:sldIdLst>
  <p:sldSz cx="12192000" cy="6858000"/>
  <p:notesSz cx="6858000" cy="9144000"/>
  <p:custDataLst>
    <p:tags r:id="rId6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444"/>
            <p14:sldId id="441"/>
            <p14:sldId id="442"/>
            <p14:sldId id="443"/>
            <p14:sldId id="529"/>
            <p14:sldId id="445"/>
            <p14:sldId id="446"/>
            <p14:sldId id="461"/>
            <p14:sldId id="485"/>
            <p14:sldId id="484"/>
            <p14:sldId id="462"/>
            <p14:sldId id="463"/>
            <p14:sldId id="464"/>
            <p14:sldId id="476"/>
            <p14:sldId id="447"/>
            <p14:sldId id="448"/>
            <p14:sldId id="449"/>
            <p14:sldId id="530"/>
            <p14:sldId id="531"/>
            <p14:sldId id="532"/>
            <p14:sldId id="450"/>
            <p14:sldId id="451"/>
            <p14:sldId id="452"/>
            <p14:sldId id="545"/>
            <p14:sldId id="453"/>
            <p14:sldId id="454"/>
            <p14:sldId id="455"/>
            <p14:sldId id="456"/>
            <p14:sldId id="543"/>
            <p14:sldId id="544"/>
            <p14:sldId id="525"/>
            <p14:sldId id="533"/>
            <p14:sldId id="534"/>
            <p14:sldId id="457"/>
            <p14:sldId id="458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3" autoAdjust="0"/>
    <p:restoredTop sz="67098" autoAdjust="0"/>
  </p:normalViewPr>
  <p:slideViewPr>
    <p:cSldViewPr>
      <p:cViewPr>
        <p:scale>
          <a:sx n="66" d="100"/>
          <a:sy n="66" d="100"/>
        </p:scale>
        <p:origin x="1128" y="29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8/10/relationships/authors" Target="author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26.02.2024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_view" TargetMode="External"/><Relationship Id="rId2" Type="http://schemas.microsoft.com/office/2018/10/relationships/comments" Target="../comments/modernComment_1D9_74DD5B5E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hyperlink" Target="https://en.cppreference.com/w/cpp/container/vector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://www.cplusplus.com/reference/deque/deque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msdn.microsoft.com/en-us/library/9xd04bzs(VS.80).aspx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://www.cplusplus.com/reference/map/multimap/" TargetMode="External"/><Relationship Id="rId4" Type="http://schemas.openxmlformats.org/officeDocument/2006/relationships/hyperlink" Target="http://www.cplusplus.com/reference/map/map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cplusplus.com/reference/unordered_map/unordered_multimap/" TargetMode="External"/><Relationship Id="rId4" Type="http://schemas.openxmlformats.org/officeDocument/2006/relationships/hyperlink" Target="http://www.cplusplus.com/reference/unordered_map/unordered_map/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msdn.microsoft.com/en-us/library/e8wh7665(VS.80).aspx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hyperlink" Target="http://en.cppreference.com/w/cpp/string/basic_string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9180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290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2396" y="332657"/>
            <a:ext cx="9144000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&lt;algorithm&gt;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&lt;functional&gt;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Student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::string name;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age;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CompareStudentsByAge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(Student const&amp; s1, Student const&amp; s2)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s1.age &lt; s2.age;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Student students[] =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{"Ivan", 20}, {"Alexey", 21}, {"Sergey", 19},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::sort(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::begin(students),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::end(students), 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[](Student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s1, Student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 s2){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return s1.name &lt; s2.name;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});// Alexey, Ivan Sergey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::sort(&amp;students[0], &amp;students[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(students)/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(*students)],</a:t>
            </a: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CompareStudentsByAge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 // Sergey, Ivan, Alexey</a:t>
            </a:r>
          </a:p>
          <a:p>
            <a:pPr defTabSz="358775"/>
            <a:endParaRPr lang="ru-RU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358775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pPr defTabSz="358775"/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465489" y="3963118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5390778" y="1542206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04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4839</TotalTime>
  <Words>5154</Words>
  <Application>Microsoft Office PowerPoint</Application>
  <PresentationFormat>Широкоэкранный</PresentationFormat>
  <Paragraphs>888</Paragraphs>
  <Slides>66</Slides>
  <Notes>31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66</vt:i4>
      </vt:variant>
    </vt:vector>
  </HeadingPairs>
  <TitlesOfParts>
    <vt:vector size="73" baseType="lpstr">
      <vt:lpstr>Arial</vt:lpstr>
      <vt:lpstr>Calibri</vt:lpstr>
      <vt:lpstr>Calibri Light</vt:lpstr>
      <vt:lpstr>Consolas</vt:lpstr>
      <vt:lpstr>Courier New</vt:lpstr>
      <vt:lpstr>Impact</vt:lpstr>
      <vt:lpstr>Office Theme</vt:lpstr>
      <vt:lpstr>Стандартная библиотека C++</vt:lpstr>
      <vt:lpstr>Стандартная библиотека C++</vt:lpstr>
      <vt:lpstr>В следующем видео</vt:lpstr>
      <vt:lpstr>Презентация PowerPoint</vt:lpstr>
      <vt:lpstr>Стандартная библиотека шаблонов (STL)</vt:lpstr>
      <vt:lpstr>Контейнеры</vt:lpstr>
      <vt:lpstr>Основные контейнеры STL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Презентация PowerPoint</vt:lpstr>
      <vt:lpstr>std::vector</vt:lpstr>
      <vt:lpstr>Вектор std::vector</vt:lpstr>
      <vt:lpstr>Внутреннее устройство vector</vt:lpstr>
      <vt:lpstr>Пример</vt:lpstr>
      <vt:lpstr>Презентация PowerPoint</vt:lpstr>
      <vt:lpstr>Резервирование памяти</vt:lpstr>
      <vt:lpstr>Двусторонняя очередь (double-ended queue) std::deque</vt:lpstr>
      <vt:lpstr>Двусвязный список std::list</vt:lpstr>
      <vt:lpstr>Пример</vt:lpstr>
      <vt:lpstr>Презентация PowerPoint</vt:lpstr>
      <vt:lpstr>Вставка в последовательные контейнеры</vt:lpstr>
      <vt:lpstr>Классы std::map и std::multimap</vt:lpstr>
      <vt:lpstr>Пример</vt:lpstr>
      <vt:lpstr>Пример – подсчет частоты встречаемости символов</vt:lpstr>
      <vt:lpstr>Презентация PowerPoint</vt:lpstr>
      <vt:lpstr>Презентация PowerPoint</vt:lpstr>
      <vt:lpstr>Классы std::unordered_map и std::unordered_multimap</vt:lpstr>
      <vt:lpstr>Презентация PowerPoint</vt:lpstr>
      <vt:lpstr>Презентация PowerPoint</vt:lpstr>
      <vt:lpstr>Презентация PowerPoint</vt:lpstr>
      <vt:lpstr>Классы множеств std::set и std::multiset</vt:lpstr>
      <vt:lpstr>Пример</vt:lpstr>
      <vt:lpstr>Итераторы</vt:lpstr>
      <vt:lpstr>Контейнеры и итераторы</vt:lpstr>
      <vt:lpstr>Категории итераторов</vt:lpstr>
      <vt:lpstr>Презентация PowerPoint</vt:lpstr>
      <vt:lpstr>Алгоритмы</vt:lpstr>
      <vt:lpstr>Пример: сортировка массива с использованием STL</vt:lpstr>
      <vt:lpstr>Презентация PowerPoint</vt:lpstr>
      <vt:lpstr>Двоичный поиск</vt:lpstr>
      <vt:lpstr>Пример</vt:lpstr>
      <vt:lpstr>Презентация PowerPoint</vt:lpstr>
      <vt:lpstr>Презентация PowerPoint</vt:lpstr>
      <vt:lpstr>Презентация PowerPoint</vt:lpstr>
      <vt:lpstr>Идиома erase-remove</vt:lpstr>
      <vt:lpstr>Презентация PowerPoint</vt:lpstr>
      <vt:lpstr>optional</vt:lpstr>
      <vt:lpstr>Презентация PowerPoint</vt:lpstr>
      <vt:lpstr>Презентация PowerPoint</vt:lpstr>
      <vt:lpstr>Контейнеры STL и умные указатели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175</cp:revision>
  <dcterms:created xsi:type="dcterms:W3CDTF">2016-02-02T19:36:42Z</dcterms:created>
  <dcterms:modified xsi:type="dcterms:W3CDTF">2024-02-26T22:28:45Z</dcterms:modified>
</cp:coreProperties>
</file>