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33.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34.xml" ContentType="application/vnd.openxmlformats-officedocument.presentationml.tags+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37.xml" ContentType="application/vnd.openxmlformats-officedocument.presentationml.tags+xml"/>
  <Override PartName="/ppt/notesSlides/notesSlide77.xml" ContentType="application/vnd.openxmlformats-officedocument.presentationml.notesSlide+xml"/>
  <Override PartName="/ppt/tags/tag38.xml" ContentType="application/vnd.openxmlformats-officedocument.presentationml.tags+xml"/>
  <Override PartName="/ppt/notesSlides/notesSlide78.xml" ContentType="application/vnd.openxmlformats-officedocument.presentationml.notesSlide+xml"/>
  <Override PartName="/ppt/tags/tag39.xml" ContentType="application/vnd.openxmlformats-officedocument.presentationml.tags+xml"/>
  <Override PartName="/ppt/notesSlides/notesSlide79.xml" ContentType="application/vnd.openxmlformats-officedocument.presentationml.notesSlide+xml"/>
  <Override PartName="/ppt/tags/tag40.xml" ContentType="application/vnd.openxmlformats-officedocument.presentationml.tags+xml"/>
  <Override PartName="/ppt/notesSlides/notesSlide80.xml" ContentType="application/vnd.openxmlformats-officedocument.presentationml.notesSlide+xml"/>
  <Override PartName="/ppt/tags/tag41.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42.xml" ContentType="application/vnd.openxmlformats-officedocument.presentationml.tags+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44.xml" ContentType="application/vnd.openxmlformats-officedocument.presentationml.tags+xml"/>
  <Override PartName="/ppt/notesSlides/notesSlide86.xml" ContentType="application/vnd.openxmlformats-officedocument.presentationml.notesSlide+xml"/>
  <Override PartName="/ppt/tags/tag45.xml" ContentType="application/vnd.openxmlformats-officedocument.presentationml.tags+xml"/>
  <Override PartName="/ppt/notesSlides/notesSlide87.xml" ContentType="application/vnd.openxmlformats-officedocument.presentationml.notesSlide+xml"/>
  <Override PartName="/ppt/tags/tag46.xml" ContentType="application/vnd.openxmlformats-officedocument.presentationml.tags+xml"/>
  <Override PartName="/ppt/notesSlides/notesSlide88.xml" ContentType="application/vnd.openxmlformats-officedocument.presentationml.notesSlide+xml"/>
  <Override PartName="/ppt/tags/tag47.xml" ContentType="application/vnd.openxmlformats-officedocument.presentationml.tags+xml"/>
  <Override PartName="/ppt/notesSlides/notesSlide89.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49.xml" ContentType="application/vnd.openxmlformats-officedocument.presentationml.tags+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50.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tags/tag51.xml" ContentType="application/vnd.openxmlformats-officedocument.presentationml.tags+xml"/>
  <Override PartName="/ppt/notesSlides/notesSlide97.xml" ContentType="application/vnd.openxmlformats-officedocument.presentationml.notesSlide+xml"/>
  <Override PartName="/ppt/tags/tag52.xml" ContentType="application/vnd.openxmlformats-officedocument.presentationml.tags+xml"/>
  <Override PartName="/ppt/notesSlides/notesSlide98.xml" ContentType="application/vnd.openxmlformats-officedocument.presentationml.notesSlide+xml"/>
  <Override PartName="/ppt/tags/tag53.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54.xml" ContentType="application/vnd.openxmlformats-officedocument.presentationml.tags+xml"/>
  <Override PartName="/ppt/notesSlides/notesSlide101.xml" ContentType="application/vnd.openxmlformats-officedocument.presentationml.notesSlide+xml"/>
  <Override PartName="/ppt/tags/tag55.xml" ContentType="application/vnd.openxmlformats-officedocument.presentationml.tags+xml"/>
  <Override PartName="/ppt/notesSlides/notesSlide102.xml" ContentType="application/vnd.openxmlformats-officedocument.presentationml.notesSlide+xml"/>
  <Override PartName="/ppt/tags/tag56.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tags/tag57.xml" ContentType="application/vnd.openxmlformats-officedocument.presentationml.tags+xml"/>
  <Override PartName="/ppt/notesSlides/notesSlide139.xml" ContentType="application/vnd.openxmlformats-officedocument.presentationml.notesSlide+xml"/>
  <Override PartName="/ppt/tags/tag58.xml" ContentType="application/vnd.openxmlformats-officedocument.presentationml.tags+xml"/>
  <Override PartName="/ppt/notesSlides/notesSlide140.xml" ContentType="application/vnd.openxmlformats-officedocument.presentationml.notesSlide+xml"/>
  <Override PartName="/ppt/tags/tag59.xml" ContentType="application/vnd.openxmlformats-officedocument.presentationml.tags+xml"/>
  <Override PartName="/ppt/notesSlides/notesSlide141.xml" ContentType="application/vnd.openxmlformats-officedocument.presentationml.notesSlide+xml"/>
  <Override PartName="/ppt/tags/tag60.xml" ContentType="application/vnd.openxmlformats-officedocument.presentationml.tags+xml"/>
  <Override PartName="/ppt/notesSlides/notesSlide142.xml" ContentType="application/vnd.openxmlformats-officedocument.presentationml.notesSlide+xml"/>
  <Override PartName="/ppt/tags/tag61.xml" ContentType="application/vnd.openxmlformats-officedocument.presentationml.tags+xml"/>
  <Override PartName="/ppt/notesSlides/notesSlide143.xml" ContentType="application/vnd.openxmlformats-officedocument.presentationml.notesSlide+xml"/>
  <Override PartName="/ppt/tags/tag62.xml" ContentType="application/vnd.openxmlformats-officedocument.presentationml.tags+xml"/>
  <Override PartName="/ppt/notesSlides/notesSlide144.xml" ContentType="application/vnd.openxmlformats-officedocument.presentationml.notesSlide+xml"/>
  <Override PartName="/ppt/tags/tag63.xml" ContentType="application/vnd.openxmlformats-officedocument.presentationml.tags+xml"/>
  <Override PartName="/ppt/notesSlides/notesSlide145.xml" ContentType="application/vnd.openxmlformats-officedocument.presentationml.notesSlide+xml"/>
  <Override PartName="/ppt/tags/tag64.xml" ContentType="application/vnd.openxmlformats-officedocument.presentationml.tags+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tags/tag65.xml" ContentType="application/vnd.openxmlformats-officedocument.presentationml.tags+xml"/>
  <Override PartName="/ppt/notesSlides/notesSlide148.xml" ContentType="application/vnd.openxmlformats-officedocument.presentationml.notesSlide+xml"/>
  <Override PartName="/ppt/tags/tag66.xml" ContentType="application/vnd.openxmlformats-officedocument.presentationml.tags+xml"/>
  <Override PartName="/ppt/notesSlides/notesSlide149.xml" ContentType="application/vnd.openxmlformats-officedocument.presentationml.notesSlide+xml"/>
  <Override PartName="/ppt/tags/tag67.xml" ContentType="application/vnd.openxmlformats-officedocument.presentationml.tags+xml"/>
  <Override PartName="/ppt/notesSlides/notesSlide150.xml" ContentType="application/vnd.openxmlformats-officedocument.presentationml.notesSlide+xml"/>
  <Override PartName="/ppt/tags/tag68.xml" ContentType="application/vnd.openxmlformats-officedocument.presentationml.tags+xml"/>
  <Override PartName="/ppt/notesSlides/notesSlide151.xml" ContentType="application/vnd.openxmlformats-officedocument.presentationml.notesSlide+xml"/>
  <Override PartName="/ppt/tags/tag69.xml" ContentType="application/vnd.openxmlformats-officedocument.presentationml.tags+xml"/>
  <Override PartName="/ppt/notesSlides/notesSlide152.xml" ContentType="application/vnd.openxmlformats-officedocument.presentationml.notesSlide+xml"/>
  <Override PartName="/ppt/tags/tag70.xml" ContentType="application/vnd.openxmlformats-officedocument.presentationml.tags+xml"/>
  <Override PartName="/ppt/notesSlides/notesSlide153.xml" ContentType="application/vnd.openxmlformats-officedocument.presentationml.notesSlide+xml"/>
  <Override PartName="/ppt/tags/tag71.xml" ContentType="application/vnd.openxmlformats-officedocument.presentationml.tags+xml"/>
  <Override PartName="/ppt/notesSlides/notesSlide154.xml" ContentType="application/vnd.openxmlformats-officedocument.presentationml.notesSlide+xml"/>
  <Override PartName="/ppt/tags/tag72.xml" ContentType="application/vnd.openxmlformats-officedocument.presentationml.tags+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tags/tag73.xml" ContentType="application/vnd.openxmlformats-officedocument.presentationml.tags+xml"/>
  <Override PartName="/ppt/notesSlides/notesSlide157.xml" ContentType="application/vnd.openxmlformats-officedocument.presentationml.notesSlide+xml"/>
  <Override PartName="/ppt/tags/tag74.xml" ContentType="application/vnd.openxmlformats-officedocument.presentationml.tags+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tags/tag75.xml" ContentType="application/vnd.openxmlformats-officedocument.presentationml.tags+xml"/>
  <Override PartName="/ppt/notesSlides/notesSlide160.xml" ContentType="application/vnd.openxmlformats-officedocument.presentationml.notesSlide+xml"/>
  <Override PartName="/ppt/tags/tag76.xml" ContentType="application/vnd.openxmlformats-officedocument.presentationml.tags+xml"/>
  <Override PartName="/ppt/notesSlides/notesSlide161.xml" ContentType="application/vnd.openxmlformats-officedocument.presentationml.notesSlide+xml"/>
  <Override PartName="/ppt/tags/tag77.xml" ContentType="application/vnd.openxmlformats-officedocument.presentationml.tags+xml"/>
  <Override PartName="/ppt/notesSlides/notesSlide162.xml" ContentType="application/vnd.openxmlformats-officedocument.presentationml.notesSlide+xml"/>
  <Override PartName="/ppt/tags/tag78.xml" ContentType="application/vnd.openxmlformats-officedocument.presentationml.tags+xml"/>
  <Override PartName="/ppt/notesSlides/notesSlide163.xml" ContentType="application/vnd.openxmlformats-officedocument.presentationml.notesSlide+xml"/>
  <Override PartName="/ppt/tags/tag79.xml" ContentType="application/vnd.openxmlformats-officedocument.presentationml.tags+xml"/>
  <Override PartName="/ppt/notesSlides/notesSlide164.xml" ContentType="application/vnd.openxmlformats-officedocument.presentationml.notesSlide+xml"/>
  <Override PartName="/ppt/tags/tag80.xml" ContentType="application/vnd.openxmlformats-officedocument.presentationml.tags+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tags/tag81.xml" ContentType="application/vnd.openxmlformats-officedocument.presentationml.tags+xml"/>
  <Override PartName="/ppt/notesSlides/notesSlide167.xml" ContentType="application/vnd.openxmlformats-officedocument.presentationml.notesSlide+xml"/>
  <Override PartName="/ppt/tags/tag82.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6"/>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516" r:id="rId123"/>
    <p:sldId id="517" r:id="rId124"/>
    <p:sldId id="518" r:id="rId125"/>
    <p:sldId id="519" r:id="rId126"/>
    <p:sldId id="520" r:id="rId127"/>
    <p:sldId id="521" r:id="rId128"/>
    <p:sldId id="405" r:id="rId129"/>
    <p:sldId id="387" r:id="rId130"/>
    <p:sldId id="388" r:id="rId131"/>
    <p:sldId id="433" r:id="rId132"/>
    <p:sldId id="434" r:id="rId133"/>
    <p:sldId id="435" r:id="rId134"/>
    <p:sldId id="436" r:id="rId135"/>
    <p:sldId id="437" r:id="rId136"/>
    <p:sldId id="465" r:id="rId137"/>
    <p:sldId id="471" r:id="rId138"/>
    <p:sldId id="466" r:id="rId139"/>
    <p:sldId id="467" r:id="rId140"/>
    <p:sldId id="468" r:id="rId141"/>
    <p:sldId id="469" r:id="rId142"/>
    <p:sldId id="470" r:id="rId143"/>
    <p:sldId id="472" r:id="rId144"/>
    <p:sldId id="473" r:id="rId145"/>
    <p:sldId id="474" r:id="rId146"/>
    <p:sldId id="475" r:id="rId147"/>
    <p:sldId id="515" r:id="rId148"/>
    <p:sldId id="439" r:id="rId149"/>
    <p:sldId id="440" r:id="rId150"/>
    <p:sldId id="460" r:id="rId151"/>
    <p:sldId id="445" r:id="rId152"/>
    <p:sldId id="446" r:id="rId153"/>
    <p:sldId id="461" r:id="rId154"/>
    <p:sldId id="485" r:id="rId155"/>
    <p:sldId id="484" r:id="rId156"/>
    <p:sldId id="441" r:id="rId157"/>
    <p:sldId id="442" r:id="rId158"/>
    <p:sldId id="443" r:id="rId159"/>
    <p:sldId id="444" r:id="rId160"/>
    <p:sldId id="462" r:id="rId161"/>
    <p:sldId id="463" r:id="rId162"/>
    <p:sldId id="464" r:id="rId163"/>
    <p:sldId id="476" r:id="rId164"/>
    <p:sldId id="447" r:id="rId165"/>
    <p:sldId id="448" r:id="rId166"/>
    <p:sldId id="449" r:id="rId167"/>
    <p:sldId id="450" r:id="rId168"/>
    <p:sldId id="451" r:id="rId169"/>
    <p:sldId id="452" r:id="rId170"/>
    <p:sldId id="453" r:id="rId171"/>
    <p:sldId id="454" r:id="rId172"/>
    <p:sldId id="455" r:id="rId173"/>
    <p:sldId id="456" r:id="rId174"/>
    <p:sldId id="457" r:id="rId175"/>
    <p:sldId id="458" r:id="rId176"/>
    <p:sldId id="459" r:id="rId177"/>
    <p:sldId id="352" r:id="rId178"/>
    <p:sldId id="488" r:id="rId179"/>
    <p:sldId id="487" r:id="rId180"/>
    <p:sldId id="489" r:id="rId181"/>
    <p:sldId id="490" r:id="rId182"/>
    <p:sldId id="491" r:id="rId183"/>
    <p:sldId id="492" r:id="rId184"/>
    <p:sldId id="493" r:id="rId185"/>
    <p:sldId id="349" r:id="rId186"/>
    <p:sldId id="494" r:id="rId187"/>
    <p:sldId id="495" r:id="rId188"/>
    <p:sldId id="496" r:id="rId189"/>
    <p:sldId id="497" r:id="rId190"/>
    <p:sldId id="498" r:id="rId191"/>
    <p:sldId id="499" r:id="rId192"/>
    <p:sldId id="500" r:id="rId193"/>
    <p:sldId id="501" r:id="rId194"/>
    <p:sldId id="502" r:id="rId195"/>
    <p:sldId id="503" r:id="rId196"/>
    <p:sldId id="504" r:id="rId197"/>
    <p:sldId id="505" r:id="rId198"/>
    <p:sldId id="506" r:id="rId199"/>
    <p:sldId id="507" r:id="rId200"/>
    <p:sldId id="508" r:id="rId201"/>
    <p:sldId id="509" r:id="rId202"/>
    <p:sldId id="510" r:id="rId203"/>
    <p:sldId id="511" r:id="rId204"/>
    <p:sldId id="512" r:id="rId205"/>
    <p:sldId id="350" r:id="rId206"/>
    <p:sldId id="351" r:id="rId207"/>
    <p:sldId id="389" r:id="rId208"/>
    <p:sldId id="390" r:id="rId209"/>
    <p:sldId id="391" r:id="rId210"/>
    <p:sldId id="392" r:id="rId211"/>
    <p:sldId id="393" r:id="rId212"/>
    <p:sldId id="394" r:id="rId213"/>
    <p:sldId id="395" r:id="rId214"/>
    <p:sldId id="396" r:id="rId215"/>
    <p:sldId id="398" r:id="rId216"/>
    <p:sldId id="399" r:id="rId217"/>
    <p:sldId id="400" r:id="rId218"/>
    <p:sldId id="401" r:id="rId219"/>
    <p:sldId id="402" r:id="rId220"/>
    <p:sldId id="403" r:id="rId221"/>
    <p:sldId id="404" r:id="rId222"/>
    <p:sldId id="408" r:id="rId223"/>
    <p:sldId id="409" r:id="rId224"/>
    <p:sldId id="410" r:id="rId225"/>
    <p:sldId id="411" r:id="rId226"/>
    <p:sldId id="412" r:id="rId227"/>
    <p:sldId id="413" r:id="rId228"/>
    <p:sldId id="414" r:id="rId229"/>
    <p:sldId id="415" r:id="rId230"/>
    <p:sldId id="416" r:id="rId231"/>
    <p:sldId id="417" r:id="rId232"/>
    <p:sldId id="418" r:id="rId233"/>
    <p:sldId id="419" r:id="rId234"/>
    <p:sldId id="420" r:id="rId235"/>
    <p:sldId id="421" r:id="rId236"/>
    <p:sldId id="422" r:id="rId237"/>
    <p:sldId id="424" r:id="rId238"/>
    <p:sldId id="425" r:id="rId239"/>
    <p:sldId id="426" r:id="rId240"/>
    <p:sldId id="427" r:id="rId241"/>
    <p:sldId id="428" r:id="rId242"/>
    <p:sldId id="429" r:id="rId243"/>
    <p:sldId id="430" r:id="rId244"/>
    <p:sldId id="431" r:id="rId245"/>
  </p:sldIdLst>
  <p:sldSz cx="9144000" cy="6858000" type="screen4x3"/>
  <p:notesSz cx="6858000" cy="9144000"/>
  <p:custDataLst>
    <p:tags r:id="rId247"/>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51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88489" autoAdjust="0"/>
  </p:normalViewPr>
  <p:slideViewPr>
    <p:cSldViewPr>
      <p:cViewPr varScale="1">
        <p:scale>
          <a:sx n="66" d="100"/>
          <a:sy n="66" d="100"/>
        </p:scale>
        <p:origin x="1291"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tags" Target="tags/tag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tableStyles" Target="tableStyle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252" Type="http://schemas.microsoft.com/office/2018/10/relationships/authors" Target="author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08.03.2023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06.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168</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172</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173</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174</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175</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176</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178</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179</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180</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181</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182</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184</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185</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186</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187</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188</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189</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190</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191</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192</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193</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194</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195</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196</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197</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198</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199</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200</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201</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203</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204</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205</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206</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207</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208</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209</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210</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211</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212</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213</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214</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215</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216</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217</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218</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219</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220</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221</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222</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223</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224</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225</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226</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228</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229</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230</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231</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232</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235</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236</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239</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240</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241</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242</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243</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244</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99</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130</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131</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132</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133</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134</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135</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148</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149</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61574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pPr/>
              <a:t>08.03.2023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pPr/>
              <a:t>08.03.2023</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pPr/>
              <a:t>08.03.2023</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andbox.org/permlink/1kI9P4seoNjsVbS1"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wandbox.org/permlink/jrEliIk1UDXC39Ef" TargetMode="Externa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8.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31.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32.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33.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6.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hyperlink" Target="https://wandbox.org/permlink/OH7svtLrRjT6b2wV"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4122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err="1">
                <a:solidFill>
                  <a:srgbClr val="0000FF"/>
                </a:solidFill>
                <a:effectLst/>
                <a:latin typeface="Consolas"/>
                <a:ea typeface="Calibri"/>
                <a:cs typeface="Times New Roman"/>
              </a:rPr>
              <a:t>int</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3923928" y="-37288"/>
            <a:ext cx="5112568" cy="369332"/>
          </a:xfrm>
          <a:prstGeom prst="rect">
            <a:avLst/>
          </a:prstGeom>
          <a:noFill/>
        </p:spPr>
        <p:txBody>
          <a:bodyPr wrap="square">
            <a:spAutoFit/>
          </a:bodyPr>
          <a:lstStyle/>
          <a:p>
            <a:r>
              <a:rPr lang="de-DE" dirty="0">
                <a:hlinkClick r:id="rId2"/>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3988793"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lnSpcReduction="10000"/>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3960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fontScale="90000"/>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68" y="1604928"/>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323528" y="1916832"/>
            <a:ext cx="2952328"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345453" y="3417649"/>
            <a:ext cx="3506467"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a:t>
            </a:r>
            <a:r>
              <a:rPr lang="en-US" sz="1800" dirty="0">
                <a:solidFill>
                  <a:srgbClr val="000000"/>
                </a:solidFill>
                <a:highlight>
                  <a:srgbClr val="FFFF00"/>
                </a:highlight>
                <a:latin typeface="Consolas" panose="020B0609020204030204" pitchFamily="49" charset="0"/>
              </a:rPr>
              <a:t> </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345453" y="4918466"/>
            <a:ext cx="3362451"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9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3707904" y="1967565"/>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07504" y="6211669"/>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251520" y="1628800"/>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251520" y="3129639"/>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251520" y="4682593"/>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251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251520" y="3157875"/>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29870"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9868" y="6171113"/>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8800" y="1403462"/>
            <a:ext cx="2399783" cy="923330"/>
          </a:xfrm>
          <a:prstGeom prst="rect">
            <a:avLst/>
          </a:prstGeom>
          <a:noFill/>
        </p:spPr>
        <p:txBody>
          <a:bodyPr wrap="square">
            <a:spAutoFit/>
          </a:bodyPr>
          <a:lstStyle/>
          <a:p>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y;</a:t>
            </a:r>
          </a:p>
          <a:p>
            <a:r>
              <a:rPr lang="ru-RU" sz="1800"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8800" y="2382495"/>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2B91AF"/>
                </a:solidFill>
                <a:highlight>
                  <a:srgbClr val="FFFF00"/>
                </a:highlight>
                <a:latin typeface="Consolas" panose="020B0609020204030204" pitchFamily="49" charset="0"/>
              </a:rPr>
              <a:t>Point</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29870" y="3638527"/>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2B91AF"/>
                </a:solidFill>
                <a:highlight>
                  <a:srgbClr val="FFFF00"/>
                </a:highlight>
                <a:latin typeface="Consolas" panose="020B0609020204030204" pitchFamily="49" charset="0"/>
              </a:rPr>
              <a:t>Point&amp;</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8800" y="4854373"/>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2B91AF"/>
                </a:solidFill>
                <a:highlight>
                  <a:srgbClr val="FFFF00"/>
                </a:highlight>
                <a:latin typeface="Consolas" panose="020B0609020204030204" pitchFamily="49" charset="0"/>
              </a:rPr>
              <a:t>Point&amp;</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35386" y="1512097"/>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50903" y="4280981"/>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7636" y="6028310"/>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37728" y="2945246"/>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5988" y="4257916"/>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50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60158" y="3268411"/>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60158" y="4974293"/>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60158" y="3286896"/>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699792" y="6136643"/>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60158" y="1556792"/>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4211960" y="6350872"/>
            <a:ext cx="4680519" cy="369332"/>
          </a:xfrm>
          <a:prstGeom prst="rect">
            <a:avLst/>
          </a:prstGeom>
          <a:noFill/>
        </p:spPr>
        <p:txBody>
          <a:bodyPr wrap="square" rtlCol="0">
            <a:spAutoFit/>
          </a:bodyPr>
          <a:lstStyle/>
          <a:p>
            <a:r>
              <a:rPr lang="de-DE" dirty="0">
                <a:hlinkClick r:id="rId2"/>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fade">
                                      <p:cBhvr>
                                        <p:cTn id="40" dur="500"/>
                                        <p:tgtEl>
                                          <p:spTgt spid="5">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7" end="17"/>
                                            </p:txEl>
                                          </p:spTgt>
                                        </p:tgtEl>
                                        <p:attrNameLst>
                                          <p:attrName>style.visibility</p:attrName>
                                        </p:attrNameLst>
                                      </p:cBhvr>
                                      <p:to>
                                        <p:strVal val="visible"/>
                                      </p:to>
                                    </p:set>
                                    <p:animEffect transition="in" filter="fade">
                                      <p:cBhvr>
                                        <p:cTn id="48" dur="500"/>
                                        <p:tgtEl>
                                          <p:spTgt spid="5">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animEffect transition="in" filter="fade">
                                      <p:cBhvr>
                                        <p:cTn id="51" dur="500"/>
                                        <p:tgtEl>
                                          <p:spTgt spid="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0" end="20"/>
                                            </p:txEl>
                                          </p:spTgt>
                                        </p:tgtEl>
                                        <p:attrNameLst>
                                          <p:attrName>style.visibility</p:attrName>
                                        </p:attrNameLst>
                                      </p:cBhvr>
                                      <p:to>
                                        <p:strVal val="visible"/>
                                      </p:to>
                                    </p:set>
                                    <p:animEffect transition="in" filter="fade">
                                      <p:cBhvr>
                                        <p:cTn id="56" dur="500"/>
                                        <p:tgtEl>
                                          <p:spTgt spid="5">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animEffect transition="in" filter="fade">
                                      <p:cBhvr>
                                        <p:cTn id="59" dur="500"/>
                                        <p:tgtEl>
                                          <p:spTgt spid="5">
                                            <p:txEl>
                                              <p:pRg st="21" end="2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2" end="22"/>
                                            </p:txEl>
                                          </p:spTgt>
                                        </p:tgtEl>
                                        <p:attrNameLst>
                                          <p:attrName>style.visibility</p:attrName>
                                        </p:attrNameLst>
                                      </p:cBhvr>
                                      <p:to>
                                        <p:strVal val="visible"/>
                                      </p:to>
                                    </p:set>
                                    <p:animEffect transition="in" filter="fade">
                                      <p:cBhvr>
                                        <p:cTn id="62"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2862322"/>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3851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3794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4052732"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3995936" y="6400224"/>
            <a:ext cx="5112568" cy="369332"/>
          </a:xfrm>
          <a:prstGeom prst="rect">
            <a:avLst/>
          </a:prstGeom>
          <a:noFill/>
        </p:spPr>
        <p:txBody>
          <a:bodyPr wrap="square">
            <a:spAutoFit/>
          </a:bodyPr>
          <a:lstStyle/>
          <a:p>
            <a:pPr algn="r"/>
            <a:r>
              <a:rPr lang="ru-RU" dirty="0">
                <a:hlinkClick r:id="rId4"/>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3167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426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4211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909310"/>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3203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3851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3924409"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3904229"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422271"/>
          </a:xfrm>
          <a:prstGeom prst="rect">
            <a:avLst/>
          </a:prstGeom>
        </p:spPr>
        <p:txBody>
          <a:bodyPr wrap="square">
            <a:spAutoFit/>
          </a:bodyPr>
          <a:lstStyle/>
          <a:p>
            <a:pPr defTabSz="520700">
              <a:spcAft>
                <a:spcPts val="0"/>
              </a:spcAft>
            </a:pPr>
            <a:r>
              <a:rPr lang="ru-RU" sz="1300" dirty="0">
                <a:solidFill>
                  <a:srgbClr val="008000"/>
                </a:solidFill>
                <a:effectLst/>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return</a:t>
            </a:r>
            <a:r>
              <a:rPr lang="en-US" sz="1300" dirty="0">
                <a:solidFill>
                  <a:srgbClr val="000000"/>
                </a:solidFill>
                <a:effectLst/>
                <a:latin typeface="Consolas" panose="020B0609020204030204" pitchFamily="49" charset="0"/>
                <a:ea typeface="Calibri"/>
                <a:cs typeface="Times New Roman"/>
              </a:rPr>
              <a:t> </a:t>
            </a:r>
            <a:r>
              <a:rPr lang="en-US" sz="1300" i="1" dirty="0" err="1">
                <a:solidFill>
                  <a:srgbClr val="880000"/>
                </a:solidFill>
                <a:effectLst/>
                <a:latin typeface="Consolas" panose="020B0609020204030204" pitchFamily="49" charset="0"/>
                <a:ea typeface="Calibri"/>
                <a:cs typeface="Times New Roman"/>
              </a:rPr>
              <a:t>hypot</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ru-RU"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lvl="0">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i="0" dirty="0">
                <a:solidFill>
                  <a:srgbClr val="000000"/>
                </a:solidFill>
                <a:highlight>
                  <a:srgbClr val="FFFFFF"/>
                </a:highlight>
                <a:latin typeface="Consolas" panose="020B0609020204030204" pitchFamily="49" charset="0"/>
              </a:rPr>
              <a:t>()</a:t>
            </a:r>
          </a:p>
          <a:p>
            <a:r>
              <a:rPr lang="ru-RU" sz="1300" i="0" dirty="0">
                <a:solidFill>
                  <a:srgbClr val="000000"/>
                </a:solidFill>
                <a:highlight>
                  <a:srgbClr val="FFFFFF"/>
                </a:highlight>
                <a:latin typeface="Consolas" panose="020B0609020204030204" pitchFamily="49" charset="0"/>
              </a:rPr>
              <a:t>{</a:t>
            </a: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Triangle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auto</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10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i="1" dirty="0">
                <a:solidFill>
                  <a:srgbClr val="880000"/>
                </a:solidFill>
                <a:effectLst/>
                <a:latin typeface="Consolas" panose="020B0609020204030204" pitchFamily="49" charset="0"/>
                <a:ea typeface="Calibri"/>
                <a:cs typeface="Times New Roman"/>
              </a:rPr>
              <a:t>abs</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effectLst/>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effectLst/>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3876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3784249"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3194</TotalTime>
  <Words>30322</Words>
  <Application>Microsoft Office PowerPoint</Application>
  <PresentationFormat>Экран (4:3)</PresentationFormat>
  <Paragraphs>3854</Paragraphs>
  <Slides>244</Slides>
  <Notes>176</Notes>
  <HiddenSlides>18</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244</vt:i4>
      </vt:variant>
    </vt:vector>
  </HeadingPairs>
  <TitlesOfParts>
    <vt:vector size="256"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Презентация PowerPoint</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Презентация PowerPoint</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Двусторонняя очередь (double-ended queue) std::deque</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132</cp:revision>
  <dcterms:created xsi:type="dcterms:W3CDTF">2016-02-02T19:36:42Z</dcterms:created>
  <dcterms:modified xsi:type="dcterms:W3CDTF">2023-03-08T22:30:37Z</dcterms:modified>
</cp:coreProperties>
</file>