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89"/>
  </p:notesMasterIdLst>
  <p:sldIdLst>
    <p:sldId id="286" r:id="rId2"/>
    <p:sldId id="287" r:id="rId3"/>
    <p:sldId id="288" r:id="rId4"/>
    <p:sldId id="289" r:id="rId5"/>
    <p:sldId id="370" r:id="rId6"/>
    <p:sldId id="371" r:id="rId7"/>
    <p:sldId id="372" r:id="rId8"/>
    <p:sldId id="369" r:id="rId9"/>
    <p:sldId id="306" r:id="rId10"/>
    <p:sldId id="380" r:id="rId11"/>
    <p:sldId id="381" r:id="rId12"/>
    <p:sldId id="307" r:id="rId13"/>
    <p:sldId id="308" r:id="rId14"/>
    <p:sldId id="320" r:id="rId15"/>
    <p:sldId id="373" r:id="rId16"/>
    <p:sldId id="291" r:id="rId17"/>
    <p:sldId id="382" r:id="rId18"/>
    <p:sldId id="383" r:id="rId19"/>
    <p:sldId id="384" r:id="rId20"/>
    <p:sldId id="385" r:id="rId21"/>
    <p:sldId id="321" r:id="rId22"/>
    <p:sldId id="376" r:id="rId23"/>
    <p:sldId id="374" r:id="rId24"/>
    <p:sldId id="375" r:id="rId25"/>
    <p:sldId id="293" r:id="rId26"/>
    <p:sldId id="377" r:id="rId27"/>
    <p:sldId id="303" r:id="rId28"/>
    <p:sldId id="304" r:id="rId29"/>
    <p:sldId id="294" r:id="rId30"/>
    <p:sldId id="295" r:id="rId31"/>
    <p:sldId id="300" r:id="rId32"/>
    <p:sldId id="301" r:id="rId33"/>
    <p:sldId id="378" r:id="rId34"/>
    <p:sldId id="379" r:id="rId35"/>
    <p:sldId id="387" r:id="rId36"/>
    <p:sldId id="299" r:id="rId37"/>
    <p:sldId id="386" r:id="rId38"/>
    <p:sldId id="388" r:id="rId39"/>
    <p:sldId id="389" r:id="rId40"/>
    <p:sldId id="324" r:id="rId41"/>
    <p:sldId id="325" r:id="rId42"/>
    <p:sldId id="326" r:id="rId43"/>
    <p:sldId id="328" r:id="rId44"/>
    <p:sldId id="329" r:id="rId45"/>
    <p:sldId id="330" r:id="rId46"/>
    <p:sldId id="365" r:id="rId47"/>
    <p:sldId id="366" r:id="rId48"/>
    <p:sldId id="367" r:id="rId49"/>
    <p:sldId id="368" r:id="rId50"/>
    <p:sldId id="331" r:id="rId51"/>
    <p:sldId id="332" r:id="rId52"/>
    <p:sldId id="333" r:id="rId53"/>
    <p:sldId id="334" r:id="rId54"/>
    <p:sldId id="335" r:id="rId55"/>
    <p:sldId id="390" r:id="rId56"/>
    <p:sldId id="391" r:id="rId57"/>
    <p:sldId id="392" r:id="rId58"/>
    <p:sldId id="393" r:id="rId59"/>
    <p:sldId id="336" r:id="rId60"/>
    <p:sldId id="337" r:id="rId61"/>
    <p:sldId id="338" r:id="rId62"/>
    <p:sldId id="339" r:id="rId63"/>
    <p:sldId id="340" r:id="rId64"/>
    <p:sldId id="341" r:id="rId65"/>
    <p:sldId id="342" r:id="rId66"/>
    <p:sldId id="343" r:id="rId67"/>
    <p:sldId id="344" r:id="rId68"/>
    <p:sldId id="345" r:id="rId69"/>
    <p:sldId id="346" r:id="rId70"/>
    <p:sldId id="347" r:id="rId71"/>
    <p:sldId id="348" r:id="rId72"/>
    <p:sldId id="349" r:id="rId73"/>
    <p:sldId id="350" r:id="rId74"/>
    <p:sldId id="351" r:id="rId75"/>
    <p:sldId id="352" r:id="rId76"/>
    <p:sldId id="353" r:id="rId77"/>
    <p:sldId id="354" r:id="rId78"/>
    <p:sldId id="355" r:id="rId79"/>
    <p:sldId id="356" r:id="rId80"/>
    <p:sldId id="357" r:id="rId81"/>
    <p:sldId id="358" r:id="rId82"/>
    <p:sldId id="359" r:id="rId83"/>
    <p:sldId id="360" r:id="rId84"/>
    <p:sldId id="361" r:id="rId85"/>
    <p:sldId id="362" r:id="rId86"/>
    <p:sldId id="363" r:id="rId87"/>
    <p:sldId id="364" r:id="rId88"/>
  </p:sldIdLst>
  <p:sldSz cx="12192000" cy="6858000"/>
  <p:notesSz cx="6858000" cy="9144000"/>
  <p:custDataLst>
    <p:tags r:id="rId9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261" autoAdjust="0"/>
    <p:restoredTop sz="85109" autoAdjust="0"/>
  </p:normalViewPr>
  <p:slideViewPr>
    <p:cSldViewPr>
      <p:cViewPr>
        <p:scale>
          <a:sx n="66" d="100"/>
          <a:sy n="66" d="100"/>
        </p:scale>
        <p:origin x="1110" y="726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gs" Target="tags/tag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77D634-B335-4CAB-82C1-10C146D58B0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6C73A300-8D8C-4261-9BB8-0E6165F31F39}">
      <dgm:prSet/>
      <dgm:spPr/>
      <dgm:t>
        <a:bodyPr/>
        <a:lstStyle/>
        <a:p>
          <a:r>
            <a:rPr lang="en-US" dirty="0">
              <a:solidFill>
                <a:srgbClr val="FF0000"/>
              </a:solidFill>
            </a:rPr>
            <a:t>exception</a:t>
          </a:r>
          <a:endParaRPr lang="ru-RU" dirty="0">
            <a:solidFill>
              <a:srgbClr val="FF0000"/>
            </a:solidFill>
          </a:endParaRPr>
        </a:p>
      </dgm:t>
    </dgm:pt>
    <dgm:pt modelId="{3431E5F1-C306-44ED-B1FE-D3DE1FC9A6ED}" type="parTrans" cxnId="{26F98C1D-14BE-41ED-A894-84479E306E54}">
      <dgm:prSet/>
      <dgm:spPr/>
      <dgm:t>
        <a:bodyPr/>
        <a:lstStyle/>
        <a:p>
          <a:endParaRPr lang="ru-RU"/>
        </a:p>
      </dgm:t>
    </dgm:pt>
    <dgm:pt modelId="{B2937F8F-A4AF-4C2B-AE09-1AFA211DB49C}" type="sibTrans" cxnId="{26F98C1D-14BE-41ED-A894-84479E306E54}">
      <dgm:prSet/>
      <dgm:spPr/>
      <dgm:t>
        <a:bodyPr/>
        <a:lstStyle/>
        <a:p>
          <a:endParaRPr lang="ru-RU"/>
        </a:p>
      </dgm:t>
    </dgm:pt>
    <dgm:pt modelId="{8D6B7914-E137-427C-85DB-8E074C6E1798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logic_error</a:t>
          </a:r>
          <a:endParaRPr lang="ru-RU" b="1" dirty="0">
            <a:solidFill>
              <a:srgbClr val="FF0000"/>
            </a:solidFill>
          </a:endParaRPr>
        </a:p>
      </dgm:t>
    </dgm:pt>
    <dgm:pt modelId="{38D7770A-DBEF-453A-A965-D6A1CA90B5BD}" type="parTrans" cxnId="{518EE7EB-8ED0-4C43-B02A-7192CA336A52}">
      <dgm:prSet/>
      <dgm:spPr/>
      <dgm:t>
        <a:bodyPr/>
        <a:lstStyle/>
        <a:p>
          <a:endParaRPr lang="ru-RU"/>
        </a:p>
      </dgm:t>
    </dgm:pt>
    <dgm:pt modelId="{BDDDCC0C-C237-4FA4-BE96-0457A1A02297}" type="sibTrans" cxnId="{518EE7EB-8ED0-4C43-B02A-7192CA336A52}">
      <dgm:prSet/>
      <dgm:spPr/>
      <dgm:t>
        <a:bodyPr/>
        <a:lstStyle/>
        <a:p>
          <a:endParaRPr lang="ru-RU"/>
        </a:p>
      </dgm:t>
    </dgm:pt>
    <dgm:pt modelId="{7800080E-04DD-4AC1-9DC9-214BAF800059}">
      <dgm:prSet/>
      <dgm:spPr/>
      <dgm:t>
        <a:bodyPr/>
        <a:lstStyle/>
        <a:p>
          <a:r>
            <a:rPr lang="en-US"/>
            <a:t>invalid_argument</a:t>
          </a:r>
          <a:endParaRPr lang="ru-RU"/>
        </a:p>
      </dgm:t>
    </dgm:pt>
    <dgm:pt modelId="{0BA9D359-7C65-4BD7-B97E-FB26CCB987C3}" type="parTrans" cxnId="{8A481530-660B-49E0-A7D1-676B45A6A22A}">
      <dgm:prSet/>
      <dgm:spPr/>
      <dgm:t>
        <a:bodyPr/>
        <a:lstStyle/>
        <a:p>
          <a:endParaRPr lang="ru-RU"/>
        </a:p>
      </dgm:t>
    </dgm:pt>
    <dgm:pt modelId="{3E377E04-DFBB-4514-BBA2-0D67ADA4CEF7}" type="sibTrans" cxnId="{8A481530-660B-49E0-A7D1-676B45A6A22A}">
      <dgm:prSet/>
      <dgm:spPr/>
      <dgm:t>
        <a:bodyPr/>
        <a:lstStyle/>
        <a:p>
          <a:endParaRPr lang="ru-RU"/>
        </a:p>
      </dgm:t>
    </dgm:pt>
    <dgm:pt modelId="{F8E7F83A-34DF-4E36-9769-222440326EA6}">
      <dgm:prSet/>
      <dgm:spPr/>
      <dgm:t>
        <a:bodyPr/>
        <a:lstStyle/>
        <a:p>
          <a:r>
            <a:rPr lang="en-US"/>
            <a:t>out_of_range</a:t>
          </a:r>
          <a:endParaRPr lang="ru-RU"/>
        </a:p>
      </dgm:t>
    </dgm:pt>
    <dgm:pt modelId="{F8F77A78-B074-412F-A92C-035C4D392D42}" type="parTrans" cxnId="{C30CCC17-CC7F-41D3-A679-AC8420B5D01D}">
      <dgm:prSet/>
      <dgm:spPr/>
      <dgm:t>
        <a:bodyPr/>
        <a:lstStyle/>
        <a:p>
          <a:endParaRPr lang="ru-RU"/>
        </a:p>
      </dgm:t>
    </dgm:pt>
    <dgm:pt modelId="{EE8E0B98-3717-4935-A850-37AA4243BACE}" type="sibTrans" cxnId="{C30CCC17-CC7F-41D3-A679-AC8420B5D01D}">
      <dgm:prSet/>
      <dgm:spPr/>
      <dgm:t>
        <a:bodyPr/>
        <a:lstStyle/>
        <a:p>
          <a:endParaRPr lang="ru-RU"/>
        </a:p>
      </dgm:t>
    </dgm:pt>
    <dgm:pt modelId="{4AB0BD77-8BD0-4176-A35E-FF3C3BC58266}">
      <dgm:prSet/>
      <dgm:spPr/>
      <dgm:t>
        <a:bodyPr/>
        <a:lstStyle/>
        <a:p>
          <a:r>
            <a:rPr lang="en-US"/>
            <a:t>length_error</a:t>
          </a:r>
          <a:endParaRPr lang="ru-RU"/>
        </a:p>
      </dgm:t>
    </dgm:pt>
    <dgm:pt modelId="{97EC4082-7AAA-4469-8A24-9533C6059330}" type="parTrans" cxnId="{66F237C9-775C-4D52-B1A2-6A0D9425C7DD}">
      <dgm:prSet/>
      <dgm:spPr/>
      <dgm:t>
        <a:bodyPr/>
        <a:lstStyle/>
        <a:p>
          <a:endParaRPr lang="ru-RU"/>
        </a:p>
      </dgm:t>
    </dgm:pt>
    <dgm:pt modelId="{A4C70A30-5D0C-4124-8A9C-27016386F7A7}" type="sibTrans" cxnId="{66F237C9-775C-4D52-B1A2-6A0D9425C7DD}">
      <dgm:prSet/>
      <dgm:spPr/>
      <dgm:t>
        <a:bodyPr/>
        <a:lstStyle/>
        <a:p>
          <a:endParaRPr lang="ru-RU"/>
        </a:p>
      </dgm:t>
    </dgm:pt>
    <dgm:pt modelId="{65C77A68-4272-4942-A9F4-9ECE155F3361}">
      <dgm:prSet/>
      <dgm:spPr/>
      <dgm:t>
        <a:bodyPr/>
        <a:lstStyle/>
        <a:p>
          <a:r>
            <a:rPr lang="en-US"/>
            <a:t>domain_error</a:t>
          </a:r>
          <a:endParaRPr lang="ru-RU"/>
        </a:p>
      </dgm:t>
    </dgm:pt>
    <dgm:pt modelId="{C097A61E-4BD1-41FA-B278-9A8966F9CBFE}" type="parTrans" cxnId="{FD37ED47-3829-4CBF-8F59-3ACA3AE2A3C1}">
      <dgm:prSet/>
      <dgm:spPr/>
      <dgm:t>
        <a:bodyPr/>
        <a:lstStyle/>
        <a:p>
          <a:endParaRPr lang="ru-RU"/>
        </a:p>
      </dgm:t>
    </dgm:pt>
    <dgm:pt modelId="{B1C87838-2516-4391-AD8A-D1BFD0FB7E38}" type="sibTrans" cxnId="{FD37ED47-3829-4CBF-8F59-3ACA3AE2A3C1}">
      <dgm:prSet/>
      <dgm:spPr/>
      <dgm:t>
        <a:bodyPr/>
        <a:lstStyle/>
        <a:p>
          <a:endParaRPr lang="ru-RU"/>
        </a:p>
      </dgm:t>
    </dgm:pt>
    <dgm:pt modelId="{6F2B9105-4DDF-425A-BB34-BCD5C48DEC6B}">
      <dgm:prSet/>
      <dgm:spPr/>
      <dgm:t>
        <a:bodyPr/>
        <a:lstStyle/>
        <a:p>
          <a:r>
            <a:rPr lang="en-US" dirty="0" err="1">
              <a:solidFill>
                <a:schemeClr val="tx1"/>
              </a:solidFill>
            </a:rPr>
            <a:t>bad_exception</a:t>
          </a:r>
          <a:endParaRPr lang="ru-RU" dirty="0">
            <a:solidFill>
              <a:schemeClr val="tx1"/>
            </a:solidFill>
          </a:endParaRPr>
        </a:p>
      </dgm:t>
    </dgm:pt>
    <dgm:pt modelId="{792DC645-ECAE-4C45-AA57-682CB5004F34}" type="parTrans" cxnId="{15BAB24B-0D4B-4D14-99F5-184E0209F96C}">
      <dgm:prSet/>
      <dgm:spPr/>
      <dgm:t>
        <a:bodyPr/>
        <a:lstStyle/>
        <a:p>
          <a:endParaRPr lang="ru-RU"/>
        </a:p>
      </dgm:t>
    </dgm:pt>
    <dgm:pt modelId="{5FF78EC8-9DC7-4BA9-A37C-E5D3E66C04C6}" type="sibTrans" cxnId="{15BAB24B-0D4B-4D14-99F5-184E0209F96C}">
      <dgm:prSet/>
      <dgm:spPr/>
      <dgm:t>
        <a:bodyPr/>
        <a:lstStyle/>
        <a:p>
          <a:endParaRPr lang="ru-RU"/>
        </a:p>
      </dgm:t>
    </dgm:pt>
    <dgm:pt modelId="{36ACEECB-7128-434F-8FB9-46EC788BE5D4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bad_alloc</a:t>
          </a:r>
          <a:endParaRPr lang="ru-RU" dirty="0">
            <a:solidFill>
              <a:srgbClr val="FF0000"/>
            </a:solidFill>
          </a:endParaRPr>
        </a:p>
      </dgm:t>
    </dgm:pt>
    <dgm:pt modelId="{FF03D323-6018-405B-AE2F-B9568373726F}" type="parTrans" cxnId="{CB8A1A3C-30AC-447E-9372-1DA964A92A18}">
      <dgm:prSet/>
      <dgm:spPr/>
      <dgm:t>
        <a:bodyPr/>
        <a:lstStyle/>
        <a:p>
          <a:endParaRPr lang="ru-RU"/>
        </a:p>
      </dgm:t>
    </dgm:pt>
    <dgm:pt modelId="{7CC04A5E-CBE5-4C2B-A089-33FE78718394}" type="sibTrans" cxnId="{CB8A1A3C-30AC-447E-9372-1DA964A92A18}">
      <dgm:prSet/>
      <dgm:spPr/>
      <dgm:t>
        <a:bodyPr/>
        <a:lstStyle/>
        <a:p>
          <a:endParaRPr lang="ru-RU"/>
        </a:p>
      </dgm:t>
    </dgm:pt>
    <dgm:pt modelId="{E85477FE-128B-42E9-9A1B-8F2AE1FFA292}">
      <dgm:prSet/>
      <dgm:spPr/>
      <dgm:t>
        <a:bodyPr/>
        <a:lstStyle/>
        <a:p>
          <a:r>
            <a:rPr lang="en-US" b="1" dirty="0" err="1">
              <a:solidFill>
                <a:srgbClr val="FF0000"/>
              </a:solidFill>
            </a:rPr>
            <a:t>runtime_error</a:t>
          </a:r>
          <a:endParaRPr lang="ru-RU" b="1" dirty="0">
            <a:solidFill>
              <a:srgbClr val="FF0000"/>
            </a:solidFill>
          </a:endParaRPr>
        </a:p>
      </dgm:t>
    </dgm:pt>
    <dgm:pt modelId="{1D2735E5-AACC-491D-9987-E13DA79613F2}" type="parTrans" cxnId="{0A9BC6DA-62FD-4750-8C19-64998BAD455E}">
      <dgm:prSet/>
      <dgm:spPr/>
      <dgm:t>
        <a:bodyPr/>
        <a:lstStyle/>
        <a:p>
          <a:endParaRPr lang="ru-RU"/>
        </a:p>
      </dgm:t>
    </dgm:pt>
    <dgm:pt modelId="{18198381-7AB8-4A35-A95B-975B7E981E79}" type="sibTrans" cxnId="{0A9BC6DA-62FD-4750-8C19-64998BAD455E}">
      <dgm:prSet/>
      <dgm:spPr/>
      <dgm:t>
        <a:bodyPr/>
        <a:lstStyle/>
        <a:p>
          <a:endParaRPr lang="ru-RU"/>
        </a:p>
      </dgm:t>
    </dgm:pt>
    <dgm:pt modelId="{CC883B3C-D1F5-463C-A02D-343BAD5F437A}">
      <dgm:prSet/>
      <dgm:spPr/>
      <dgm:t>
        <a:bodyPr/>
        <a:lstStyle/>
        <a:p>
          <a:r>
            <a:rPr lang="en-US" dirty="0" err="1"/>
            <a:t>overflow_error</a:t>
          </a:r>
          <a:endParaRPr lang="ru-RU" dirty="0"/>
        </a:p>
      </dgm:t>
    </dgm:pt>
    <dgm:pt modelId="{FEEB38CD-85EF-4BD3-ACD3-76D904562CE7}" type="parTrans" cxnId="{AC4499DD-3554-485F-90A6-6963AB52DA9B}">
      <dgm:prSet/>
      <dgm:spPr/>
      <dgm:t>
        <a:bodyPr/>
        <a:lstStyle/>
        <a:p>
          <a:endParaRPr lang="ru-RU"/>
        </a:p>
      </dgm:t>
    </dgm:pt>
    <dgm:pt modelId="{4123FF2C-85EF-4DCF-B986-A3749C1498DD}" type="sibTrans" cxnId="{AC4499DD-3554-485F-90A6-6963AB52DA9B}">
      <dgm:prSet/>
      <dgm:spPr/>
      <dgm:t>
        <a:bodyPr/>
        <a:lstStyle/>
        <a:p>
          <a:endParaRPr lang="ru-RU"/>
        </a:p>
      </dgm:t>
    </dgm:pt>
    <dgm:pt modelId="{885AB46B-04C3-4022-AF90-C492157C3548}">
      <dgm:prSet/>
      <dgm:spPr/>
      <dgm:t>
        <a:bodyPr/>
        <a:lstStyle/>
        <a:p>
          <a:r>
            <a:rPr lang="en-US" dirty="0" err="1"/>
            <a:t>range_error</a:t>
          </a:r>
          <a:endParaRPr lang="ru-RU" dirty="0"/>
        </a:p>
      </dgm:t>
    </dgm:pt>
    <dgm:pt modelId="{86DF2351-E739-40CB-967F-EDA421020433}" type="parTrans" cxnId="{8E403F4A-8AD7-4345-A616-C205D95DF697}">
      <dgm:prSet/>
      <dgm:spPr/>
      <dgm:t>
        <a:bodyPr/>
        <a:lstStyle/>
        <a:p>
          <a:endParaRPr lang="ru-RU"/>
        </a:p>
      </dgm:t>
    </dgm:pt>
    <dgm:pt modelId="{E55ADA7C-D8F8-43AD-8470-E0651AEFC885}" type="sibTrans" cxnId="{8E403F4A-8AD7-4345-A616-C205D95DF697}">
      <dgm:prSet/>
      <dgm:spPr/>
      <dgm:t>
        <a:bodyPr/>
        <a:lstStyle/>
        <a:p>
          <a:endParaRPr lang="ru-RU"/>
        </a:p>
      </dgm:t>
    </dgm:pt>
    <dgm:pt modelId="{3C89BA38-818D-44BC-BC08-1AA7A6898F73}">
      <dgm:prSet/>
      <dgm:spPr/>
      <dgm:t>
        <a:bodyPr/>
        <a:lstStyle/>
        <a:p>
          <a:r>
            <a:rPr lang="en-US" dirty="0" err="1"/>
            <a:t>underflow_error</a:t>
          </a:r>
          <a:endParaRPr lang="ru-RU" dirty="0"/>
        </a:p>
      </dgm:t>
    </dgm:pt>
    <dgm:pt modelId="{75AFEFCE-6C4F-4711-8565-2105B7F68E0C}" type="parTrans" cxnId="{1C15A442-B221-4A5C-9C30-0E35DB27A20A}">
      <dgm:prSet/>
      <dgm:spPr/>
      <dgm:t>
        <a:bodyPr/>
        <a:lstStyle/>
        <a:p>
          <a:endParaRPr lang="ru-RU"/>
        </a:p>
      </dgm:t>
    </dgm:pt>
    <dgm:pt modelId="{8C18BF02-F9EE-491A-960D-EBBB96895DB0}" type="sibTrans" cxnId="{1C15A442-B221-4A5C-9C30-0E35DB27A20A}">
      <dgm:prSet/>
      <dgm:spPr/>
      <dgm:t>
        <a:bodyPr/>
        <a:lstStyle/>
        <a:p>
          <a:endParaRPr lang="ru-RU"/>
        </a:p>
      </dgm:t>
    </dgm:pt>
    <dgm:pt modelId="{39D320FD-6E8E-4E3D-9F0C-85F0BDEF58CF}">
      <dgm:prSet/>
      <dgm:spPr/>
      <dgm:t>
        <a:bodyPr/>
        <a:lstStyle/>
        <a:p>
          <a:r>
            <a:rPr lang="en-US" dirty="0" err="1">
              <a:solidFill>
                <a:srgbClr val="FF0000"/>
              </a:solidFill>
            </a:rPr>
            <a:t>bad_cast</a:t>
          </a:r>
          <a:endParaRPr lang="ru-RU" dirty="0">
            <a:solidFill>
              <a:srgbClr val="FF0000"/>
            </a:solidFill>
          </a:endParaRPr>
        </a:p>
      </dgm:t>
    </dgm:pt>
    <dgm:pt modelId="{10F9160D-B702-499F-9B05-B3A17F79CF34}" type="parTrans" cxnId="{5F7C806A-0176-4F2F-8447-972C496075CD}">
      <dgm:prSet/>
      <dgm:spPr/>
      <dgm:t>
        <a:bodyPr/>
        <a:lstStyle/>
        <a:p>
          <a:endParaRPr lang="ru-RU"/>
        </a:p>
      </dgm:t>
    </dgm:pt>
    <dgm:pt modelId="{8788A9C3-EA71-4E0A-A465-A6DF94ABF5A5}" type="sibTrans" cxnId="{5F7C806A-0176-4F2F-8447-972C496075CD}">
      <dgm:prSet/>
      <dgm:spPr/>
      <dgm:t>
        <a:bodyPr/>
        <a:lstStyle/>
        <a:p>
          <a:endParaRPr lang="ru-RU"/>
        </a:p>
      </dgm:t>
    </dgm:pt>
    <dgm:pt modelId="{AB578606-A1DF-419F-BBF6-0C96320DF284}">
      <dgm:prSet/>
      <dgm:spPr/>
      <dgm:t>
        <a:bodyPr/>
        <a:lstStyle/>
        <a:p>
          <a:r>
            <a:rPr lang="en-US" dirty="0" err="1"/>
            <a:t>ios_base</a:t>
          </a:r>
          <a:r>
            <a:rPr lang="en-US" dirty="0"/>
            <a:t>::failure</a:t>
          </a:r>
          <a:endParaRPr lang="ru-RU" dirty="0"/>
        </a:p>
      </dgm:t>
    </dgm:pt>
    <dgm:pt modelId="{3DE5A967-C727-4372-9BA1-2D9F3DED2341}" type="parTrans" cxnId="{459B2C65-BEB7-4B18-A069-7169230B649D}">
      <dgm:prSet/>
      <dgm:spPr/>
      <dgm:t>
        <a:bodyPr/>
        <a:lstStyle/>
        <a:p>
          <a:endParaRPr lang="ru-RU"/>
        </a:p>
      </dgm:t>
    </dgm:pt>
    <dgm:pt modelId="{91F5F447-9417-4D88-845D-15EB2A648C74}" type="sibTrans" cxnId="{459B2C65-BEB7-4B18-A069-7169230B649D}">
      <dgm:prSet/>
      <dgm:spPr/>
      <dgm:t>
        <a:bodyPr/>
        <a:lstStyle/>
        <a:p>
          <a:endParaRPr lang="ru-RU"/>
        </a:p>
      </dgm:t>
    </dgm:pt>
    <dgm:pt modelId="{C6F2F67A-1413-4B6D-B4D8-62AE0C8339E6}">
      <dgm:prSet/>
      <dgm:spPr/>
      <dgm:t>
        <a:bodyPr/>
        <a:lstStyle/>
        <a:p>
          <a:r>
            <a:rPr lang="en-US" dirty="0" err="1"/>
            <a:t>bad_typeid</a:t>
          </a:r>
          <a:endParaRPr lang="ru-RU" dirty="0"/>
        </a:p>
      </dgm:t>
    </dgm:pt>
    <dgm:pt modelId="{7475E752-A1D3-48A1-AEB7-75699C393F6B}" type="parTrans" cxnId="{162566CE-380C-4A7D-B9DB-CD862890644E}">
      <dgm:prSet/>
      <dgm:spPr/>
      <dgm:t>
        <a:bodyPr/>
        <a:lstStyle/>
        <a:p>
          <a:endParaRPr lang="ru-RU"/>
        </a:p>
      </dgm:t>
    </dgm:pt>
    <dgm:pt modelId="{F89B0B3F-8DAB-4B68-9447-F07AEB6D8861}" type="sibTrans" cxnId="{162566CE-380C-4A7D-B9DB-CD862890644E}">
      <dgm:prSet/>
      <dgm:spPr/>
      <dgm:t>
        <a:bodyPr/>
        <a:lstStyle/>
        <a:p>
          <a:endParaRPr lang="ru-RU"/>
        </a:p>
      </dgm:t>
    </dgm:pt>
    <dgm:pt modelId="{9C6B5DD8-5BE5-41AC-A0F9-8059CC7598A6}" type="pres">
      <dgm:prSet presAssocID="{CF77D634-B335-4CAB-82C1-10C146D58B0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E25414B-CF56-4C58-8F2A-4A784910A105}" type="pres">
      <dgm:prSet presAssocID="{6C73A300-8D8C-4261-9BB8-0E6165F31F39}" presName="hierRoot1" presStyleCnt="0"/>
      <dgm:spPr/>
    </dgm:pt>
    <dgm:pt modelId="{09E65B17-AC3A-4B5A-9B4F-F81880A16743}" type="pres">
      <dgm:prSet presAssocID="{6C73A300-8D8C-4261-9BB8-0E6165F31F39}" presName="composite" presStyleCnt="0"/>
      <dgm:spPr/>
    </dgm:pt>
    <dgm:pt modelId="{4FEA9A8A-3AD4-4029-AABC-E3E0F0735188}" type="pres">
      <dgm:prSet presAssocID="{6C73A300-8D8C-4261-9BB8-0E6165F31F39}" presName="background" presStyleLbl="node0" presStyleIdx="0" presStyleCnt="1"/>
      <dgm:spPr/>
    </dgm:pt>
    <dgm:pt modelId="{B39A64E1-BEA5-46D2-ABBA-49491C234240}" type="pres">
      <dgm:prSet presAssocID="{6C73A300-8D8C-4261-9BB8-0E6165F31F39}" presName="text" presStyleLbl="fgAcc0" presStyleIdx="0" presStyleCnt="1">
        <dgm:presLayoutVars>
          <dgm:chPref val="3"/>
        </dgm:presLayoutVars>
      </dgm:prSet>
      <dgm:spPr/>
    </dgm:pt>
    <dgm:pt modelId="{5B1F85A0-28C5-4138-8190-D2D61663C280}" type="pres">
      <dgm:prSet presAssocID="{6C73A300-8D8C-4261-9BB8-0E6165F31F39}" presName="hierChild2" presStyleCnt="0"/>
      <dgm:spPr/>
    </dgm:pt>
    <dgm:pt modelId="{27F808CB-D01D-444F-B206-74D669C0EA5E}" type="pres">
      <dgm:prSet presAssocID="{3DE5A967-C727-4372-9BA1-2D9F3DED2341}" presName="Name10" presStyleLbl="parChTrans1D2" presStyleIdx="0" presStyleCnt="7"/>
      <dgm:spPr/>
    </dgm:pt>
    <dgm:pt modelId="{C122B7B9-51B6-47E0-AEB1-926BA24C3A28}" type="pres">
      <dgm:prSet presAssocID="{AB578606-A1DF-419F-BBF6-0C96320DF284}" presName="hierRoot2" presStyleCnt="0"/>
      <dgm:spPr/>
    </dgm:pt>
    <dgm:pt modelId="{1476A31D-BCFA-49A9-B513-08C500A6319D}" type="pres">
      <dgm:prSet presAssocID="{AB578606-A1DF-419F-BBF6-0C96320DF284}" presName="composite2" presStyleCnt="0"/>
      <dgm:spPr/>
    </dgm:pt>
    <dgm:pt modelId="{C7A5C130-C500-4D5B-B87B-C13293C06B18}" type="pres">
      <dgm:prSet presAssocID="{AB578606-A1DF-419F-BBF6-0C96320DF284}" presName="background2" presStyleLbl="node2" presStyleIdx="0" presStyleCnt="7"/>
      <dgm:spPr/>
    </dgm:pt>
    <dgm:pt modelId="{3676E248-8972-4DB2-B896-4E170A606A18}" type="pres">
      <dgm:prSet presAssocID="{AB578606-A1DF-419F-BBF6-0C96320DF284}" presName="text2" presStyleLbl="fgAcc2" presStyleIdx="0" presStyleCnt="7">
        <dgm:presLayoutVars>
          <dgm:chPref val="3"/>
        </dgm:presLayoutVars>
      </dgm:prSet>
      <dgm:spPr/>
    </dgm:pt>
    <dgm:pt modelId="{BB82BB84-5F43-454C-A3B6-04AE86A4A039}" type="pres">
      <dgm:prSet presAssocID="{AB578606-A1DF-419F-BBF6-0C96320DF284}" presName="hierChild3" presStyleCnt="0"/>
      <dgm:spPr/>
    </dgm:pt>
    <dgm:pt modelId="{93AB4204-9EE1-4466-A220-F6248E6465CB}" type="pres">
      <dgm:prSet presAssocID="{7475E752-A1D3-48A1-AEB7-75699C393F6B}" presName="Name10" presStyleLbl="parChTrans1D2" presStyleIdx="1" presStyleCnt="7"/>
      <dgm:spPr/>
    </dgm:pt>
    <dgm:pt modelId="{50674B60-6746-4528-A43A-7458A82724FA}" type="pres">
      <dgm:prSet presAssocID="{C6F2F67A-1413-4B6D-B4D8-62AE0C8339E6}" presName="hierRoot2" presStyleCnt="0"/>
      <dgm:spPr/>
    </dgm:pt>
    <dgm:pt modelId="{D65FE7B8-D34D-40BE-8E38-94C2EA748CEE}" type="pres">
      <dgm:prSet presAssocID="{C6F2F67A-1413-4B6D-B4D8-62AE0C8339E6}" presName="composite2" presStyleCnt="0"/>
      <dgm:spPr/>
    </dgm:pt>
    <dgm:pt modelId="{22BD0722-0B72-42E0-8330-B4C3CEEB5001}" type="pres">
      <dgm:prSet presAssocID="{C6F2F67A-1413-4B6D-B4D8-62AE0C8339E6}" presName="background2" presStyleLbl="node2" presStyleIdx="1" presStyleCnt="7"/>
      <dgm:spPr/>
    </dgm:pt>
    <dgm:pt modelId="{B48F70D8-DDFD-4DE7-A89B-ACC41C2C5EFD}" type="pres">
      <dgm:prSet presAssocID="{C6F2F67A-1413-4B6D-B4D8-62AE0C8339E6}" presName="text2" presStyleLbl="fgAcc2" presStyleIdx="1" presStyleCnt="7">
        <dgm:presLayoutVars>
          <dgm:chPref val="3"/>
        </dgm:presLayoutVars>
      </dgm:prSet>
      <dgm:spPr/>
    </dgm:pt>
    <dgm:pt modelId="{C7E96C43-EB06-4598-BD77-FA47180949EF}" type="pres">
      <dgm:prSet presAssocID="{C6F2F67A-1413-4B6D-B4D8-62AE0C8339E6}" presName="hierChild3" presStyleCnt="0"/>
      <dgm:spPr/>
    </dgm:pt>
    <dgm:pt modelId="{CEEA14EA-F11B-4F3A-8CA3-7D5D773BA0B1}" type="pres">
      <dgm:prSet presAssocID="{38D7770A-DBEF-453A-A965-D6A1CA90B5BD}" presName="Name10" presStyleLbl="parChTrans1D2" presStyleIdx="2" presStyleCnt="7"/>
      <dgm:spPr/>
    </dgm:pt>
    <dgm:pt modelId="{9AC6A469-959D-42B6-8143-B8732A954888}" type="pres">
      <dgm:prSet presAssocID="{8D6B7914-E137-427C-85DB-8E074C6E1798}" presName="hierRoot2" presStyleCnt="0"/>
      <dgm:spPr/>
    </dgm:pt>
    <dgm:pt modelId="{B11332E2-DC67-458D-A6A6-25064508B255}" type="pres">
      <dgm:prSet presAssocID="{8D6B7914-E137-427C-85DB-8E074C6E1798}" presName="composite2" presStyleCnt="0"/>
      <dgm:spPr/>
    </dgm:pt>
    <dgm:pt modelId="{2F11B5FF-7555-4546-A79B-A6E4923430BD}" type="pres">
      <dgm:prSet presAssocID="{8D6B7914-E137-427C-85DB-8E074C6E1798}" presName="background2" presStyleLbl="node2" presStyleIdx="2" presStyleCnt="7"/>
      <dgm:spPr/>
    </dgm:pt>
    <dgm:pt modelId="{6380712D-8694-4073-B8B9-AF436C38F1AB}" type="pres">
      <dgm:prSet presAssocID="{8D6B7914-E137-427C-85DB-8E074C6E1798}" presName="text2" presStyleLbl="fgAcc2" presStyleIdx="2" presStyleCnt="7">
        <dgm:presLayoutVars>
          <dgm:chPref val="3"/>
        </dgm:presLayoutVars>
      </dgm:prSet>
      <dgm:spPr/>
    </dgm:pt>
    <dgm:pt modelId="{08B70C2B-D327-4C5E-A576-F1F56F7B6FEE}" type="pres">
      <dgm:prSet presAssocID="{8D6B7914-E137-427C-85DB-8E074C6E1798}" presName="hierChild3" presStyleCnt="0"/>
      <dgm:spPr/>
    </dgm:pt>
    <dgm:pt modelId="{5899BDED-E37C-4A8A-B4DB-6176A3BBD019}" type="pres">
      <dgm:prSet presAssocID="{0BA9D359-7C65-4BD7-B97E-FB26CCB987C3}" presName="Name17" presStyleLbl="parChTrans1D3" presStyleIdx="0" presStyleCnt="7"/>
      <dgm:spPr/>
    </dgm:pt>
    <dgm:pt modelId="{C139C93F-CA05-4D20-820A-429F94309AD2}" type="pres">
      <dgm:prSet presAssocID="{7800080E-04DD-4AC1-9DC9-214BAF800059}" presName="hierRoot3" presStyleCnt="0"/>
      <dgm:spPr/>
    </dgm:pt>
    <dgm:pt modelId="{6DE33F98-1B5D-4CA3-8073-6A270F35AF3A}" type="pres">
      <dgm:prSet presAssocID="{7800080E-04DD-4AC1-9DC9-214BAF800059}" presName="composite3" presStyleCnt="0"/>
      <dgm:spPr/>
    </dgm:pt>
    <dgm:pt modelId="{91F28EF6-A702-405D-9330-610A7233FC3D}" type="pres">
      <dgm:prSet presAssocID="{7800080E-04DD-4AC1-9DC9-214BAF800059}" presName="background3" presStyleLbl="node3" presStyleIdx="0" presStyleCnt="7"/>
      <dgm:spPr/>
    </dgm:pt>
    <dgm:pt modelId="{4A6E1B46-52F4-404D-8DC0-DA30A07EE61A}" type="pres">
      <dgm:prSet presAssocID="{7800080E-04DD-4AC1-9DC9-214BAF800059}" presName="text3" presStyleLbl="fgAcc3" presStyleIdx="0" presStyleCnt="7">
        <dgm:presLayoutVars>
          <dgm:chPref val="3"/>
        </dgm:presLayoutVars>
      </dgm:prSet>
      <dgm:spPr/>
    </dgm:pt>
    <dgm:pt modelId="{26D4533F-E8A1-40E3-8388-24BDEBB5A661}" type="pres">
      <dgm:prSet presAssocID="{7800080E-04DD-4AC1-9DC9-214BAF800059}" presName="hierChild4" presStyleCnt="0"/>
      <dgm:spPr/>
    </dgm:pt>
    <dgm:pt modelId="{6B268C31-385E-49AA-82B0-40856527895E}" type="pres">
      <dgm:prSet presAssocID="{F8F77A78-B074-412F-A92C-035C4D392D42}" presName="Name17" presStyleLbl="parChTrans1D3" presStyleIdx="1" presStyleCnt="7"/>
      <dgm:spPr/>
    </dgm:pt>
    <dgm:pt modelId="{1940EEE1-ADC7-4A51-BBAC-D11EB0A0C2A0}" type="pres">
      <dgm:prSet presAssocID="{F8E7F83A-34DF-4E36-9769-222440326EA6}" presName="hierRoot3" presStyleCnt="0"/>
      <dgm:spPr/>
    </dgm:pt>
    <dgm:pt modelId="{49FD22ED-9DA4-425F-BB7F-F6B8D25AF1E6}" type="pres">
      <dgm:prSet presAssocID="{F8E7F83A-34DF-4E36-9769-222440326EA6}" presName="composite3" presStyleCnt="0"/>
      <dgm:spPr/>
    </dgm:pt>
    <dgm:pt modelId="{2C342227-5416-41B1-A4C2-0C0A975393E3}" type="pres">
      <dgm:prSet presAssocID="{F8E7F83A-34DF-4E36-9769-222440326EA6}" presName="background3" presStyleLbl="node3" presStyleIdx="1" presStyleCnt="7"/>
      <dgm:spPr/>
    </dgm:pt>
    <dgm:pt modelId="{664AFC97-7F4C-46CA-86E0-A0753166A2AB}" type="pres">
      <dgm:prSet presAssocID="{F8E7F83A-34DF-4E36-9769-222440326EA6}" presName="text3" presStyleLbl="fgAcc3" presStyleIdx="1" presStyleCnt="7">
        <dgm:presLayoutVars>
          <dgm:chPref val="3"/>
        </dgm:presLayoutVars>
      </dgm:prSet>
      <dgm:spPr/>
    </dgm:pt>
    <dgm:pt modelId="{2E8B7E0B-B47F-4284-84DB-71476BF5586D}" type="pres">
      <dgm:prSet presAssocID="{F8E7F83A-34DF-4E36-9769-222440326EA6}" presName="hierChild4" presStyleCnt="0"/>
      <dgm:spPr/>
    </dgm:pt>
    <dgm:pt modelId="{85B19E51-18F1-4396-BF45-007C0D1A5BFB}" type="pres">
      <dgm:prSet presAssocID="{97EC4082-7AAA-4469-8A24-9533C6059330}" presName="Name17" presStyleLbl="parChTrans1D3" presStyleIdx="2" presStyleCnt="7"/>
      <dgm:spPr/>
    </dgm:pt>
    <dgm:pt modelId="{6BB95254-D464-4D2F-AE94-F956ADA4DBFC}" type="pres">
      <dgm:prSet presAssocID="{4AB0BD77-8BD0-4176-A35E-FF3C3BC58266}" presName="hierRoot3" presStyleCnt="0"/>
      <dgm:spPr/>
    </dgm:pt>
    <dgm:pt modelId="{59F0B0FF-E468-45E9-B5ED-2587C6B7C4E5}" type="pres">
      <dgm:prSet presAssocID="{4AB0BD77-8BD0-4176-A35E-FF3C3BC58266}" presName="composite3" presStyleCnt="0"/>
      <dgm:spPr/>
    </dgm:pt>
    <dgm:pt modelId="{73A01E18-7F91-4C9E-BC4B-B0885DBDA959}" type="pres">
      <dgm:prSet presAssocID="{4AB0BD77-8BD0-4176-A35E-FF3C3BC58266}" presName="background3" presStyleLbl="node3" presStyleIdx="2" presStyleCnt="7"/>
      <dgm:spPr/>
    </dgm:pt>
    <dgm:pt modelId="{41F997C3-65D4-4A0F-9CBE-2316DFDD2CC8}" type="pres">
      <dgm:prSet presAssocID="{4AB0BD77-8BD0-4176-A35E-FF3C3BC58266}" presName="text3" presStyleLbl="fgAcc3" presStyleIdx="2" presStyleCnt="7">
        <dgm:presLayoutVars>
          <dgm:chPref val="3"/>
        </dgm:presLayoutVars>
      </dgm:prSet>
      <dgm:spPr/>
    </dgm:pt>
    <dgm:pt modelId="{C3EB30E0-2ADF-437F-B341-503B125E5F94}" type="pres">
      <dgm:prSet presAssocID="{4AB0BD77-8BD0-4176-A35E-FF3C3BC58266}" presName="hierChild4" presStyleCnt="0"/>
      <dgm:spPr/>
    </dgm:pt>
    <dgm:pt modelId="{A1923EDC-8D23-4906-8E92-FCC7B68BB026}" type="pres">
      <dgm:prSet presAssocID="{C097A61E-4BD1-41FA-B278-9A8966F9CBFE}" presName="Name17" presStyleLbl="parChTrans1D3" presStyleIdx="3" presStyleCnt="7"/>
      <dgm:spPr/>
    </dgm:pt>
    <dgm:pt modelId="{30CBA257-8025-4C52-93AF-B3F0C83D52E4}" type="pres">
      <dgm:prSet presAssocID="{65C77A68-4272-4942-A9F4-9ECE155F3361}" presName="hierRoot3" presStyleCnt="0"/>
      <dgm:spPr/>
    </dgm:pt>
    <dgm:pt modelId="{3B23FDD7-91D6-4DD9-A040-78EAB8443372}" type="pres">
      <dgm:prSet presAssocID="{65C77A68-4272-4942-A9F4-9ECE155F3361}" presName="composite3" presStyleCnt="0"/>
      <dgm:spPr/>
    </dgm:pt>
    <dgm:pt modelId="{56F8BE59-2822-4F06-9597-5F91002399D0}" type="pres">
      <dgm:prSet presAssocID="{65C77A68-4272-4942-A9F4-9ECE155F3361}" presName="background3" presStyleLbl="node3" presStyleIdx="3" presStyleCnt="7"/>
      <dgm:spPr/>
    </dgm:pt>
    <dgm:pt modelId="{276B8F14-DD1E-41FE-8613-DDB37E63E49F}" type="pres">
      <dgm:prSet presAssocID="{65C77A68-4272-4942-A9F4-9ECE155F3361}" presName="text3" presStyleLbl="fgAcc3" presStyleIdx="3" presStyleCnt="7">
        <dgm:presLayoutVars>
          <dgm:chPref val="3"/>
        </dgm:presLayoutVars>
      </dgm:prSet>
      <dgm:spPr/>
    </dgm:pt>
    <dgm:pt modelId="{327AF915-1202-4315-A958-930A7804C265}" type="pres">
      <dgm:prSet presAssocID="{65C77A68-4272-4942-A9F4-9ECE155F3361}" presName="hierChild4" presStyleCnt="0"/>
      <dgm:spPr/>
    </dgm:pt>
    <dgm:pt modelId="{F8252597-8F45-441A-8232-A4866C656726}" type="pres">
      <dgm:prSet presAssocID="{792DC645-ECAE-4C45-AA57-682CB5004F34}" presName="Name10" presStyleLbl="parChTrans1D2" presStyleIdx="3" presStyleCnt="7"/>
      <dgm:spPr/>
    </dgm:pt>
    <dgm:pt modelId="{D85D3250-A915-497F-ADD8-18C65F5F35C9}" type="pres">
      <dgm:prSet presAssocID="{6F2B9105-4DDF-425A-BB34-BCD5C48DEC6B}" presName="hierRoot2" presStyleCnt="0"/>
      <dgm:spPr/>
    </dgm:pt>
    <dgm:pt modelId="{148CD206-F041-4073-9FF4-EE4F785EE08D}" type="pres">
      <dgm:prSet presAssocID="{6F2B9105-4DDF-425A-BB34-BCD5C48DEC6B}" presName="composite2" presStyleCnt="0"/>
      <dgm:spPr/>
    </dgm:pt>
    <dgm:pt modelId="{EBF8A63C-93C7-4A42-8939-B78EA508637D}" type="pres">
      <dgm:prSet presAssocID="{6F2B9105-4DDF-425A-BB34-BCD5C48DEC6B}" presName="background2" presStyleLbl="node2" presStyleIdx="3" presStyleCnt="7"/>
      <dgm:spPr/>
    </dgm:pt>
    <dgm:pt modelId="{779A3EAF-04D2-4C01-9BE7-C63D615EF3A2}" type="pres">
      <dgm:prSet presAssocID="{6F2B9105-4DDF-425A-BB34-BCD5C48DEC6B}" presName="text2" presStyleLbl="fgAcc2" presStyleIdx="3" presStyleCnt="7">
        <dgm:presLayoutVars>
          <dgm:chPref val="3"/>
        </dgm:presLayoutVars>
      </dgm:prSet>
      <dgm:spPr/>
    </dgm:pt>
    <dgm:pt modelId="{4C90F1E7-2A6A-46F4-8901-2D1143EB3846}" type="pres">
      <dgm:prSet presAssocID="{6F2B9105-4DDF-425A-BB34-BCD5C48DEC6B}" presName="hierChild3" presStyleCnt="0"/>
      <dgm:spPr/>
    </dgm:pt>
    <dgm:pt modelId="{31AF19AD-44CF-4B4B-BE1A-2448F309027B}" type="pres">
      <dgm:prSet presAssocID="{FF03D323-6018-405B-AE2F-B9568373726F}" presName="Name10" presStyleLbl="parChTrans1D2" presStyleIdx="4" presStyleCnt="7"/>
      <dgm:spPr/>
    </dgm:pt>
    <dgm:pt modelId="{83C80489-22B1-45FB-B1AE-28C7AEAAA7A0}" type="pres">
      <dgm:prSet presAssocID="{36ACEECB-7128-434F-8FB9-46EC788BE5D4}" presName="hierRoot2" presStyleCnt="0"/>
      <dgm:spPr/>
    </dgm:pt>
    <dgm:pt modelId="{014F15F3-10EA-413A-97F4-36F2D5993E98}" type="pres">
      <dgm:prSet presAssocID="{36ACEECB-7128-434F-8FB9-46EC788BE5D4}" presName="composite2" presStyleCnt="0"/>
      <dgm:spPr/>
    </dgm:pt>
    <dgm:pt modelId="{9BB83F59-11B3-4746-97DB-495D832256C1}" type="pres">
      <dgm:prSet presAssocID="{36ACEECB-7128-434F-8FB9-46EC788BE5D4}" presName="background2" presStyleLbl="node2" presStyleIdx="4" presStyleCnt="7"/>
      <dgm:spPr/>
    </dgm:pt>
    <dgm:pt modelId="{46F9C806-A5EA-443E-B237-B379645F94A5}" type="pres">
      <dgm:prSet presAssocID="{36ACEECB-7128-434F-8FB9-46EC788BE5D4}" presName="text2" presStyleLbl="fgAcc2" presStyleIdx="4" presStyleCnt="7">
        <dgm:presLayoutVars>
          <dgm:chPref val="3"/>
        </dgm:presLayoutVars>
      </dgm:prSet>
      <dgm:spPr/>
    </dgm:pt>
    <dgm:pt modelId="{ECF015A9-1616-44A2-9CEE-74E3036BCE42}" type="pres">
      <dgm:prSet presAssocID="{36ACEECB-7128-434F-8FB9-46EC788BE5D4}" presName="hierChild3" presStyleCnt="0"/>
      <dgm:spPr/>
    </dgm:pt>
    <dgm:pt modelId="{D98D8F3F-D27F-4CC0-8946-2E89D1D2995D}" type="pres">
      <dgm:prSet presAssocID="{1D2735E5-AACC-491D-9987-E13DA79613F2}" presName="Name10" presStyleLbl="parChTrans1D2" presStyleIdx="5" presStyleCnt="7"/>
      <dgm:spPr/>
    </dgm:pt>
    <dgm:pt modelId="{88128B4E-5FBB-44BE-9BF5-32192ABDFF54}" type="pres">
      <dgm:prSet presAssocID="{E85477FE-128B-42E9-9A1B-8F2AE1FFA292}" presName="hierRoot2" presStyleCnt="0"/>
      <dgm:spPr/>
    </dgm:pt>
    <dgm:pt modelId="{B3353464-BB4C-42F9-B1C9-CE5CECE9046D}" type="pres">
      <dgm:prSet presAssocID="{E85477FE-128B-42E9-9A1B-8F2AE1FFA292}" presName="composite2" presStyleCnt="0"/>
      <dgm:spPr/>
    </dgm:pt>
    <dgm:pt modelId="{9A182B59-659E-438A-AA5B-3A6952C28F25}" type="pres">
      <dgm:prSet presAssocID="{E85477FE-128B-42E9-9A1B-8F2AE1FFA292}" presName="background2" presStyleLbl="node2" presStyleIdx="5" presStyleCnt="7"/>
      <dgm:spPr/>
    </dgm:pt>
    <dgm:pt modelId="{6C32B300-71C8-476A-B9CC-08105D908D46}" type="pres">
      <dgm:prSet presAssocID="{E85477FE-128B-42E9-9A1B-8F2AE1FFA292}" presName="text2" presStyleLbl="fgAcc2" presStyleIdx="5" presStyleCnt="7">
        <dgm:presLayoutVars>
          <dgm:chPref val="3"/>
        </dgm:presLayoutVars>
      </dgm:prSet>
      <dgm:spPr/>
    </dgm:pt>
    <dgm:pt modelId="{74EE96DB-F889-485E-84E3-597A7B895A0B}" type="pres">
      <dgm:prSet presAssocID="{E85477FE-128B-42E9-9A1B-8F2AE1FFA292}" presName="hierChild3" presStyleCnt="0"/>
      <dgm:spPr/>
    </dgm:pt>
    <dgm:pt modelId="{EE0639A7-6287-47A6-90EF-395B93110EB4}" type="pres">
      <dgm:prSet presAssocID="{FEEB38CD-85EF-4BD3-ACD3-76D904562CE7}" presName="Name17" presStyleLbl="parChTrans1D3" presStyleIdx="4" presStyleCnt="7"/>
      <dgm:spPr/>
    </dgm:pt>
    <dgm:pt modelId="{37AFB1E1-985B-4C48-A187-A1252D19F111}" type="pres">
      <dgm:prSet presAssocID="{CC883B3C-D1F5-463C-A02D-343BAD5F437A}" presName="hierRoot3" presStyleCnt="0"/>
      <dgm:spPr/>
    </dgm:pt>
    <dgm:pt modelId="{692B26FD-A955-4E53-B685-48F2D147CB24}" type="pres">
      <dgm:prSet presAssocID="{CC883B3C-D1F5-463C-A02D-343BAD5F437A}" presName="composite3" presStyleCnt="0"/>
      <dgm:spPr/>
    </dgm:pt>
    <dgm:pt modelId="{30F363D5-6A69-4831-836E-177A846ABBE2}" type="pres">
      <dgm:prSet presAssocID="{CC883B3C-D1F5-463C-A02D-343BAD5F437A}" presName="background3" presStyleLbl="node3" presStyleIdx="4" presStyleCnt="7"/>
      <dgm:spPr/>
    </dgm:pt>
    <dgm:pt modelId="{BB0FD495-97F0-4CA1-8B86-4C448FC91248}" type="pres">
      <dgm:prSet presAssocID="{CC883B3C-D1F5-463C-A02D-343BAD5F437A}" presName="text3" presStyleLbl="fgAcc3" presStyleIdx="4" presStyleCnt="7">
        <dgm:presLayoutVars>
          <dgm:chPref val="3"/>
        </dgm:presLayoutVars>
      </dgm:prSet>
      <dgm:spPr/>
    </dgm:pt>
    <dgm:pt modelId="{C9AB377B-1531-4E98-936C-78C3BD2C1649}" type="pres">
      <dgm:prSet presAssocID="{CC883B3C-D1F5-463C-A02D-343BAD5F437A}" presName="hierChild4" presStyleCnt="0"/>
      <dgm:spPr/>
    </dgm:pt>
    <dgm:pt modelId="{6E153975-726F-4814-AE50-E64F49151B86}" type="pres">
      <dgm:prSet presAssocID="{86DF2351-E739-40CB-967F-EDA421020433}" presName="Name17" presStyleLbl="parChTrans1D3" presStyleIdx="5" presStyleCnt="7"/>
      <dgm:spPr/>
    </dgm:pt>
    <dgm:pt modelId="{636C049C-85DE-460E-BD09-0B26BE889CFE}" type="pres">
      <dgm:prSet presAssocID="{885AB46B-04C3-4022-AF90-C492157C3548}" presName="hierRoot3" presStyleCnt="0"/>
      <dgm:spPr/>
    </dgm:pt>
    <dgm:pt modelId="{6A315BAE-C065-456A-9159-F1BAE99AAE97}" type="pres">
      <dgm:prSet presAssocID="{885AB46B-04C3-4022-AF90-C492157C3548}" presName="composite3" presStyleCnt="0"/>
      <dgm:spPr/>
    </dgm:pt>
    <dgm:pt modelId="{C5345F1C-226A-4973-B272-787412EEF783}" type="pres">
      <dgm:prSet presAssocID="{885AB46B-04C3-4022-AF90-C492157C3548}" presName="background3" presStyleLbl="node3" presStyleIdx="5" presStyleCnt="7"/>
      <dgm:spPr/>
    </dgm:pt>
    <dgm:pt modelId="{6B2419C0-F0F9-4D05-BEDF-9F987880C2E0}" type="pres">
      <dgm:prSet presAssocID="{885AB46B-04C3-4022-AF90-C492157C3548}" presName="text3" presStyleLbl="fgAcc3" presStyleIdx="5" presStyleCnt="7">
        <dgm:presLayoutVars>
          <dgm:chPref val="3"/>
        </dgm:presLayoutVars>
      </dgm:prSet>
      <dgm:spPr/>
    </dgm:pt>
    <dgm:pt modelId="{6D9D23FC-3F3D-4D69-9102-F62326DD0002}" type="pres">
      <dgm:prSet presAssocID="{885AB46B-04C3-4022-AF90-C492157C3548}" presName="hierChild4" presStyleCnt="0"/>
      <dgm:spPr/>
    </dgm:pt>
    <dgm:pt modelId="{CE4EBA2C-7C42-4D58-AF64-01136AB16C2E}" type="pres">
      <dgm:prSet presAssocID="{75AFEFCE-6C4F-4711-8565-2105B7F68E0C}" presName="Name17" presStyleLbl="parChTrans1D3" presStyleIdx="6" presStyleCnt="7"/>
      <dgm:spPr/>
    </dgm:pt>
    <dgm:pt modelId="{8AD6550E-F3D7-413A-97C4-56E521CF304B}" type="pres">
      <dgm:prSet presAssocID="{3C89BA38-818D-44BC-BC08-1AA7A6898F73}" presName="hierRoot3" presStyleCnt="0"/>
      <dgm:spPr/>
    </dgm:pt>
    <dgm:pt modelId="{08926F07-4C7C-41D8-AEDF-48D64DF719EA}" type="pres">
      <dgm:prSet presAssocID="{3C89BA38-818D-44BC-BC08-1AA7A6898F73}" presName="composite3" presStyleCnt="0"/>
      <dgm:spPr/>
    </dgm:pt>
    <dgm:pt modelId="{F7FDDE19-2B44-4258-8BF4-FB8AA10DBFD8}" type="pres">
      <dgm:prSet presAssocID="{3C89BA38-818D-44BC-BC08-1AA7A6898F73}" presName="background3" presStyleLbl="node3" presStyleIdx="6" presStyleCnt="7"/>
      <dgm:spPr/>
    </dgm:pt>
    <dgm:pt modelId="{73BA5E39-F8F3-4E0C-A84C-FECC2FB2CAB3}" type="pres">
      <dgm:prSet presAssocID="{3C89BA38-818D-44BC-BC08-1AA7A6898F73}" presName="text3" presStyleLbl="fgAcc3" presStyleIdx="6" presStyleCnt="7">
        <dgm:presLayoutVars>
          <dgm:chPref val="3"/>
        </dgm:presLayoutVars>
      </dgm:prSet>
      <dgm:spPr/>
    </dgm:pt>
    <dgm:pt modelId="{2895A7F4-2632-4A0B-98E6-F74BCDAEB12E}" type="pres">
      <dgm:prSet presAssocID="{3C89BA38-818D-44BC-BC08-1AA7A6898F73}" presName="hierChild4" presStyleCnt="0"/>
      <dgm:spPr/>
    </dgm:pt>
    <dgm:pt modelId="{35A281B5-63C6-4021-BF8D-EBEEBE69B898}" type="pres">
      <dgm:prSet presAssocID="{10F9160D-B702-499F-9B05-B3A17F79CF34}" presName="Name10" presStyleLbl="parChTrans1D2" presStyleIdx="6" presStyleCnt="7"/>
      <dgm:spPr/>
    </dgm:pt>
    <dgm:pt modelId="{D436EFEC-C4E5-492C-943F-1B4F49203476}" type="pres">
      <dgm:prSet presAssocID="{39D320FD-6E8E-4E3D-9F0C-85F0BDEF58CF}" presName="hierRoot2" presStyleCnt="0"/>
      <dgm:spPr/>
    </dgm:pt>
    <dgm:pt modelId="{5F1E3E84-0D64-407E-BDCB-CB720CD31438}" type="pres">
      <dgm:prSet presAssocID="{39D320FD-6E8E-4E3D-9F0C-85F0BDEF58CF}" presName="composite2" presStyleCnt="0"/>
      <dgm:spPr/>
    </dgm:pt>
    <dgm:pt modelId="{A602CB2D-F69C-4C23-AB12-CB84550207AE}" type="pres">
      <dgm:prSet presAssocID="{39D320FD-6E8E-4E3D-9F0C-85F0BDEF58CF}" presName="background2" presStyleLbl="node2" presStyleIdx="6" presStyleCnt="7"/>
      <dgm:spPr/>
    </dgm:pt>
    <dgm:pt modelId="{AFD75E98-B7BF-45EF-99AD-B8D557A43512}" type="pres">
      <dgm:prSet presAssocID="{39D320FD-6E8E-4E3D-9F0C-85F0BDEF58CF}" presName="text2" presStyleLbl="fgAcc2" presStyleIdx="6" presStyleCnt="7">
        <dgm:presLayoutVars>
          <dgm:chPref val="3"/>
        </dgm:presLayoutVars>
      </dgm:prSet>
      <dgm:spPr/>
    </dgm:pt>
    <dgm:pt modelId="{FD7C775A-9038-4CC1-A479-1B387DFEAA05}" type="pres">
      <dgm:prSet presAssocID="{39D320FD-6E8E-4E3D-9F0C-85F0BDEF58CF}" presName="hierChild3" presStyleCnt="0"/>
      <dgm:spPr/>
    </dgm:pt>
  </dgm:ptLst>
  <dgm:cxnLst>
    <dgm:cxn modelId="{B1432800-ABF7-4B04-8EB0-BCF1811D8F75}" type="presOf" srcId="{7800080E-04DD-4AC1-9DC9-214BAF800059}" destId="{4A6E1B46-52F4-404D-8DC0-DA30A07EE61A}" srcOrd="0" destOrd="0" presId="urn:microsoft.com/office/officeart/2005/8/layout/hierarchy1"/>
    <dgm:cxn modelId="{83E3F109-96AB-4DFE-A57E-7F72C531C219}" type="presOf" srcId="{3DE5A967-C727-4372-9BA1-2D9F3DED2341}" destId="{27F808CB-D01D-444F-B206-74D669C0EA5E}" srcOrd="0" destOrd="0" presId="urn:microsoft.com/office/officeart/2005/8/layout/hierarchy1"/>
    <dgm:cxn modelId="{C30CCC17-CC7F-41D3-A679-AC8420B5D01D}" srcId="{8D6B7914-E137-427C-85DB-8E074C6E1798}" destId="{F8E7F83A-34DF-4E36-9769-222440326EA6}" srcOrd="1" destOrd="0" parTransId="{F8F77A78-B074-412F-A92C-035C4D392D42}" sibTransId="{EE8E0B98-3717-4935-A850-37AA4243BACE}"/>
    <dgm:cxn modelId="{1E6CEB19-BE9C-466F-830B-B4C509F1571E}" type="presOf" srcId="{0BA9D359-7C65-4BD7-B97E-FB26CCB987C3}" destId="{5899BDED-E37C-4A8A-B4DB-6176A3BBD019}" srcOrd="0" destOrd="0" presId="urn:microsoft.com/office/officeart/2005/8/layout/hierarchy1"/>
    <dgm:cxn modelId="{26F98C1D-14BE-41ED-A894-84479E306E54}" srcId="{CF77D634-B335-4CAB-82C1-10C146D58B09}" destId="{6C73A300-8D8C-4261-9BB8-0E6165F31F39}" srcOrd="0" destOrd="0" parTransId="{3431E5F1-C306-44ED-B1FE-D3DE1FC9A6ED}" sibTransId="{B2937F8F-A4AF-4C2B-AE09-1AFA211DB49C}"/>
    <dgm:cxn modelId="{92FF1624-0F9A-4F66-99D2-0B77CE76517E}" type="presOf" srcId="{3C89BA38-818D-44BC-BC08-1AA7A6898F73}" destId="{73BA5E39-F8F3-4E0C-A84C-FECC2FB2CAB3}" srcOrd="0" destOrd="0" presId="urn:microsoft.com/office/officeart/2005/8/layout/hierarchy1"/>
    <dgm:cxn modelId="{ABBEE926-F952-47C0-8CB9-E04FA859F153}" type="presOf" srcId="{CF77D634-B335-4CAB-82C1-10C146D58B09}" destId="{9C6B5DD8-5BE5-41AC-A0F9-8059CC7598A6}" srcOrd="0" destOrd="0" presId="urn:microsoft.com/office/officeart/2005/8/layout/hierarchy1"/>
    <dgm:cxn modelId="{F2D5F42B-0741-4169-8ED7-0F7D058C0621}" type="presOf" srcId="{7475E752-A1D3-48A1-AEB7-75699C393F6B}" destId="{93AB4204-9EE1-4466-A220-F6248E6465CB}" srcOrd="0" destOrd="0" presId="urn:microsoft.com/office/officeart/2005/8/layout/hierarchy1"/>
    <dgm:cxn modelId="{8A481530-660B-49E0-A7D1-676B45A6A22A}" srcId="{8D6B7914-E137-427C-85DB-8E074C6E1798}" destId="{7800080E-04DD-4AC1-9DC9-214BAF800059}" srcOrd="0" destOrd="0" parTransId="{0BA9D359-7C65-4BD7-B97E-FB26CCB987C3}" sibTransId="{3E377E04-DFBB-4514-BBA2-0D67ADA4CEF7}"/>
    <dgm:cxn modelId="{7CD2BB36-6F3F-4C00-8D42-69D166B1D39A}" type="presOf" srcId="{FEEB38CD-85EF-4BD3-ACD3-76D904562CE7}" destId="{EE0639A7-6287-47A6-90EF-395B93110EB4}" srcOrd="0" destOrd="0" presId="urn:microsoft.com/office/officeart/2005/8/layout/hierarchy1"/>
    <dgm:cxn modelId="{CB8A1A3C-30AC-447E-9372-1DA964A92A18}" srcId="{6C73A300-8D8C-4261-9BB8-0E6165F31F39}" destId="{36ACEECB-7128-434F-8FB9-46EC788BE5D4}" srcOrd="4" destOrd="0" parTransId="{FF03D323-6018-405B-AE2F-B9568373726F}" sibTransId="{7CC04A5E-CBE5-4C2B-A089-33FE78718394}"/>
    <dgm:cxn modelId="{4622793D-5C78-456D-8ED6-AD095A14703B}" type="presOf" srcId="{38D7770A-DBEF-453A-A965-D6A1CA90B5BD}" destId="{CEEA14EA-F11B-4F3A-8CA3-7D5D773BA0B1}" srcOrd="0" destOrd="0" presId="urn:microsoft.com/office/officeart/2005/8/layout/hierarchy1"/>
    <dgm:cxn modelId="{1C15A442-B221-4A5C-9C30-0E35DB27A20A}" srcId="{E85477FE-128B-42E9-9A1B-8F2AE1FFA292}" destId="{3C89BA38-818D-44BC-BC08-1AA7A6898F73}" srcOrd="2" destOrd="0" parTransId="{75AFEFCE-6C4F-4711-8565-2105B7F68E0C}" sibTransId="{8C18BF02-F9EE-491A-960D-EBBB96895DB0}"/>
    <dgm:cxn modelId="{459B2C65-BEB7-4B18-A069-7169230B649D}" srcId="{6C73A300-8D8C-4261-9BB8-0E6165F31F39}" destId="{AB578606-A1DF-419F-BBF6-0C96320DF284}" srcOrd="0" destOrd="0" parTransId="{3DE5A967-C727-4372-9BA1-2D9F3DED2341}" sibTransId="{91F5F447-9417-4D88-845D-15EB2A648C74}"/>
    <dgm:cxn modelId="{FD37ED47-3829-4CBF-8F59-3ACA3AE2A3C1}" srcId="{8D6B7914-E137-427C-85DB-8E074C6E1798}" destId="{65C77A68-4272-4942-A9F4-9ECE155F3361}" srcOrd="3" destOrd="0" parTransId="{C097A61E-4BD1-41FA-B278-9A8966F9CBFE}" sibTransId="{B1C87838-2516-4391-AD8A-D1BFD0FB7E38}"/>
    <dgm:cxn modelId="{D1809649-CE34-4B64-AB8B-C985C0169FED}" type="presOf" srcId="{C6F2F67A-1413-4B6D-B4D8-62AE0C8339E6}" destId="{B48F70D8-DDFD-4DE7-A89B-ACC41C2C5EFD}" srcOrd="0" destOrd="0" presId="urn:microsoft.com/office/officeart/2005/8/layout/hierarchy1"/>
    <dgm:cxn modelId="{8E403F4A-8AD7-4345-A616-C205D95DF697}" srcId="{E85477FE-128B-42E9-9A1B-8F2AE1FFA292}" destId="{885AB46B-04C3-4022-AF90-C492157C3548}" srcOrd="1" destOrd="0" parTransId="{86DF2351-E739-40CB-967F-EDA421020433}" sibTransId="{E55ADA7C-D8F8-43AD-8470-E0651AEFC885}"/>
    <dgm:cxn modelId="{5F7C806A-0176-4F2F-8447-972C496075CD}" srcId="{6C73A300-8D8C-4261-9BB8-0E6165F31F39}" destId="{39D320FD-6E8E-4E3D-9F0C-85F0BDEF58CF}" srcOrd="6" destOrd="0" parTransId="{10F9160D-B702-499F-9B05-B3A17F79CF34}" sibTransId="{8788A9C3-EA71-4E0A-A465-A6DF94ABF5A5}"/>
    <dgm:cxn modelId="{15BAB24B-0D4B-4D14-99F5-184E0209F96C}" srcId="{6C73A300-8D8C-4261-9BB8-0E6165F31F39}" destId="{6F2B9105-4DDF-425A-BB34-BCD5C48DEC6B}" srcOrd="3" destOrd="0" parTransId="{792DC645-ECAE-4C45-AA57-682CB5004F34}" sibTransId="{5FF78EC8-9DC7-4BA9-A37C-E5D3E66C04C6}"/>
    <dgm:cxn modelId="{8924F64C-E322-49FA-BADD-302983550A97}" type="presOf" srcId="{75AFEFCE-6C4F-4711-8565-2105B7F68E0C}" destId="{CE4EBA2C-7C42-4D58-AF64-01136AB16C2E}" srcOrd="0" destOrd="0" presId="urn:microsoft.com/office/officeart/2005/8/layout/hierarchy1"/>
    <dgm:cxn modelId="{68CBA174-FD45-482E-8C43-C57D0BCFC5BC}" type="presOf" srcId="{8D6B7914-E137-427C-85DB-8E074C6E1798}" destId="{6380712D-8694-4073-B8B9-AF436C38F1AB}" srcOrd="0" destOrd="0" presId="urn:microsoft.com/office/officeart/2005/8/layout/hierarchy1"/>
    <dgm:cxn modelId="{DD51EE7A-9655-4964-855C-71EC6F2ED43D}" type="presOf" srcId="{4AB0BD77-8BD0-4176-A35E-FF3C3BC58266}" destId="{41F997C3-65D4-4A0F-9CBE-2316DFDD2CC8}" srcOrd="0" destOrd="0" presId="urn:microsoft.com/office/officeart/2005/8/layout/hierarchy1"/>
    <dgm:cxn modelId="{70377989-0B98-404E-B155-F6013606B354}" type="presOf" srcId="{65C77A68-4272-4942-A9F4-9ECE155F3361}" destId="{276B8F14-DD1E-41FE-8613-DDB37E63E49F}" srcOrd="0" destOrd="0" presId="urn:microsoft.com/office/officeart/2005/8/layout/hierarchy1"/>
    <dgm:cxn modelId="{60AE438A-260F-467E-85B5-4E3081803275}" type="presOf" srcId="{6F2B9105-4DDF-425A-BB34-BCD5C48DEC6B}" destId="{779A3EAF-04D2-4C01-9BE7-C63D615EF3A2}" srcOrd="0" destOrd="0" presId="urn:microsoft.com/office/officeart/2005/8/layout/hierarchy1"/>
    <dgm:cxn modelId="{13D3F3A1-43B0-44C6-B086-3720638E81CA}" type="presOf" srcId="{C097A61E-4BD1-41FA-B278-9A8966F9CBFE}" destId="{A1923EDC-8D23-4906-8E92-FCC7B68BB026}" srcOrd="0" destOrd="0" presId="urn:microsoft.com/office/officeart/2005/8/layout/hierarchy1"/>
    <dgm:cxn modelId="{1995B4A6-5704-430C-97AD-4C824C5448CE}" type="presOf" srcId="{97EC4082-7AAA-4469-8A24-9533C6059330}" destId="{85B19E51-18F1-4396-BF45-007C0D1A5BFB}" srcOrd="0" destOrd="0" presId="urn:microsoft.com/office/officeart/2005/8/layout/hierarchy1"/>
    <dgm:cxn modelId="{C6327BC2-61CB-4669-9003-83885CBA3ABF}" type="presOf" srcId="{F8F77A78-B074-412F-A92C-035C4D392D42}" destId="{6B268C31-385E-49AA-82B0-40856527895E}" srcOrd="0" destOrd="0" presId="urn:microsoft.com/office/officeart/2005/8/layout/hierarchy1"/>
    <dgm:cxn modelId="{66F237C9-775C-4D52-B1A2-6A0D9425C7DD}" srcId="{8D6B7914-E137-427C-85DB-8E074C6E1798}" destId="{4AB0BD77-8BD0-4176-A35E-FF3C3BC58266}" srcOrd="2" destOrd="0" parTransId="{97EC4082-7AAA-4469-8A24-9533C6059330}" sibTransId="{A4C70A30-5D0C-4124-8A9C-27016386F7A7}"/>
    <dgm:cxn modelId="{0CEE2ACB-EA7B-4BE8-B1DB-E30998531332}" type="presOf" srcId="{AB578606-A1DF-419F-BBF6-0C96320DF284}" destId="{3676E248-8972-4DB2-B896-4E170A606A18}" srcOrd="0" destOrd="0" presId="urn:microsoft.com/office/officeart/2005/8/layout/hierarchy1"/>
    <dgm:cxn modelId="{1C8EFCCD-018E-47B7-9E3C-48D7D83600ED}" type="presOf" srcId="{F8E7F83A-34DF-4E36-9769-222440326EA6}" destId="{664AFC97-7F4C-46CA-86E0-A0753166A2AB}" srcOrd="0" destOrd="0" presId="urn:microsoft.com/office/officeart/2005/8/layout/hierarchy1"/>
    <dgm:cxn modelId="{162566CE-380C-4A7D-B9DB-CD862890644E}" srcId="{6C73A300-8D8C-4261-9BB8-0E6165F31F39}" destId="{C6F2F67A-1413-4B6D-B4D8-62AE0C8339E6}" srcOrd="1" destOrd="0" parTransId="{7475E752-A1D3-48A1-AEB7-75699C393F6B}" sibTransId="{F89B0B3F-8DAB-4B68-9447-F07AEB6D8861}"/>
    <dgm:cxn modelId="{1BDAB3CE-0BCC-4A82-B418-526D6FA5C0D2}" type="presOf" srcId="{1D2735E5-AACC-491D-9987-E13DA79613F2}" destId="{D98D8F3F-D27F-4CC0-8946-2E89D1D2995D}" srcOrd="0" destOrd="0" presId="urn:microsoft.com/office/officeart/2005/8/layout/hierarchy1"/>
    <dgm:cxn modelId="{72A663D3-FD43-44A5-B05E-ED4868A862E2}" type="presOf" srcId="{86DF2351-E739-40CB-967F-EDA421020433}" destId="{6E153975-726F-4814-AE50-E64F49151B86}" srcOrd="0" destOrd="0" presId="urn:microsoft.com/office/officeart/2005/8/layout/hierarchy1"/>
    <dgm:cxn modelId="{189EAED3-380F-4E6D-A838-9C139753AAB5}" type="presOf" srcId="{FF03D323-6018-405B-AE2F-B9568373726F}" destId="{31AF19AD-44CF-4B4B-BE1A-2448F309027B}" srcOrd="0" destOrd="0" presId="urn:microsoft.com/office/officeart/2005/8/layout/hierarchy1"/>
    <dgm:cxn modelId="{0A9BC6DA-62FD-4750-8C19-64998BAD455E}" srcId="{6C73A300-8D8C-4261-9BB8-0E6165F31F39}" destId="{E85477FE-128B-42E9-9A1B-8F2AE1FFA292}" srcOrd="5" destOrd="0" parTransId="{1D2735E5-AACC-491D-9987-E13DA79613F2}" sibTransId="{18198381-7AB8-4A35-A95B-975B7E981E79}"/>
    <dgm:cxn modelId="{AC4499DD-3554-485F-90A6-6963AB52DA9B}" srcId="{E85477FE-128B-42E9-9A1B-8F2AE1FFA292}" destId="{CC883B3C-D1F5-463C-A02D-343BAD5F437A}" srcOrd="0" destOrd="0" parTransId="{FEEB38CD-85EF-4BD3-ACD3-76D904562CE7}" sibTransId="{4123FF2C-85EF-4DCF-B986-A3749C1498DD}"/>
    <dgm:cxn modelId="{5C17E8DD-82CC-48C2-ABE5-A36CD4F3C47A}" type="presOf" srcId="{792DC645-ECAE-4C45-AA57-682CB5004F34}" destId="{F8252597-8F45-441A-8232-A4866C656726}" srcOrd="0" destOrd="0" presId="urn:microsoft.com/office/officeart/2005/8/layout/hierarchy1"/>
    <dgm:cxn modelId="{8FBAD8E4-A718-475D-8154-6618559B80C2}" type="presOf" srcId="{E85477FE-128B-42E9-9A1B-8F2AE1FFA292}" destId="{6C32B300-71C8-476A-B9CC-08105D908D46}" srcOrd="0" destOrd="0" presId="urn:microsoft.com/office/officeart/2005/8/layout/hierarchy1"/>
    <dgm:cxn modelId="{518EE7EB-8ED0-4C43-B02A-7192CA336A52}" srcId="{6C73A300-8D8C-4261-9BB8-0E6165F31F39}" destId="{8D6B7914-E137-427C-85DB-8E074C6E1798}" srcOrd="2" destOrd="0" parTransId="{38D7770A-DBEF-453A-A965-D6A1CA90B5BD}" sibTransId="{BDDDCC0C-C237-4FA4-BE96-0457A1A02297}"/>
    <dgm:cxn modelId="{488D16F0-38B2-47E1-917F-155D47B06969}" type="presOf" srcId="{39D320FD-6E8E-4E3D-9F0C-85F0BDEF58CF}" destId="{AFD75E98-B7BF-45EF-99AD-B8D557A43512}" srcOrd="0" destOrd="0" presId="urn:microsoft.com/office/officeart/2005/8/layout/hierarchy1"/>
    <dgm:cxn modelId="{D10886F9-4319-4E9D-8DFA-784215B4BC82}" type="presOf" srcId="{10F9160D-B702-499F-9B05-B3A17F79CF34}" destId="{35A281B5-63C6-4021-BF8D-EBEEBE69B898}" srcOrd="0" destOrd="0" presId="urn:microsoft.com/office/officeart/2005/8/layout/hierarchy1"/>
    <dgm:cxn modelId="{891F4CFA-3656-40D8-A985-626E2D6408B7}" type="presOf" srcId="{CC883B3C-D1F5-463C-A02D-343BAD5F437A}" destId="{BB0FD495-97F0-4CA1-8B86-4C448FC91248}" srcOrd="0" destOrd="0" presId="urn:microsoft.com/office/officeart/2005/8/layout/hierarchy1"/>
    <dgm:cxn modelId="{BFD18CFA-65A7-4CEC-B6E0-EF3DB18CB9A5}" type="presOf" srcId="{36ACEECB-7128-434F-8FB9-46EC788BE5D4}" destId="{46F9C806-A5EA-443E-B237-B379645F94A5}" srcOrd="0" destOrd="0" presId="urn:microsoft.com/office/officeart/2005/8/layout/hierarchy1"/>
    <dgm:cxn modelId="{AC8CF3FB-B197-44A1-97F6-65120326E943}" type="presOf" srcId="{885AB46B-04C3-4022-AF90-C492157C3548}" destId="{6B2419C0-F0F9-4D05-BEDF-9F987880C2E0}" srcOrd="0" destOrd="0" presId="urn:microsoft.com/office/officeart/2005/8/layout/hierarchy1"/>
    <dgm:cxn modelId="{E1F224FF-4288-46CF-86B5-F9DDC72DE549}" type="presOf" srcId="{6C73A300-8D8C-4261-9BB8-0E6165F31F39}" destId="{B39A64E1-BEA5-46D2-ABBA-49491C234240}" srcOrd="0" destOrd="0" presId="urn:microsoft.com/office/officeart/2005/8/layout/hierarchy1"/>
    <dgm:cxn modelId="{A17BFF6D-39D6-4A44-8846-EE5BC67783DE}" type="presParOf" srcId="{9C6B5DD8-5BE5-41AC-A0F9-8059CC7598A6}" destId="{EE25414B-CF56-4C58-8F2A-4A784910A105}" srcOrd="0" destOrd="0" presId="urn:microsoft.com/office/officeart/2005/8/layout/hierarchy1"/>
    <dgm:cxn modelId="{9892C4C1-FB7D-4D55-BF1A-1D21CCCF08F9}" type="presParOf" srcId="{EE25414B-CF56-4C58-8F2A-4A784910A105}" destId="{09E65B17-AC3A-4B5A-9B4F-F81880A16743}" srcOrd="0" destOrd="0" presId="urn:microsoft.com/office/officeart/2005/8/layout/hierarchy1"/>
    <dgm:cxn modelId="{7D8CA466-49F9-4B1F-81A9-811CC79BB297}" type="presParOf" srcId="{09E65B17-AC3A-4B5A-9B4F-F81880A16743}" destId="{4FEA9A8A-3AD4-4029-AABC-E3E0F0735188}" srcOrd="0" destOrd="0" presId="urn:microsoft.com/office/officeart/2005/8/layout/hierarchy1"/>
    <dgm:cxn modelId="{78378CBE-94E1-42A6-8111-E313909849D0}" type="presParOf" srcId="{09E65B17-AC3A-4B5A-9B4F-F81880A16743}" destId="{B39A64E1-BEA5-46D2-ABBA-49491C234240}" srcOrd="1" destOrd="0" presId="urn:microsoft.com/office/officeart/2005/8/layout/hierarchy1"/>
    <dgm:cxn modelId="{77113C72-3FA1-4EC7-BCF8-975C61E396B0}" type="presParOf" srcId="{EE25414B-CF56-4C58-8F2A-4A784910A105}" destId="{5B1F85A0-28C5-4138-8190-D2D61663C280}" srcOrd="1" destOrd="0" presId="urn:microsoft.com/office/officeart/2005/8/layout/hierarchy1"/>
    <dgm:cxn modelId="{0127E2B4-F92A-414F-A3C1-50C05F030D2A}" type="presParOf" srcId="{5B1F85A0-28C5-4138-8190-D2D61663C280}" destId="{27F808CB-D01D-444F-B206-74D669C0EA5E}" srcOrd="0" destOrd="0" presId="urn:microsoft.com/office/officeart/2005/8/layout/hierarchy1"/>
    <dgm:cxn modelId="{73AFE3FC-A9D6-4CC5-8AE4-1F0CA89B0C45}" type="presParOf" srcId="{5B1F85A0-28C5-4138-8190-D2D61663C280}" destId="{C122B7B9-51B6-47E0-AEB1-926BA24C3A28}" srcOrd="1" destOrd="0" presId="urn:microsoft.com/office/officeart/2005/8/layout/hierarchy1"/>
    <dgm:cxn modelId="{B5385826-A4F0-461C-8657-E13D2BD98B8C}" type="presParOf" srcId="{C122B7B9-51B6-47E0-AEB1-926BA24C3A28}" destId="{1476A31D-BCFA-49A9-B513-08C500A6319D}" srcOrd="0" destOrd="0" presId="urn:microsoft.com/office/officeart/2005/8/layout/hierarchy1"/>
    <dgm:cxn modelId="{55E9A134-1E76-46D2-B11F-DD2A36038778}" type="presParOf" srcId="{1476A31D-BCFA-49A9-B513-08C500A6319D}" destId="{C7A5C130-C500-4D5B-B87B-C13293C06B18}" srcOrd="0" destOrd="0" presId="urn:microsoft.com/office/officeart/2005/8/layout/hierarchy1"/>
    <dgm:cxn modelId="{00D0FAA9-4E23-42F9-8E8E-F5A40369B0EF}" type="presParOf" srcId="{1476A31D-BCFA-49A9-B513-08C500A6319D}" destId="{3676E248-8972-4DB2-B896-4E170A606A18}" srcOrd="1" destOrd="0" presId="urn:microsoft.com/office/officeart/2005/8/layout/hierarchy1"/>
    <dgm:cxn modelId="{54BA6331-550E-4A07-B520-EDD462501759}" type="presParOf" srcId="{C122B7B9-51B6-47E0-AEB1-926BA24C3A28}" destId="{BB82BB84-5F43-454C-A3B6-04AE86A4A039}" srcOrd="1" destOrd="0" presId="urn:microsoft.com/office/officeart/2005/8/layout/hierarchy1"/>
    <dgm:cxn modelId="{819B7ED8-B01F-4C27-A05E-6FBE8534779D}" type="presParOf" srcId="{5B1F85A0-28C5-4138-8190-D2D61663C280}" destId="{93AB4204-9EE1-4466-A220-F6248E6465CB}" srcOrd="2" destOrd="0" presId="urn:microsoft.com/office/officeart/2005/8/layout/hierarchy1"/>
    <dgm:cxn modelId="{30845DD9-8215-4438-98A5-B6912C513A79}" type="presParOf" srcId="{5B1F85A0-28C5-4138-8190-D2D61663C280}" destId="{50674B60-6746-4528-A43A-7458A82724FA}" srcOrd="3" destOrd="0" presId="urn:microsoft.com/office/officeart/2005/8/layout/hierarchy1"/>
    <dgm:cxn modelId="{49CA2C2C-53E7-4D2A-861F-18085145B28B}" type="presParOf" srcId="{50674B60-6746-4528-A43A-7458A82724FA}" destId="{D65FE7B8-D34D-40BE-8E38-94C2EA748CEE}" srcOrd="0" destOrd="0" presId="urn:microsoft.com/office/officeart/2005/8/layout/hierarchy1"/>
    <dgm:cxn modelId="{E001F74A-FB40-4547-981F-12B4CE65BAFF}" type="presParOf" srcId="{D65FE7B8-D34D-40BE-8E38-94C2EA748CEE}" destId="{22BD0722-0B72-42E0-8330-B4C3CEEB5001}" srcOrd="0" destOrd="0" presId="urn:microsoft.com/office/officeart/2005/8/layout/hierarchy1"/>
    <dgm:cxn modelId="{04045122-E903-4903-892E-0B44704972E6}" type="presParOf" srcId="{D65FE7B8-D34D-40BE-8E38-94C2EA748CEE}" destId="{B48F70D8-DDFD-4DE7-A89B-ACC41C2C5EFD}" srcOrd="1" destOrd="0" presId="urn:microsoft.com/office/officeart/2005/8/layout/hierarchy1"/>
    <dgm:cxn modelId="{3F16F5E1-CD2D-4C57-BC9A-ABD96AEFDB5D}" type="presParOf" srcId="{50674B60-6746-4528-A43A-7458A82724FA}" destId="{C7E96C43-EB06-4598-BD77-FA47180949EF}" srcOrd="1" destOrd="0" presId="urn:microsoft.com/office/officeart/2005/8/layout/hierarchy1"/>
    <dgm:cxn modelId="{1523124F-C679-48E1-9EB2-A2BEABC1D6C9}" type="presParOf" srcId="{5B1F85A0-28C5-4138-8190-D2D61663C280}" destId="{CEEA14EA-F11B-4F3A-8CA3-7D5D773BA0B1}" srcOrd="4" destOrd="0" presId="urn:microsoft.com/office/officeart/2005/8/layout/hierarchy1"/>
    <dgm:cxn modelId="{99182269-C56A-4EB7-B4D4-ACFDD4EE4254}" type="presParOf" srcId="{5B1F85A0-28C5-4138-8190-D2D61663C280}" destId="{9AC6A469-959D-42B6-8143-B8732A954888}" srcOrd="5" destOrd="0" presId="urn:microsoft.com/office/officeart/2005/8/layout/hierarchy1"/>
    <dgm:cxn modelId="{FC809189-EF48-40DD-80C5-7A0AD07454B1}" type="presParOf" srcId="{9AC6A469-959D-42B6-8143-B8732A954888}" destId="{B11332E2-DC67-458D-A6A6-25064508B255}" srcOrd="0" destOrd="0" presId="urn:microsoft.com/office/officeart/2005/8/layout/hierarchy1"/>
    <dgm:cxn modelId="{BAF2C218-9752-4FD7-8710-143645081EB5}" type="presParOf" srcId="{B11332E2-DC67-458D-A6A6-25064508B255}" destId="{2F11B5FF-7555-4546-A79B-A6E4923430BD}" srcOrd="0" destOrd="0" presId="urn:microsoft.com/office/officeart/2005/8/layout/hierarchy1"/>
    <dgm:cxn modelId="{AFF33A3C-66A9-4A17-BFF2-BB314C015B62}" type="presParOf" srcId="{B11332E2-DC67-458D-A6A6-25064508B255}" destId="{6380712D-8694-4073-B8B9-AF436C38F1AB}" srcOrd="1" destOrd="0" presId="urn:microsoft.com/office/officeart/2005/8/layout/hierarchy1"/>
    <dgm:cxn modelId="{D3799629-A740-4BDE-B65D-D28A3F907B87}" type="presParOf" srcId="{9AC6A469-959D-42B6-8143-B8732A954888}" destId="{08B70C2B-D327-4C5E-A576-F1F56F7B6FEE}" srcOrd="1" destOrd="0" presId="urn:microsoft.com/office/officeart/2005/8/layout/hierarchy1"/>
    <dgm:cxn modelId="{910691E1-D839-4176-9DAF-944811C801C6}" type="presParOf" srcId="{08B70C2B-D327-4C5E-A576-F1F56F7B6FEE}" destId="{5899BDED-E37C-4A8A-B4DB-6176A3BBD019}" srcOrd="0" destOrd="0" presId="urn:microsoft.com/office/officeart/2005/8/layout/hierarchy1"/>
    <dgm:cxn modelId="{E2096DA1-E941-4298-A75D-0C32660F429D}" type="presParOf" srcId="{08B70C2B-D327-4C5E-A576-F1F56F7B6FEE}" destId="{C139C93F-CA05-4D20-820A-429F94309AD2}" srcOrd="1" destOrd="0" presId="urn:microsoft.com/office/officeart/2005/8/layout/hierarchy1"/>
    <dgm:cxn modelId="{C992B892-F1CD-4A9E-A74B-A45A6957F483}" type="presParOf" srcId="{C139C93F-CA05-4D20-820A-429F94309AD2}" destId="{6DE33F98-1B5D-4CA3-8073-6A270F35AF3A}" srcOrd="0" destOrd="0" presId="urn:microsoft.com/office/officeart/2005/8/layout/hierarchy1"/>
    <dgm:cxn modelId="{E093CBF9-D59B-4938-B31C-40B1A19053C1}" type="presParOf" srcId="{6DE33F98-1B5D-4CA3-8073-6A270F35AF3A}" destId="{91F28EF6-A702-405D-9330-610A7233FC3D}" srcOrd="0" destOrd="0" presId="urn:microsoft.com/office/officeart/2005/8/layout/hierarchy1"/>
    <dgm:cxn modelId="{A5849323-5475-43A5-9FB7-0D166B6956BE}" type="presParOf" srcId="{6DE33F98-1B5D-4CA3-8073-6A270F35AF3A}" destId="{4A6E1B46-52F4-404D-8DC0-DA30A07EE61A}" srcOrd="1" destOrd="0" presId="urn:microsoft.com/office/officeart/2005/8/layout/hierarchy1"/>
    <dgm:cxn modelId="{F1D8FA00-854E-4E31-8098-EC8E120C26B6}" type="presParOf" srcId="{C139C93F-CA05-4D20-820A-429F94309AD2}" destId="{26D4533F-E8A1-40E3-8388-24BDEBB5A661}" srcOrd="1" destOrd="0" presId="urn:microsoft.com/office/officeart/2005/8/layout/hierarchy1"/>
    <dgm:cxn modelId="{B4E2DEB1-B2E3-4376-8A32-4C9AA7C7B346}" type="presParOf" srcId="{08B70C2B-D327-4C5E-A576-F1F56F7B6FEE}" destId="{6B268C31-385E-49AA-82B0-40856527895E}" srcOrd="2" destOrd="0" presId="urn:microsoft.com/office/officeart/2005/8/layout/hierarchy1"/>
    <dgm:cxn modelId="{530D4835-CDF2-437C-84CD-219DD5E9A4F8}" type="presParOf" srcId="{08B70C2B-D327-4C5E-A576-F1F56F7B6FEE}" destId="{1940EEE1-ADC7-4A51-BBAC-D11EB0A0C2A0}" srcOrd="3" destOrd="0" presId="urn:microsoft.com/office/officeart/2005/8/layout/hierarchy1"/>
    <dgm:cxn modelId="{786CDC26-1E8E-4577-A734-4927BB21E6FF}" type="presParOf" srcId="{1940EEE1-ADC7-4A51-BBAC-D11EB0A0C2A0}" destId="{49FD22ED-9DA4-425F-BB7F-F6B8D25AF1E6}" srcOrd="0" destOrd="0" presId="urn:microsoft.com/office/officeart/2005/8/layout/hierarchy1"/>
    <dgm:cxn modelId="{A43E674D-FD0C-43B2-8934-7CB83D389BFA}" type="presParOf" srcId="{49FD22ED-9DA4-425F-BB7F-F6B8D25AF1E6}" destId="{2C342227-5416-41B1-A4C2-0C0A975393E3}" srcOrd="0" destOrd="0" presId="urn:microsoft.com/office/officeart/2005/8/layout/hierarchy1"/>
    <dgm:cxn modelId="{CFD5F679-8357-47A4-9551-4121904C767A}" type="presParOf" srcId="{49FD22ED-9DA4-425F-BB7F-F6B8D25AF1E6}" destId="{664AFC97-7F4C-46CA-86E0-A0753166A2AB}" srcOrd="1" destOrd="0" presId="urn:microsoft.com/office/officeart/2005/8/layout/hierarchy1"/>
    <dgm:cxn modelId="{5955139C-BFD6-4DF3-8260-518C33EF1769}" type="presParOf" srcId="{1940EEE1-ADC7-4A51-BBAC-D11EB0A0C2A0}" destId="{2E8B7E0B-B47F-4284-84DB-71476BF5586D}" srcOrd="1" destOrd="0" presId="urn:microsoft.com/office/officeart/2005/8/layout/hierarchy1"/>
    <dgm:cxn modelId="{F3C92A90-315C-44FC-899F-8EFFD9A1726C}" type="presParOf" srcId="{08B70C2B-D327-4C5E-A576-F1F56F7B6FEE}" destId="{85B19E51-18F1-4396-BF45-007C0D1A5BFB}" srcOrd="4" destOrd="0" presId="urn:microsoft.com/office/officeart/2005/8/layout/hierarchy1"/>
    <dgm:cxn modelId="{EBB5BF0B-B248-4602-AD78-66F1748F735E}" type="presParOf" srcId="{08B70C2B-D327-4C5E-A576-F1F56F7B6FEE}" destId="{6BB95254-D464-4D2F-AE94-F956ADA4DBFC}" srcOrd="5" destOrd="0" presId="urn:microsoft.com/office/officeart/2005/8/layout/hierarchy1"/>
    <dgm:cxn modelId="{43DC9F27-2957-4534-9B5E-7649C2B4B167}" type="presParOf" srcId="{6BB95254-D464-4D2F-AE94-F956ADA4DBFC}" destId="{59F0B0FF-E468-45E9-B5ED-2587C6B7C4E5}" srcOrd="0" destOrd="0" presId="urn:microsoft.com/office/officeart/2005/8/layout/hierarchy1"/>
    <dgm:cxn modelId="{0C16EEB0-E996-47C2-AD08-11666D5D45A4}" type="presParOf" srcId="{59F0B0FF-E468-45E9-B5ED-2587C6B7C4E5}" destId="{73A01E18-7F91-4C9E-BC4B-B0885DBDA959}" srcOrd="0" destOrd="0" presId="urn:microsoft.com/office/officeart/2005/8/layout/hierarchy1"/>
    <dgm:cxn modelId="{9DB01FD5-F8B6-4EF2-9793-BF1D48E62E84}" type="presParOf" srcId="{59F0B0FF-E468-45E9-B5ED-2587C6B7C4E5}" destId="{41F997C3-65D4-4A0F-9CBE-2316DFDD2CC8}" srcOrd="1" destOrd="0" presId="urn:microsoft.com/office/officeart/2005/8/layout/hierarchy1"/>
    <dgm:cxn modelId="{A289F397-337F-417E-BCCB-A370E0E50C73}" type="presParOf" srcId="{6BB95254-D464-4D2F-AE94-F956ADA4DBFC}" destId="{C3EB30E0-2ADF-437F-B341-503B125E5F94}" srcOrd="1" destOrd="0" presId="urn:microsoft.com/office/officeart/2005/8/layout/hierarchy1"/>
    <dgm:cxn modelId="{78FD72EA-CF9E-4487-BBA2-A4380F6C2C93}" type="presParOf" srcId="{08B70C2B-D327-4C5E-A576-F1F56F7B6FEE}" destId="{A1923EDC-8D23-4906-8E92-FCC7B68BB026}" srcOrd="6" destOrd="0" presId="urn:microsoft.com/office/officeart/2005/8/layout/hierarchy1"/>
    <dgm:cxn modelId="{967F5C2E-C562-422E-8A85-9C1FA11824D2}" type="presParOf" srcId="{08B70C2B-D327-4C5E-A576-F1F56F7B6FEE}" destId="{30CBA257-8025-4C52-93AF-B3F0C83D52E4}" srcOrd="7" destOrd="0" presId="urn:microsoft.com/office/officeart/2005/8/layout/hierarchy1"/>
    <dgm:cxn modelId="{DA623044-65F0-4989-99C5-DE10E94C4601}" type="presParOf" srcId="{30CBA257-8025-4C52-93AF-B3F0C83D52E4}" destId="{3B23FDD7-91D6-4DD9-A040-78EAB8443372}" srcOrd="0" destOrd="0" presId="urn:microsoft.com/office/officeart/2005/8/layout/hierarchy1"/>
    <dgm:cxn modelId="{F9503628-E5BE-47A7-A0C8-B95F14524929}" type="presParOf" srcId="{3B23FDD7-91D6-4DD9-A040-78EAB8443372}" destId="{56F8BE59-2822-4F06-9597-5F91002399D0}" srcOrd="0" destOrd="0" presId="urn:microsoft.com/office/officeart/2005/8/layout/hierarchy1"/>
    <dgm:cxn modelId="{7BB5B121-DFBA-486B-9D38-01C3417CFF86}" type="presParOf" srcId="{3B23FDD7-91D6-4DD9-A040-78EAB8443372}" destId="{276B8F14-DD1E-41FE-8613-DDB37E63E49F}" srcOrd="1" destOrd="0" presId="urn:microsoft.com/office/officeart/2005/8/layout/hierarchy1"/>
    <dgm:cxn modelId="{8A6B1C6A-4117-4993-B881-45CDD8F869F0}" type="presParOf" srcId="{30CBA257-8025-4C52-93AF-B3F0C83D52E4}" destId="{327AF915-1202-4315-A958-930A7804C265}" srcOrd="1" destOrd="0" presId="urn:microsoft.com/office/officeart/2005/8/layout/hierarchy1"/>
    <dgm:cxn modelId="{ABF4CD39-3416-4364-B422-1887B504BFCC}" type="presParOf" srcId="{5B1F85A0-28C5-4138-8190-D2D61663C280}" destId="{F8252597-8F45-441A-8232-A4866C656726}" srcOrd="6" destOrd="0" presId="urn:microsoft.com/office/officeart/2005/8/layout/hierarchy1"/>
    <dgm:cxn modelId="{E26FF380-5210-42F3-8BF8-6339E8F0A388}" type="presParOf" srcId="{5B1F85A0-28C5-4138-8190-D2D61663C280}" destId="{D85D3250-A915-497F-ADD8-18C65F5F35C9}" srcOrd="7" destOrd="0" presId="urn:microsoft.com/office/officeart/2005/8/layout/hierarchy1"/>
    <dgm:cxn modelId="{6BCA25E3-1352-4482-BA3B-4463E5D93640}" type="presParOf" srcId="{D85D3250-A915-497F-ADD8-18C65F5F35C9}" destId="{148CD206-F041-4073-9FF4-EE4F785EE08D}" srcOrd="0" destOrd="0" presId="urn:microsoft.com/office/officeart/2005/8/layout/hierarchy1"/>
    <dgm:cxn modelId="{E5B691EF-A21B-4F84-A3F8-28CAA01877AC}" type="presParOf" srcId="{148CD206-F041-4073-9FF4-EE4F785EE08D}" destId="{EBF8A63C-93C7-4A42-8939-B78EA508637D}" srcOrd="0" destOrd="0" presId="urn:microsoft.com/office/officeart/2005/8/layout/hierarchy1"/>
    <dgm:cxn modelId="{AE6FEF9F-2819-4B47-9FAF-970B71454ADB}" type="presParOf" srcId="{148CD206-F041-4073-9FF4-EE4F785EE08D}" destId="{779A3EAF-04D2-4C01-9BE7-C63D615EF3A2}" srcOrd="1" destOrd="0" presId="urn:microsoft.com/office/officeart/2005/8/layout/hierarchy1"/>
    <dgm:cxn modelId="{D36B956F-EECF-49AF-8C1F-4B9AEC239989}" type="presParOf" srcId="{D85D3250-A915-497F-ADD8-18C65F5F35C9}" destId="{4C90F1E7-2A6A-46F4-8901-2D1143EB3846}" srcOrd="1" destOrd="0" presId="urn:microsoft.com/office/officeart/2005/8/layout/hierarchy1"/>
    <dgm:cxn modelId="{882C5D9A-8403-42D1-9154-3076A2192A2E}" type="presParOf" srcId="{5B1F85A0-28C5-4138-8190-D2D61663C280}" destId="{31AF19AD-44CF-4B4B-BE1A-2448F309027B}" srcOrd="8" destOrd="0" presId="urn:microsoft.com/office/officeart/2005/8/layout/hierarchy1"/>
    <dgm:cxn modelId="{AF2B43C2-BE1E-4836-91FF-03A8F9B0C866}" type="presParOf" srcId="{5B1F85A0-28C5-4138-8190-D2D61663C280}" destId="{83C80489-22B1-45FB-B1AE-28C7AEAAA7A0}" srcOrd="9" destOrd="0" presId="urn:microsoft.com/office/officeart/2005/8/layout/hierarchy1"/>
    <dgm:cxn modelId="{7320EABF-6301-4827-940A-7BF854297911}" type="presParOf" srcId="{83C80489-22B1-45FB-B1AE-28C7AEAAA7A0}" destId="{014F15F3-10EA-413A-97F4-36F2D5993E98}" srcOrd="0" destOrd="0" presId="urn:microsoft.com/office/officeart/2005/8/layout/hierarchy1"/>
    <dgm:cxn modelId="{C904351B-B6AE-480B-B0E7-EB9014EF33DD}" type="presParOf" srcId="{014F15F3-10EA-413A-97F4-36F2D5993E98}" destId="{9BB83F59-11B3-4746-97DB-495D832256C1}" srcOrd="0" destOrd="0" presId="urn:microsoft.com/office/officeart/2005/8/layout/hierarchy1"/>
    <dgm:cxn modelId="{BE2863FC-E30E-426B-804C-A0B1358BD683}" type="presParOf" srcId="{014F15F3-10EA-413A-97F4-36F2D5993E98}" destId="{46F9C806-A5EA-443E-B237-B379645F94A5}" srcOrd="1" destOrd="0" presId="urn:microsoft.com/office/officeart/2005/8/layout/hierarchy1"/>
    <dgm:cxn modelId="{02214C44-7CD4-4D0F-9D7F-8B12963F1D9C}" type="presParOf" srcId="{83C80489-22B1-45FB-B1AE-28C7AEAAA7A0}" destId="{ECF015A9-1616-44A2-9CEE-74E3036BCE42}" srcOrd="1" destOrd="0" presId="urn:microsoft.com/office/officeart/2005/8/layout/hierarchy1"/>
    <dgm:cxn modelId="{75183E1A-6D61-4303-80F5-C1B025C1838C}" type="presParOf" srcId="{5B1F85A0-28C5-4138-8190-D2D61663C280}" destId="{D98D8F3F-D27F-4CC0-8946-2E89D1D2995D}" srcOrd="10" destOrd="0" presId="urn:microsoft.com/office/officeart/2005/8/layout/hierarchy1"/>
    <dgm:cxn modelId="{28515710-F82C-4F12-A7CD-198EFCA17D4F}" type="presParOf" srcId="{5B1F85A0-28C5-4138-8190-D2D61663C280}" destId="{88128B4E-5FBB-44BE-9BF5-32192ABDFF54}" srcOrd="11" destOrd="0" presId="urn:microsoft.com/office/officeart/2005/8/layout/hierarchy1"/>
    <dgm:cxn modelId="{A28B60FB-7098-4123-9F10-0E84683AE913}" type="presParOf" srcId="{88128B4E-5FBB-44BE-9BF5-32192ABDFF54}" destId="{B3353464-BB4C-42F9-B1C9-CE5CECE9046D}" srcOrd="0" destOrd="0" presId="urn:microsoft.com/office/officeart/2005/8/layout/hierarchy1"/>
    <dgm:cxn modelId="{2ABB6D2F-A396-4ADE-80AE-F9FEF54B2599}" type="presParOf" srcId="{B3353464-BB4C-42F9-B1C9-CE5CECE9046D}" destId="{9A182B59-659E-438A-AA5B-3A6952C28F25}" srcOrd="0" destOrd="0" presId="urn:microsoft.com/office/officeart/2005/8/layout/hierarchy1"/>
    <dgm:cxn modelId="{B292EBA3-C2DF-4E21-9415-DFDF56E23F62}" type="presParOf" srcId="{B3353464-BB4C-42F9-B1C9-CE5CECE9046D}" destId="{6C32B300-71C8-476A-B9CC-08105D908D46}" srcOrd="1" destOrd="0" presId="urn:microsoft.com/office/officeart/2005/8/layout/hierarchy1"/>
    <dgm:cxn modelId="{94C12A9A-EC53-4184-96EC-B06DC79377EE}" type="presParOf" srcId="{88128B4E-5FBB-44BE-9BF5-32192ABDFF54}" destId="{74EE96DB-F889-485E-84E3-597A7B895A0B}" srcOrd="1" destOrd="0" presId="urn:microsoft.com/office/officeart/2005/8/layout/hierarchy1"/>
    <dgm:cxn modelId="{8211B21E-058F-49C1-A6E5-77DF2F665E5D}" type="presParOf" srcId="{74EE96DB-F889-485E-84E3-597A7B895A0B}" destId="{EE0639A7-6287-47A6-90EF-395B93110EB4}" srcOrd="0" destOrd="0" presId="urn:microsoft.com/office/officeart/2005/8/layout/hierarchy1"/>
    <dgm:cxn modelId="{054D0726-DAA4-48E8-8652-DC3986A75222}" type="presParOf" srcId="{74EE96DB-F889-485E-84E3-597A7B895A0B}" destId="{37AFB1E1-985B-4C48-A187-A1252D19F111}" srcOrd="1" destOrd="0" presId="urn:microsoft.com/office/officeart/2005/8/layout/hierarchy1"/>
    <dgm:cxn modelId="{E4739B28-5F2A-43B2-838D-AF63D08324E2}" type="presParOf" srcId="{37AFB1E1-985B-4C48-A187-A1252D19F111}" destId="{692B26FD-A955-4E53-B685-48F2D147CB24}" srcOrd="0" destOrd="0" presId="urn:microsoft.com/office/officeart/2005/8/layout/hierarchy1"/>
    <dgm:cxn modelId="{256F9E04-0856-4F7A-8FCC-A9635C6EFED2}" type="presParOf" srcId="{692B26FD-A955-4E53-B685-48F2D147CB24}" destId="{30F363D5-6A69-4831-836E-177A846ABBE2}" srcOrd="0" destOrd="0" presId="urn:microsoft.com/office/officeart/2005/8/layout/hierarchy1"/>
    <dgm:cxn modelId="{051EE398-8E11-4E70-901A-1BD7A983F876}" type="presParOf" srcId="{692B26FD-A955-4E53-B685-48F2D147CB24}" destId="{BB0FD495-97F0-4CA1-8B86-4C448FC91248}" srcOrd="1" destOrd="0" presId="urn:microsoft.com/office/officeart/2005/8/layout/hierarchy1"/>
    <dgm:cxn modelId="{CE1015D6-E7A4-4A3F-A1D8-7D6586F59FC2}" type="presParOf" srcId="{37AFB1E1-985B-4C48-A187-A1252D19F111}" destId="{C9AB377B-1531-4E98-936C-78C3BD2C1649}" srcOrd="1" destOrd="0" presId="urn:microsoft.com/office/officeart/2005/8/layout/hierarchy1"/>
    <dgm:cxn modelId="{39C6A742-47C6-48AF-A838-6DD4BE41A776}" type="presParOf" srcId="{74EE96DB-F889-485E-84E3-597A7B895A0B}" destId="{6E153975-726F-4814-AE50-E64F49151B86}" srcOrd="2" destOrd="0" presId="urn:microsoft.com/office/officeart/2005/8/layout/hierarchy1"/>
    <dgm:cxn modelId="{C36B04F8-517E-41D9-A60F-BC2F9A4CE357}" type="presParOf" srcId="{74EE96DB-F889-485E-84E3-597A7B895A0B}" destId="{636C049C-85DE-460E-BD09-0B26BE889CFE}" srcOrd="3" destOrd="0" presId="urn:microsoft.com/office/officeart/2005/8/layout/hierarchy1"/>
    <dgm:cxn modelId="{DA1BD684-69CF-4013-B07F-381CD4B54F54}" type="presParOf" srcId="{636C049C-85DE-460E-BD09-0B26BE889CFE}" destId="{6A315BAE-C065-456A-9159-F1BAE99AAE97}" srcOrd="0" destOrd="0" presId="urn:microsoft.com/office/officeart/2005/8/layout/hierarchy1"/>
    <dgm:cxn modelId="{D5A19520-2087-48E4-88EF-4A771D8D880B}" type="presParOf" srcId="{6A315BAE-C065-456A-9159-F1BAE99AAE97}" destId="{C5345F1C-226A-4973-B272-787412EEF783}" srcOrd="0" destOrd="0" presId="urn:microsoft.com/office/officeart/2005/8/layout/hierarchy1"/>
    <dgm:cxn modelId="{D9590ADA-EF53-45BA-9D9B-1B836E45AC49}" type="presParOf" srcId="{6A315BAE-C065-456A-9159-F1BAE99AAE97}" destId="{6B2419C0-F0F9-4D05-BEDF-9F987880C2E0}" srcOrd="1" destOrd="0" presId="urn:microsoft.com/office/officeart/2005/8/layout/hierarchy1"/>
    <dgm:cxn modelId="{9C72C191-58A0-4017-B865-FF14D811FA27}" type="presParOf" srcId="{636C049C-85DE-460E-BD09-0B26BE889CFE}" destId="{6D9D23FC-3F3D-4D69-9102-F62326DD0002}" srcOrd="1" destOrd="0" presId="urn:microsoft.com/office/officeart/2005/8/layout/hierarchy1"/>
    <dgm:cxn modelId="{2F304726-B4CB-4F54-B3F4-E9F633133F7D}" type="presParOf" srcId="{74EE96DB-F889-485E-84E3-597A7B895A0B}" destId="{CE4EBA2C-7C42-4D58-AF64-01136AB16C2E}" srcOrd="4" destOrd="0" presId="urn:microsoft.com/office/officeart/2005/8/layout/hierarchy1"/>
    <dgm:cxn modelId="{31456BEC-57E1-4270-9784-4512FF62D657}" type="presParOf" srcId="{74EE96DB-F889-485E-84E3-597A7B895A0B}" destId="{8AD6550E-F3D7-413A-97C4-56E521CF304B}" srcOrd="5" destOrd="0" presId="urn:microsoft.com/office/officeart/2005/8/layout/hierarchy1"/>
    <dgm:cxn modelId="{76281D60-9AF3-4989-89BA-B80F6CDEB6E3}" type="presParOf" srcId="{8AD6550E-F3D7-413A-97C4-56E521CF304B}" destId="{08926F07-4C7C-41D8-AEDF-48D64DF719EA}" srcOrd="0" destOrd="0" presId="urn:microsoft.com/office/officeart/2005/8/layout/hierarchy1"/>
    <dgm:cxn modelId="{F4F47A79-7BAD-48FD-95C9-6BAE9E9C9B43}" type="presParOf" srcId="{08926F07-4C7C-41D8-AEDF-48D64DF719EA}" destId="{F7FDDE19-2B44-4258-8BF4-FB8AA10DBFD8}" srcOrd="0" destOrd="0" presId="urn:microsoft.com/office/officeart/2005/8/layout/hierarchy1"/>
    <dgm:cxn modelId="{64414D7F-6FBE-44F3-9613-21B3F45ECFDE}" type="presParOf" srcId="{08926F07-4C7C-41D8-AEDF-48D64DF719EA}" destId="{73BA5E39-F8F3-4E0C-A84C-FECC2FB2CAB3}" srcOrd="1" destOrd="0" presId="urn:microsoft.com/office/officeart/2005/8/layout/hierarchy1"/>
    <dgm:cxn modelId="{FAAD099F-BE53-4A43-8E1B-BDA2C4F1CF48}" type="presParOf" srcId="{8AD6550E-F3D7-413A-97C4-56E521CF304B}" destId="{2895A7F4-2632-4A0B-98E6-F74BCDAEB12E}" srcOrd="1" destOrd="0" presId="urn:microsoft.com/office/officeart/2005/8/layout/hierarchy1"/>
    <dgm:cxn modelId="{FF429F23-9869-40EE-BD40-41FB3F93A3E0}" type="presParOf" srcId="{5B1F85A0-28C5-4138-8190-D2D61663C280}" destId="{35A281B5-63C6-4021-BF8D-EBEEBE69B898}" srcOrd="12" destOrd="0" presId="urn:microsoft.com/office/officeart/2005/8/layout/hierarchy1"/>
    <dgm:cxn modelId="{ED3CBE40-409E-4484-8EE1-3DD2387F3AA9}" type="presParOf" srcId="{5B1F85A0-28C5-4138-8190-D2D61663C280}" destId="{D436EFEC-C4E5-492C-943F-1B4F49203476}" srcOrd="13" destOrd="0" presId="urn:microsoft.com/office/officeart/2005/8/layout/hierarchy1"/>
    <dgm:cxn modelId="{EFE4FAA6-ED8D-4C27-BCE8-907375360110}" type="presParOf" srcId="{D436EFEC-C4E5-492C-943F-1B4F49203476}" destId="{5F1E3E84-0D64-407E-BDCB-CB720CD31438}" srcOrd="0" destOrd="0" presId="urn:microsoft.com/office/officeart/2005/8/layout/hierarchy1"/>
    <dgm:cxn modelId="{575FCAC3-83B8-4412-867C-15590BE14FE5}" type="presParOf" srcId="{5F1E3E84-0D64-407E-BDCB-CB720CD31438}" destId="{A602CB2D-F69C-4C23-AB12-CB84550207AE}" srcOrd="0" destOrd="0" presId="urn:microsoft.com/office/officeart/2005/8/layout/hierarchy1"/>
    <dgm:cxn modelId="{411EC459-14AB-4878-ACE1-0248AEAB3F93}" type="presParOf" srcId="{5F1E3E84-0D64-407E-BDCB-CB720CD31438}" destId="{AFD75E98-B7BF-45EF-99AD-B8D557A43512}" srcOrd="1" destOrd="0" presId="urn:microsoft.com/office/officeart/2005/8/layout/hierarchy1"/>
    <dgm:cxn modelId="{BEAC72BC-3092-4CA3-8137-1F87C0D36A27}" type="presParOf" srcId="{D436EFEC-C4E5-492C-943F-1B4F49203476}" destId="{FD7C775A-9038-4CC1-A479-1B387DFEAA0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A281B5-63C6-4021-BF8D-EBEEBE69B898}">
      <dsp:nvSpPr>
        <dsp:cNvPr id="0" name=""/>
        <dsp:cNvSpPr/>
      </dsp:nvSpPr>
      <dsp:spPr>
        <a:xfrm>
          <a:off x="5618843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4989878" y="248970"/>
              </a:lnTo>
              <a:lnTo>
                <a:pt x="4989878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4EBA2C-7C42-4D58-AF64-01136AB16C2E}">
      <dsp:nvSpPr>
        <dsp:cNvPr id="0" name=""/>
        <dsp:cNvSpPr/>
      </dsp:nvSpPr>
      <dsp:spPr>
        <a:xfrm>
          <a:off x="9073374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535347" y="248970"/>
              </a:lnTo>
              <a:lnTo>
                <a:pt x="1535347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153975-726F-4814-AE50-E64F49151B86}">
      <dsp:nvSpPr>
        <dsp:cNvPr id="0" name=""/>
        <dsp:cNvSpPr/>
      </dsp:nvSpPr>
      <dsp:spPr>
        <a:xfrm>
          <a:off x="9027654" y="2699640"/>
          <a:ext cx="91440" cy="3653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0639A7-6287-47A6-90EF-395B93110EB4}">
      <dsp:nvSpPr>
        <dsp:cNvPr id="0" name=""/>
        <dsp:cNvSpPr/>
      </dsp:nvSpPr>
      <dsp:spPr>
        <a:xfrm>
          <a:off x="7538027" y="2699640"/>
          <a:ext cx="1535347" cy="365342"/>
        </a:xfrm>
        <a:custGeom>
          <a:avLst/>
          <a:gdLst/>
          <a:ahLst/>
          <a:cxnLst/>
          <a:rect l="0" t="0" r="0" b="0"/>
          <a:pathLst>
            <a:path>
              <a:moveTo>
                <a:pt x="1535347" y="0"/>
              </a:moveTo>
              <a:lnTo>
                <a:pt x="1535347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98D8F3F-D27F-4CC0-8946-2E89D1D2995D}">
      <dsp:nvSpPr>
        <dsp:cNvPr id="0" name=""/>
        <dsp:cNvSpPr/>
      </dsp:nvSpPr>
      <dsp:spPr>
        <a:xfrm>
          <a:off x="5618843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3454531" y="248970"/>
              </a:lnTo>
              <a:lnTo>
                <a:pt x="3454531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AF19AD-44CF-4B4B-BE1A-2448F309027B}">
      <dsp:nvSpPr>
        <dsp:cNvPr id="0" name=""/>
        <dsp:cNvSpPr/>
      </dsp:nvSpPr>
      <dsp:spPr>
        <a:xfrm>
          <a:off x="5618843" y="1536614"/>
          <a:ext cx="115151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1151510" y="248970"/>
              </a:lnTo>
              <a:lnTo>
                <a:pt x="115151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8252597-8F45-441A-8232-A4866C656726}">
      <dsp:nvSpPr>
        <dsp:cNvPr id="0" name=""/>
        <dsp:cNvSpPr/>
      </dsp:nvSpPr>
      <dsp:spPr>
        <a:xfrm>
          <a:off x="5235006" y="1536614"/>
          <a:ext cx="383836" cy="365342"/>
        </a:xfrm>
        <a:custGeom>
          <a:avLst/>
          <a:gdLst/>
          <a:ahLst/>
          <a:cxnLst/>
          <a:rect l="0" t="0" r="0" b="0"/>
          <a:pathLst>
            <a:path>
              <a:moveTo>
                <a:pt x="383836" y="0"/>
              </a:moveTo>
              <a:lnTo>
                <a:pt x="383836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923EDC-8D23-4906-8E92-FCC7B68BB026}">
      <dsp:nvSpPr>
        <dsp:cNvPr id="0" name=""/>
        <dsp:cNvSpPr/>
      </dsp:nvSpPr>
      <dsp:spPr>
        <a:xfrm>
          <a:off x="3699659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2303020" y="248970"/>
              </a:lnTo>
              <a:lnTo>
                <a:pt x="230302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B19E51-18F1-4396-BF45-007C0D1A5BFB}">
      <dsp:nvSpPr>
        <dsp:cNvPr id="0" name=""/>
        <dsp:cNvSpPr/>
      </dsp:nvSpPr>
      <dsp:spPr>
        <a:xfrm>
          <a:off x="3699659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48970"/>
              </a:lnTo>
              <a:lnTo>
                <a:pt x="767673" y="248970"/>
              </a:lnTo>
              <a:lnTo>
                <a:pt x="767673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268C31-385E-49AA-82B0-40856527895E}">
      <dsp:nvSpPr>
        <dsp:cNvPr id="0" name=""/>
        <dsp:cNvSpPr/>
      </dsp:nvSpPr>
      <dsp:spPr>
        <a:xfrm>
          <a:off x="2931985" y="2699640"/>
          <a:ext cx="767673" cy="365342"/>
        </a:xfrm>
        <a:custGeom>
          <a:avLst/>
          <a:gdLst/>
          <a:ahLst/>
          <a:cxnLst/>
          <a:rect l="0" t="0" r="0" b="0"/>
          <a:pathLst>
            <a:path>
              <a:moveTo>
                <a:pt x="767673" y="0"/>
              </a:moveTo>
              <a:lnTo>
                <a:pt x="767673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99BDED-E37C-4A8A-B4DB-6176A3BBD019}">
      <dsp:nvSpPr>
        <dsp:cNvPr id="0" name=""/>
        <dsp:cNvSpPr/>
      </dsp:nvSpPr>
      <dsp:spPr>
        <a:xfrm>
          <a:off x="1396638" y="2699640"/>
          <a:ext cx="2303020" cy="365342"/>
        </a:xfrm>
        <a:custGeom>
          <a:avLst/>
          <a:gdLst/>
          <a:ahLst/>
          <a:cxnLst/>
          <a:rect l="0" t="0" r="0" b="0"/>
          <a:pathLst>
            <a:path>
              <a:moveTo>
                <a:pt x="2303020" y="0"/>
              </a:moveTo>
              <a:lnTo>
                <a:pt x="2303020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EEA14EA-F11B-4F3A-8CA3-7D5D773BA0B1}">
      <dsp:nvSpPr>
        <dsp:cNvPr id="0" name=""/>
        <dsp:cNvSpPr/>
      </dsp:nvSpPr>
      <dsp:spPr>
        <a:xfrm>
          <a:off x="3699659" y="1536614"/>
          <a:ext cx="1919184" cy="365342"/>
        </a:xfrm>
        <a:custGeom>
          <a:avLst/>
          <a:gdLst/>
          <a:ahLst/>
          <a:cxnLst/>
          <a:rect l="0" t="0" r="0" b="0"/>
          <a:pathLst>
            <a:path>
              <a:moveTo>
                <a:pt x="1919184" y="0"/>
              </a:moveTo>
              <a:lnTo>
                <a:pt x="1919184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AB4204-9EE1-4466-A220-F6248E6465CB}">
      <dsp:nvSpPr>
        <dsp:cNvPr id="0" name=""/>
        <dsp:cNvSpPr/>
      </dsp:nvSpPr>
      <dsp:spPr>
        <a:xfrm>
          <a:off x="2164311" y="1536614"/>
          <a:ext cx="3454531" cy="365342"/>
        </a:xfrm>
        <a:custGeom>
          <a:avLst/>
          <a:gdLst/>
          <a:ahLst/>
          <a:cxnLst/>
          <a:rect l="0" t="0" r="0" b="0"/>
          <a:pathLst>
            <a:path>
              <a:moveTo>
                <a:pt x="3454531" y="0"/>
              </a:moveTo>
              <a:lnTo>
                <a:pt x="3454531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7F808CB-D01D-444F-B206-74D669C0EA5E}">
      <dsp:nvSpPr>
        <dsp:cNvPr id="0" name=""/>
        <dsp:cNvSpPr/>
      </dsp:nvSpPr>
      <dsp:spPr>
        <a:xfrm>
          <a:off x="628964" y="1536614"/>
          <a:ext cx="4989878" cy="365342"/>
        </a:xfrm>
        <a:custGeom>
          <a:avLst/>
          <a:gdLst/>
          <a:ahLst/>
          <a:cxnLst/>
          <a:rect l="0" t="0" r="0" b="0"/>
          <a:pathLst>
            <a:path>
              <a:moveTo>
                <a:pt x="4989878" y="0"/>
              </a:moveTo>
              <a:lnTo>
                <a:pt x="4989878" y="248970"/>
              </a:lnTo>
              <a:lnTo>
                <a:pt x="0" y="248970"/>
              </a:lnTo>
              <a:lnTo>
                <a:pt x="0" y="365342"/>
              </a:lnTo>
            </a:path>
          </a:pathLst>
        </a:custGeom>
        <a:noFill/>
        <a:ln w="1905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EA9A8A-3AD4-4029-AABC-E3E0F0735188}">
      <dsp:nvSpPr>
        <dsp:cNvPr id="0" name=""/>
        <dsp:cNvSpPr/>
      </dsp:nvSpPr>
      <dsp:spPr>
        <a:xfrm>
          <a:off x="4990746" y="738931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9A64E1-BEA5-46D2-ABBA-49491C234240}">
      <dsp:nvSpPr>
        <dsp:cNvPr id="0" name=""/>
        <dsp:cNvSpPr/>
      </dsp:nvSpPr>
      <dsp:spPr>
        <a:xfrm>
          <a:off x="5130323" y="871530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rgbClr val="FF0000"/>
              </a:solidFill>
            </a:rPr>
            <a:t>exception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5153686" y="894893"/>
        <a:ext cx="1209467" cy="750956"/>
      </dsp:txXfrm>
    </dsp:sp>
    <dsp:sp modelId="{C7A5C130-C500-4D5B-B87B-C13293C06B18}">
      <dsp:nvSpPr>
        <dsp:cNvPr id="0" name=""/>
        <dsp:cNvSpPr/>
      </dsp:nvSpPr>
      <dsp:spPr>
        <a:xfrm>
          <a:off x="86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6E248-8972-4DB2-B896-4E170A606A18}">
      <dsp:nvSpPr>
        <dsp:cNvPr id="0" name=""/>
        <dsp:cNvSpPr/>
      </dsp:nvSpPr>
      <dsp:spPr>
        <a:xfrm>
          <a:off x="14044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ios_base</a:t>
          </a:r>
          <a:r>
            <a:rPr lang="en-US" sz="1100" kern="1200" dirty="0"/>
            <a:t>::failure</a:t>
          </a:r>
          <a:endParaRPr lang="ru-RU" sz="1100" kern="1200" dirty="0"/>
        </a:p>
      </dsp:txBody>
      <dsp:txXfrm>
        <a:off x="163808" y="2057918"/>
        <a:ext cx="1209467" cy="750956"/>
      </dsp:txXfrm>
    </dsp:sp>
    <dsp:sp modelId="{22BD0722-0B72-42E0-8330-B4C3CEEB5001}">
      <dsp:nvSpPr>
        <dsp:cNvPr id="0" name=""/>
        <dsp:cNvSpPr/>
      </dsp:nvSpPr>
      <dsp:spPr>
        <a:xfrm>
          <a:off x="153621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8F70D8-DDFD-4DE7-A89B-ACC41C2C5EFD}">
      <dsp:nvSpPr>
        <dsp:cNvPr id="0" name=""/>
        <dsp:cNvSpPr/>
      </dsp:nvSpPr>
      <dsp:spPr>
        <a:xfrm>
          <a:off x="167579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bad_typeid</a:t>
          </a:r>
          <a:endParaRPr lang="ru-RU" sz="1100" kern="1200" dirty="0"/>
        </a:p>
      </dsp:txBody>
      <dsp:txXfrm>
        <a:off x="1699155" y="2057918"/>
        <a:ext cx="1209467" cy="750956"/>
      </dsp:txXfrm>
    </dsp:sp>
    <dsp:sp modelId="{2F11B5FF-7555-4546-A79B-A6E4923430BD}">
      <dsp:nvSpPr>
        <dsp:cNvPr id="0" name=""/>
        <dsp:cNvSpPr/>
      </dsp:nvSpPr>
      <dsp:spPr>
        <a:xfrm>
          <a:off x="3071562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80712D-8694-4073-B8B9-AF436C38F1AB}">
      <dsp:nvSpPr>
        <dsp:cNvPr id="0" name=""/>
        <dsp:cNvSpPr/>
      </dsp:nvSpPr>
      <dsp:spPr>
        <a:xfrm>
          <a:off x="3211139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logic_error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3234502" y="2057918"/>
        <a:ext cx="1209467" cy="750956"/>
      </dsp:txXfrm>
    </dsp:sp>
    <dsp:sp modelId="{91F28EF6-A702-405D-9330-610A7233FC3D}">
      <dsp:nvSpPr>
        <dsp:cNvPr id="0" name=""/>
        <dsp:cNvSpPr/>
      </dsp:nvSpPr>
      <dsp:spPr>
        <a:xfrm>
          <a:off x="76854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A6E1B46-52F4-404D-8DC0-DA30A07EE61A}">
      <dsp:nvSpPr>
        <dsp:cNvPr id="0" name=""/>
        <dsp:cNvSpPr/>
      </dsp:nvSpPr>
      <dsp:spPr>
        <a:xfrm>
          <a:off x="90811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invalid_argument</a:t>
          </a:r>
          <a:endParaRPr lang="ru-RU" sz="1100" kern="1200"/>
        </a:p>
      </dsp:txBody>
      <dsp:txXfrm>
        <a:off x="931481" y="3220944"/>
        <a:ext cx="1209467" cy="750956"/>
      </dsp:txXfrm>
    </dsp:sp>
    <dsp:sp modelId="{2C342227-5416-41B1-A4C2-0C0A975393E3}">
      <dsp:nvSpPr>
        <dsp:cNvPr id="0" name=""/>
        <dsp:cNvSpPr/>
      </dsp:nvSpPr>
      <dsp:spPr>
        <a:xfrm>
          <a:off x="2303889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4AFC97-7F4C-46CA-86E0-A0753166A2AB}">
      <dsp:nvSpPr>
        <dsp:cNvPr id="0" name=""/>
        <dsp:cNvSpPr/>
      </dsp:nvSpPr>
      <dsp:spPr>
        <a:xfrm>
          <a:off x="2443466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out_of_range</a:t>
          </a:r>
          <a:endParaRPr lang="ru-RU" sz="1100" kern="1200"/>
        </a:p>
      </dsp:txBody>
      <dsp:txXfrm>
        <a:off x="2466829" y="3220944"/>
        <a:ext cx="1209467" cy="750956"/>
      </dsp:txXfrm>
    </dsp:sp>
    <dsp:sp modelId="{73A01E18-7F91-4C9E-BC4B-B0885DBDA959}">
      <dsp:nvSpPr>
        <dsp:cNvPr id="0" name=""/>
        <dsp:cNvSpPr/>
      </dsp:nvSpPr>
      <dsp:spPr>
        <a:xfrm>
          <a:off x="3839236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F997C3-65D4-4A0F-9CBE-2316DFDD2CC8}">
      <dsp:nvSpPr>
        <dsp:cNvPr id="0" name=""/>
        <dsp:cNvSpPr/>
      </dsp:nvSpPr>
      <dsp:spPr>
        <a:xfrm>
          <a:off x="3978813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length_error</a:t>
          </a:r>
          <a:endParaRPr lang="ru-RU" sz="1100" kern="1200"/>
        </a:p>
      </dsp:txBody>
      <dsp:txXfrm>
        <a:off x="4002176" y="3220944"/>
        <a:ext cx="1209467" cy="750956"/>
      </dsp:txXfrm>
    </dsp:sp>
    <dsp:sp modelId="{56F8BE59-2822-4F06-9597-5F91002399D0}">
      <dsp:nvSpPr>
        <dsp:cNvPr id="0" name=""/>
        <dsp:cNvSpPr/>
      </dsp:nvSpPr>
      <dsp:spPr>
        <a:xfrm>
          <a:off x="5374583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6B8F14-DD1E-41FE-8613-DDB37E63E49F}">
      <dsp:nvSpPr>
        <dsp:cNvPr id="0" name=""/>
        <dsp:cNvSpPr/>
      </dsp:nvSpPr>
      <dsp:spPr>
        <a:xfrm>
          <a:off x="5514160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domain_error</a:t>
          </a:r>
          <a:endParaRPr lang="ru-RU" sz="1100" kern="1200"/>
        </a:p>
      </dsp:txBody>
      <dsp:txXfrm>
        <a:off x="5537523" y="3220944"/>
        <a:ext cx="1209467" cy="750956"/>
      </dsp:txXfrm>
    </dsp:sp>
    <dsp:sp modelId="{EBF8A63C-93C7-4A42-8939-B78EA508637D}">
      <dsp:nvSpPr>
        <dsp:cNvPr id="0" name=""/>
        <dsp:cNvSpPr/>
      </dsp:nvSpPr>
      <dsp:spPr>
        <a:xfrm>
          <a:off x="4606910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9A3EAF-04D2-4C01-9BE7-C63D615EF3A2}">
      <dsp:nvSpPr>
        <dsp:cNvPr id="0" name=""/>
        <dsp:cNvSpPr/>
      </dsp:nvSpPr>
      <dsp:spPr>
        <a:xfrm>
          <a:off x="4746487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chemeClr val="tx1"/>
              </a:solidFill>
            </a:rPr>
            <a:t>bad_exception</a:t>
          </a:r>
          <a:endParaRPr lang="ru-RU" sz="1100" kern="1200" dirty="0">
            <a:solidFill>
              <a:schemeClr val="tx1"/>
            </a:solidFill>
          </a:endParaRPr>
        </a:p>
      </dsp:txBody>
      <dsp:txXfrm>
        <a:off x="4769850" y="2057918"/>
        <a:ext cx="1209467" cy="750956"/>
      </dsp:txXfrm>
    </dsp:sp>
    <dsp:sp modelId="{9BB83F59-11B3-4746-97DB-495D832256C1}">
      <dsp:nvSpPr>
        <dsp:cNvPr id="0" name=""/>
        <dsp:cNvSpPr/>
      </dsp:nvSpPr>
      <dsp:spPr>
        <a:xfrm>
          <a:off x="6142257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6F9C806-A5EA-443E-B237-B379645F94A5}">
      <dsp:nvSpPr>
        <dsp:cNvPr id="0" name=""/>
        <dsp:cNvSpPr/>
      </dsp:nvSpPr>
      <dsp:spPr>
        <a:xfrm>
          <a:off x="6281834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bad_alloc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6305197" y="2057918"/>
        <a:ext cx="1209467" cy="750956"/>
      </dsp:txXfrm>
    </dsp:sp>
    <dsp:sp modelId="{9A182B59-659E-438A-AA5B-3A6952C28F25}">
      <dsp:nvSpPr>
        <dsp:cNvPr id="0" name=""/>
        <dsp:cNvSpPr/>
      </dsp:nvSpPr>
      <dsp:spPr>
        <a:xfrm>
          <a:off x="8445278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32B300-71C8-476A-B9CC-08105D908D46}">
      <dsp:nvSpPr>
        <dsp:cNvPr id="0" name=""/>
        <dsp:cNvSpPr/>
      </dsp:nvSpPr>
      <dsp:spPr>
        <a:xfrm>
          <a:off x="8584855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kern="1200" dirty="0" err="1">
              <a:solidFill>
                <a:srgbClr val="FF0000"/>
              </a:solidFill>
            </a:rPr>
            <a:t>runtime_error</a:t>
          </a:r>
          <a:endParaRPr lang="ru-RU" sz="1100" b="1" kern="1200" dirty="0">
            <a:solidFill>
              <a:srgbClr val="FF0000"/>
            </a:solidFill>
          </a:endParaRPr>
        </a:p>
      </dsp:txBody>
      <dsp:txXfrm>
        <a:off x="8608218" y="2057918"/>
        <a:ext cx="1209467" cy="750956"/>
      </dsp:txXfrm>
    </dsp:sp>
    <dsp:sp modelId="{30F363D5-6A69-4831-836E-177A846ABBE2}">
      <dsp:nvSpPr>
        <dsp:cNvPr id="0" name=""/>
        <dsp:cNvSpPr/>
      </dsp:nvSpPr>
      <dsp:spPr>
        <a:xfrm>
          <a:off x="6909931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0FD495-97F0-4CA1-8B86-4C448FC91248}">
      <dsp:nvSpPr>
        <dsp:cNvPr id="0" name=""/>
        <dsp:cNvSpPr/>
      </dsp:nvSpPr>
      <dsp:spPr>
        <a:xfrm>
          <a:off x="7049508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overflow_error</a:t>
          </a:r>
          <a:endParaRPr lang="ru-RU" sz="1100" kern="1200" dirty="0"/>
        </a:p>
      </dsp:txBody>
      <dsp:txXfrm>
        <a:off x="7072871" y="3220944"/>
        <a:ext cx="1209467" cy="750956"/>
      </dsp:txXfrm>
    </dsp:sp>
    <dsp:sp modelId="{C5345F1C-226A-4973-B272-787412EEF783}">
      <dsp:nvSpPr>
        <dsp:cNvPr id="0" name=""/>
        <dsp:cNvSpPr/>
      </dsp:nvSpPr>
      <dsp:spPr>
        <a:xfrm>
          <a:off x="8445278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419C0-F0F9-4D05-BEDF-9F987880C2E0}">
      <dsp:nvSpPr>
        <dsp:cNvPr id="0" name=""/>
        <dsp:cNvSpPr/>
      </dsp:nvSpPr>
      <dsp:spPr>
        <a:xfrm>
          <a:off x="8584855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range_error</a:t>
          </a:r>
          <a:endParaRPr lang="ru-RU" sz="1100" kern="1200" dirty="0"/>
        </a:p>
      </dsp:txBody>
      <dsp:txXfrm>
        <a:off x="8608218" y="3220944"/>
        <a:ext cx="1209467" cy="750956"/>
      </dsp:txXfrm>
    </dsp:sp>
    <dsp:sp modelId="{F7FDDE19-2B44-4258-8BF4-FB8AA10DBFD8}">
      <dsp:nvSpPr>
        <dsp:cNvPr id="0" name=""/>
        <dsp:cNvSpPr/>
      </dsp:nvSpPr>
      <dsp:spPr>
        <a:xfrm>
          <a:off x="9980625" y="3064983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BA5E39-F8F3-4E0C-A84C-FECC2FB2CAB3}">
      <dsp:nvSpPr>
        <dsp:cNvPr id="0" name=""/>
        <dsp:cNvSpPr/>
      </dsp:nvSpPr>
      <dsp:spPr>
        <a:xfrm>
          <a:off x="10120202" y="3197581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/>
            <a:t>underflow_error</a:t>
          </a:r>
          <a:endParaRPr lang="ru-RU" sz="1100" kern="1200" dirty="0"/>
        </a:p>
      </dsp:txBody>
      <dsp:txXfrm>
        <a:off x="10143565" y="3220944"/>
        <a:ext cx="1209467" cy="750956"/>
      </dsp:txXfrm>
    </dsp:sp>
    <dsp:sp modelId="{A602CB2D-F69C-4C23-AB12-CB84550207AE}">
      <dsp:nvSpPr>
        <dsp:cNvPr id="0" name=""/>
        <dsp:cNvSpPr/>
      </dsp:nvSpPr>
      <dsp:spPr>
        <a:xfrm>
          <a:off x="9980625" y="1901957"/>
          <a:ext cx="1256193" cy="79768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D75E98-B7BF-45EF-99AD-B8D557A43512}">
      <dsp:nvSpPr>
        <dsp:cNvPr id="0" name=""/>
        <dsp:cNvSpPr/>
      </dsp:nvSpPr>
      <dsp:spPr>
        <a:xfrm>
          <a:off x="10120202" y="2034555"/>
          <a:ext cx="1256193" cy="79768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 err="1">
              <a:solidFill>
                <a:srgbClr val="FF0000"/>
              </a:solidFill>
            </a:rPr>
            <a:t>bad_cast</a:t>
          </a:r>
          <a:endParaRPr lang="ru-RU" sz="1100" kern="1200" dirty="0">
            <a:solidFill>
              <a:srgbClr val="FF0000"/>
            </a:solidFill>
          </a:endParaRPr>
        </a:p>
      </dsp:txBody>
      <dsp:txXfrm>
        <a:off x="10143565" y="2057918"/>
        <a:ext cx="1209467" cy="75095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85EC8-63E2-4E97-ABD1-AB8BE39E8F3E}" type="datetimeFigureOut">
              <a:rPr lang="ru-RU" smtClean="0"/>
              <a:pPr/>
              <a:t>31.05.2024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F760538-7051-483A-90FD-419AF76C4388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366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656840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22421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При вызове </a:t>
            </a:r>
            <a:r>
              <a:rPr lang="en-US" b="1" dirty="0" err="1"/>
              <a:t>PrintInfo</a:t>
            </a:r>
            <a:r>
              <a:rPr lang="en-US" dirty="0"/>
              <a:t> </a:t>
            </a:r>
            <a:r>
              <a:rPr lang="ru-RU" dirty="0"/>
              <a:t>вызовется конструктор копирования класса </a:t>
            </a:r>
            <a:r>
              <a:rPr lang="en-US" dirty="0"/>
              <a:t>Base</a:t>
            </a:r>
            <a:r>
              <a:rPr lang="ru-RU" dirty="0"/>
              <a:t>, который создаст урезанную копию объекта </a:t>
            </a:r>
            <a:r>
              <a:rPr lang="en-US" dirty="0"/>
              <a:t>Derived.</a:t>
            </a:r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65776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202228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4413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468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186942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67555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79027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3426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6850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433888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12038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880736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306382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416251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868407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725730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823003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8413548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Анализатор кода может посоветовать объявить перемещающий конструктор </a:t>
            </a:r>
            <a:r>
              <a:rPr lang="en-US" dirty="0" err="1"/>
              <a:t>noexcept</a:t>
            </a:r>
            <a:r>
              <a:rPr lang="ru-RU" dirty="0"/>
              <a:t>, но это не выйдет сделать, так как у некоторых стандартных контейнеров перемещающий конструктор не </a:t>
            </a:r>
            <a:r>
              <a:rPr lang="en-US" dirty="0" err="1"/>
              <a:t>noexcept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4667428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0143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085009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407435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48973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402279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5899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418724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841083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9762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397112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995362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64847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4582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564027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456094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1473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193230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920310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2382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1907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99042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74472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94370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555717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8418855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1558266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007428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113733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6157108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03686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498879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11757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588506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951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 связывает блок инструкций с обработчиками исключений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6349894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4607143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9435795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868929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9750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820543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81678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760538-7051-483A-90FD-419AF76C4388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65552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65E5F-C3E3-D4CF-99C0-3A357CBC1B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41881FC-3EBF-78EF-5AAD-31B2BD3833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88498B-D13C-D8AB-05CD-12A9F4601D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5B1695-89C7-CB47-55BD-A356504AB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24E38-EE74-CE98-42D0-6002879FB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151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EF8FF-542D-88E0-EF5E-68AF3A577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BFF4D9-80FF-BE46-C6A2-60D8B85055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BD7A0-70DA-56EE-8871-DC709B210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4C1DF4-984D-2230-D511-5825C36E4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0BB46-13B0-544F-EBA8-12C305136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8796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BA5C2-8869-2B84-BBEF-753B9467BE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FD20D6-7680-B71F-06A0-B408DC003B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A33392-5F9D-6DE4-C7C8-CAA03D4BD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C35187-EB3B-9B39-6BD1-454C45777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DCFEE5-847B-F15E-B233-956C1CE13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0206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322CF-6754-784F-364B-09BC9634E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B8ECD9-D834-1332-23AA-A42488B25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79C29E-BEA7-C252-394A-805AB7A37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0B2F5D-786D-F098-4172-C594FF918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5440-9CF8-65D2-CE24-69C1E80F10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0660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54820-D477-4DC3-70D3-2EFD631D42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71701-7AC6-05B6-958A-B8998A8250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0EC9D8-FD94-84B5-F40A-372EABD93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36602-DBFD-2CFF-D8B5-409622B36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6645A5-FA2A-E329-E379-282B61DDD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85735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37366-F4C6-ADBB-634A-6752302C7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CA288-09F5-742E-FDDC-3AD0C48FCB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2F2281-5AF9-9594-2EE9-D0AAE64EC7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A33C4E-B08F-5495-1A12-8E09D54A8E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0EB6E0-D0BF-C5BC-94BC-F7904220A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B97ECE-36DE-9F42-B248-547D885F4F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5542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1DA65-7187-FB72-D41D-9E990A025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5B1A38-F1DA-35F6-0F17-8696FD7DA2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A5CAC5-5545-F3F7-B713-D8D200A228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E9712F-6EC7-4055-7D6E-814F11B4D5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6821D5-BA4A-7ED6-394B-EAC2998BDF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2A2E1-BC73-BE98-CFC7-512E71326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17F67F-D2B2-79A7-51FA-E820CB530C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E4E51C-5F3F-FB8B-4822-8638A71E2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3602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9B04-7599-EDF5-2417-7D5C49E85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219AEC-5CA7-2C5E-E1AA-1DE51312A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FB2B7A-69D3-B171-4E36-C126BAF490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7300EBE-DDE0-4381-2591-3FD9C3D41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591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CA20B7-DD28-B67B-7C67-FA650D9554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2DE5D7-BD71-095A-8CA4-C3BE11E1D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EA7F9-ED9F-376E-D14E-546B56213B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3171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C34FF-FE3F-E0EB-A245-471A83497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C93B3-8D8D-623F-4D15-DA9F5F5A76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DEAE9-7BEC-1DA9-E005-C7E6D81FDF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8DD4C-0CA1-10BE-F09B-FED1BAADCC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396ACB-0360-78A8-4A9E-12F9ADD052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2A1A88-906F-287B-F827-589D2B811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13424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CDD81-DEAC-9F1C-8455-7276BFDA3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2005AAF-390C-D84B-4ABB-525E9319EA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CBB78F-1D50-84CE-0D80-131D47E2D5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02233E-91A9-4D63-6E3C-98EF7BB11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DFDFA2-ADCA-15BF-956A-CDCD373B29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4998B0-F7C5-65BA-CF6A-30C3BBFD5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33559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47E256-9D9B-5D46-4D32-6171A12F35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A491C6-A07E-E0AE-DC01-590F1BB84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33EF8-FED1-BB93-5DC2-DF1BB7DC645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6B3A5-D083-A761-2200-3881D6D3FF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5F57-3421-A5E8-AD64-77CFB7ACC0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5F8955-9F71-4E77-B108-B5F82C6F0AFB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66779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try_catch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en.cppreference.com/w/cpp/language/noexcept_spec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quick-bench.com/q/_uklryCDJgzH4Xa4ZtD4YO09XbY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isocpp.github.io/CppCoreGuidelines/CppCoreGuidelines#Re-finally" TargetMode="Externa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en.wikipedia.org/wiki/Resource_Acquisition_Is_Initialization" TargetMode="Externa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7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hyperlink" Target="http://www.gotw.ca/gotw/066.htm" TargetMode="External"/><Relationship Id="rId3" Type="http://schemas.openxmlformats.org/officeDocument/2006/relationships/hyperlink" Target="http://www.dyn-lab.com/articles/c-streams.html" TargetMode="External"/><Relationship Id="rId7" Type="http://schemas.openxmlformats.org/officeDocument/2006/relationships/hyperlink" Target="http://ru.wikipedia.org/wiki/%D0%98%D0%BD%D0%B2%D0%B0%D1%80%D0%B8%D0%B0%D0%BD%D1%82_(%D0%BF%D1%80%D0%BE%D0%B3%D1%80%D0%B0%D0%BC%D0%BC%D0%B8%D1%80%D0%BE%D0%B2%D0%B0%D0%BD%D0%B8%D0%B5)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en.wikipedia.org/wiki/Exception_handling" TargetMode="External"/><Relationship Id="rId5" Type="http://schemas.openxmlformats.org/officeDocument/2006/relationships/hyperlink" Target="http://www.boost.org/community/exception_safety.html" TargetMode="External"/><Relationship Id="rId10" Type="http://schemas.openxmlformats.org/officeDocument/2006/relationships/hyperlink" Target="http://meetingcpp.ru/?page_id=608" TargetMode="External"/><Relationship Id="rId4" Type="http://schemas.openxmlformats.org/officeDocument/2006/relationships/hyperlink" Target="http://en.wikipedia.org/wiki/Resource_Acquisition_Is_Initialization" TargetMode="External"/><Relationship Id="rId9" Type="http://schemas.openxmlformats.org/officeDocument/2006/relationships/hyperlink" Target="http://www.gotw.ca/gotw/047.htm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Обработка исключений</a:t>
            </a:r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17D95-E7BD-40A3-9915-9E9A5D7DC3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50BF0-01B6-46EF-8945-9EB9858DC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Состояние программы в момент ошибки должно быть восстановимо</a:t>
            </a:r>
          </a:p>
          <a:p>
            <a:r>
              <a:rPr lang="ru-RU" dirty="0"/>
              <a:t>Ошибку нужно обработать на более высоком уровне</a:t>
            </a:r>
          </a:p>
          <a:p>
            <a:pPr lvl="1"/>
            <a:r>
              <a:rPr lang="ru-RU" dirty="0"/>
              <a:t>Например, функция сортировки не должна знать, что делать при нехватке памяти, а вот использующая её программа – может обработать эту ситуацию</a:t>
            </a:r>
          </a:p>
        </p:txBody>
      </p:sp>
    </p:spTree>
    <p:extLst>
      <p:ext uri="{BB962C8B-B14F-4D97-AF65-F5344CB8AC3E}">
        <p14:creationId xmlns:p14="http://schemas.microsoft.com/office/powerpoint/2010/main" val="24703257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90234-3DB7-492A-9C67-5A15689C2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Когда не использовать исключения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99240-A230-4543-A384-647E836FC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Ошибка может быть обработана локально</a:t>
            </a:r>
          </a:p>
          <a:p>
            <a:pPr lvl="1"/>
            <a:r>
              <a:rPr lang="ru-RU" dirty="0"/>
              <a:t>Обрабатываем локально и </a:t>
            </a:r>
          </a:p>
          <a:p>
            <a:r>
              <a:rPr lang="ru-RU" dirty="0"/>
              <a:t>Восстановить работу программы нельзя</a:t>
            </a:r>
          </a:p>
        </p:txBody>
      </p:sp>
    </p:spTree>
    <p:extLst>
      <p:ext uri="{BB962C8B-B14F-4D97-AF65-F5344CB8AC3E}">
        <p14:creationId xmlns:p14="http://schemas.microsoft.com/office/powerpoint/2010/main" val="15514583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try-</a:t>
            </a:r>
            <a:r>
              <a:rPr lang="ru-RU" dirty="0"/>
              <a:t>блок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FF9D6B7-6A64-6AA1-C34A-2C161477EB8F}"/>
              </a:ext>
            </a:extLst>
          </p:cNvPr>
          <p:cNvSpPr txBox="1"/>
          <p:nvPr/>
        </p:nvSpPr>
        <p:spPr>
          <a:xfrm>
            <a:off x="838200" y="1690688"/>
            <a:ext cx="10730408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try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который может выбросить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Тип </a:t>
            </a:r>
            <a:r>
              <a:rPr lang="ru-RU" i="1" dirty="0">
                <a:solidFill>
                  <a:srgbClr val="3B3B3B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перехватываемого</a:t>
            </a:r>
            <a:r>
              <a:rPr lang="ru-RU" b="0" i="1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исключения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исключение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ru-RU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catch</a:t>
            </a:r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(...)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/* Код, обрабатывающий все прочие исключения */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0952B8C-544F-D156-7336-540DD1E3312D}"/>
              </a:ext>
            </a:extLst>
          </p:cNvPr>
          <p:cNvSpPr txBox="1"/>
          <p:nvPr/>
        </p:nvSpPr>
        <p:spPr>
          <a:xfrm>
            <a:off x="838200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hlinkClick r:id="rId3"/>
              </a:rPr>
              <a:t>https://en.cppreference.com/w/cpp/language/try_catch</a:t>
            </a:r>
            <a:r>
              <a:rPr lang="en-US" dirty="0"/>
              <a:t>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BB124E7-4021-5753-4F2D-E1B5DFB729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48328" y="1844824"/>
            <a:ext cx="2600688" cy="263879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throw-</a:t>
            </a:r>
            <a:r>
              <a:rPr lang="ru-RU" dirty="0"/>
              <a:t>выражение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Синтаксис</a:t>
            </a:r>
            <a:r>
              <a:rPr lang="en-US" dirty="0"/>
              <a:t>:</a:t>
            </a:r>
          </a:p>
          <a:p>
            <a:pPr lvl="1"/>
            <a:r>
              <a:rPr lang="en-US" b="1" dirty="0"/>
              <a:t>throw</a:t>
            </a:r>
            <a:r>
              <a:rPr lang="en-US" dirty="0"/>
              <a:t> </a:t>
            </a:r>
            <a:r>
              <a:rPr lang="en-US" i="1" dirty="0"/>
              <a:t>[</a:t>
            </a:r>
            <a:r>
              <a:rPr lang="ru-RU" i="1" dirty="0"/>
              <a:t>выражение</a:t>
            </a:r>
            <a:r>
              <a:rPr lang="en-US" i="1" dirty="0"/>
              <a:t>]</a:t>
            </a:r>
          </a:p>
          <a:p>
            <a:pPr lvl="1"/>
            <a:r>
              <a:rPr lang="en-US" b="1" dirty="0"/>
              <a:t>throw</a:t>
            </a:r>
          </a:p>
          <a:p>
            <a:pPr lvl="1"/>
            <a:r>
              <a:rPr lang="ru-RU" dirty="0"/>
              <a:t>Выражение может быть любого типа (кроме </a:t>
            </a:r>
            <a:r>
              <a:rPr lang="en-US" dirty="0"/>
              <a:t>void)</a:t>
            </a:r>
          </a:p>
          <a:p>
            <a:r>
              <a:rPr lang="ru-RU" dirty="0"/>
              <a:t>Семантика</a:t>
            </a:r>
          </a:p>
          <a:p>
            <a:pPr lvl="1"/>
            <a:r>
              <a:rPr lang="ru-RU" dirty="0"/>
              <a:t>Создается объект исключительной ситуации на основе переданного выражения (копирование либо перемещение)</a:t>
            </a:r>
          </a:p>
          <a:p>
            <a:pPr lvl="1"/>
            <a:r>
              <a:rPr lang="ru-RU" dirty="0"/>
              <a:t>Дальнейшее выполнение программы прерывается, происходит поиск ближайшего подходящего обработчика в блоке </a:t>
            </a:r>
            <a:r>
              <a:rPr lang="en-US" dirty="0"/>
              <a:t>try-catch</a:t>
            </a:r>
            <a:endParaRPr lang="ru-RU" dirty="0"/>
          </a:p>
          <a:p>
            <a:pPr lvl="2"/>
            <a:r>
              <a:rPr lang="ru-RU" dirty="0"/>
              <a:t>Если подходящий обработчик найден, то происходит </a:t>
            </a:r>
            <a:r>
              <a:rPr lang="ru-RU" b="1" dirty="0"/>
              <a:t>раскрутка стека</a:t>
            </a:r>
            <a:r>
              <a:rPr lang="ru-RU" dirty="0"/>
              <a:t> (</a:t>
            </a:r>
            <a:r>
              <a:rPr lang="en-US" dirty="0"/>
              <a:t>stack unwinding)</a:t>
            </a:r>
            <a:r>
              <a:rPr lang="ru-RU" dirty="0"/>
              <a:t>, при которой разрушаются все автоматические объекты, созданные между началом соответствующего блока </a:t>
            </a:r>
            <a:r>
              <a:rPr lang="en-US" dirty="0"/>
              <a:t>try</a:t>
            </a:r>
            <a:endParaRPr lang="ru-RU" dirty="0"/>
          </a:p>
          <a:p>
            <a:pPr lvl="2"/>
            <a:r>
              <a:rPr lang="ru-RU" dirty="0"/>
              <a:t>Если обработчик не найден, происходит завершение работы программы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Классы в качестве объектов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может хранить подробную информация об исключительной ситуации</a:t>
            </a:r>
          </a:p>
          <a:p>
            <a:r>
              <a:rPr lang="ru-RU" dirty="0"/>
              <a:t>Обработчик исключений родительского класса может перехватывать исключения публичных наследников этого класса</a:t>
            </a:r>
          </a:p>
          <a:p>
            <a:pPr lvl="1"/>
            <a:r>
              <a:rPr lang="en-US" dirty="0"/>
              <a:t>try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	throw </a:t>
            </a:r>
            <a:r>
              <a:rPr lang="en-US" dirty="0" err="1"/>
              <a:t>CDerivedException</a:t>
            </a:r>
            <a:r>
              <a:rPr lang="en-US" dirty="0"/>
              <a:t>();</a:t>
            </a:r>
            <a:br>
              <a:rPr lang="en-US" dirty="0"/>
            </a:br>
            <a:r>
              <a:rPr lang="en-US" dirty="0"/>
              <a:t>}</a:t>
            </a:r>
            <a:br>
              <a:rPr lang="en-US" dirty="0"/>
            </a:br>
            <a:r>
              <a:rPr lang="en-US" dirty="0"/>
              <a:t>catch (</a:t>
            </a:r>
            <a:r>
              <a:rPr lang="en-US" dirty="0" err="1"/>
              <a:t>CBaseException</a:t>
            </a:r>
            <a:r>
              <a:rPr lang="en-US" dirty="0"/>
              <a:t> const&amp; e)</a:t>
            </a:r>
            <a:br>
              <a:rPr lang="en-US" dirty="0"/>
            </a:br>
            <a:r>
              <a:rPr lang="en-US" dirty="0"/>
              <a:t>{</a:t>
            </a:r>
            <a:br>
              <a:rPr lang="en-US" dirty="0"/>
            </a:br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B5D42EA-6A87-D405-6487-9B2C7635DA72}"/>
              </a:ext>
            </a:extLst>
          </p:cNvPr>
          <p:cNvSpPr txBox="1"/>
          <p:nvPr/>
        </p:nvSpPr>
        <p:spPr>
          <a:xfrm>
            <a:off x="0" y="1"/>
            <a:ext cx="12192000" cy="71558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},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"Denominator must be nonzero"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…</a:t>
            </a:r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invalid_argument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"Division by zero"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try 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cerr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7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7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what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sz="17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&lt;&lt;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EE0000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en-US" sz="17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5035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2" name="Rectangle 4"/>
          <p:cNvSpPr>
            <a:spLocks noChangeArrowheads="1"/>
          </p:cNvSpPr>
          <p:nvPr/>
        </p:nvSpPr>
        <p:spPr bwMode="auto">
          <a:xfrm>
            <a:off x="1703389" y="188914"/>
            <a:ext cx="8675687" cy="63401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en-US" sz="1400" b="1" dirty="0">
                <a:latin typeface="Courier New" pitchFamily="49" charset="0"/>
              </a:rPr>
              <a:t>c</a:t>
            </a:r>
            <a:r>
              <a:rPr lang="ru-RU" sz="1400" b="1" dirty="0" err="1">
                <a:latin typeface="Courier New" pitchFamily="49" charset="0"/>
              </a:rPr>
              <a:t>math</a:t>
            </a:r>
            <a:r>
              <a:rPr lang="ru-RU" sz="1400" b="1" dirty="0">
                <a:latin typeface="Courier New" pitchFamily="49" charset="0"/>
              </a:rPr>
              <a:t>&gt;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#</a:t>
            </a:r>
            <a:r>
              <a:rPr lang="ru-RU" sz="1400" b="1" dirty="0" err="1">
                <a:latin typeface="Courier New" pitchFamily="49" charset="0"/>
              </a:rPr>
              <a:t>include</a:t>
            </a:r>
            <a:r>
              <a:rPr lang="ru-RU" sz="1400" b="1" dirty="0">
                <a:latin typeface="Courier New" pitchFamily="49" charset="0"/>
              </a:rPr>
              <a:t> &lt;</a:t>
            </a:r>
            <a:r>
              <a:rPr lang="ru-RU" sz="1400" b="1" dirty="0" err="1">
                <a:latin typeface="Courier New" pitchFamily="49" charset="0"/>
              </a:rPr>
              <a:t>string</a:t>
            </a:r>
            <a:r>
              <a:rPr lang="ru-RU" sz="1400" b="1" dirty="0">
                <a:latin typeface="Courier New" pitchFamily="49" charset="0"/>
              </a:rPr>
              <a:t>&gt;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stdexcept</a:t>
            </a:r>
            <a:r>
              <a:rPr lang="en-US" sz="1400" b="1" dirty="0">
                <a:latin typeface="Courier New" pitchFamily="49" charset="0"/>
              </a:rPr>
              <a:t>&gt;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double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if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 &lt; 0)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"the </a:t>
            </a:r>
            <a:r>
              <a:rPr lang="ru-RU" sz="1400" b="1" dirty="0" err="1">
                <a:latin typeface="Courier New" pitchFamily="49" charset="0"/>
              </a:rPr>
              <a:t>argument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must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be</a:t>
            </a:r>
            <a:r>
              <a:rPr lang="ru-RU" sz="1400" b="1" dirty="0">
                <a:latin typeface="Courier New" pitchFamily="49" charset="0"/>
              </a:rPr>
              <a:t> &gt;= 0");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ru-RU" sz="1400" b="1" dirty="0" err="1">
                <a:latin typeface="Courier New" pitchFamily="49" charset="0"/>
              </a:rPr>
              <a:t>arg</a:t>
            </a:r>
            <a:r>
              <a:rPr lang="ru-RU" sz="1400" b="1" dirty="0">
                <a:latin typeface="Courier New" pitchFamily="49" charset="0"/>
              </a:rPr>
              <a:t>);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int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try</a:t>
            </a:r>
            <a:endParaRPr lang="ru-RU" sz="14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(3)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MySqrt</a:t>
            </a:r>
            <a:r>
              <a:rPr lang="ru-RU" sz="1400" b="1" dirty="0">
                <a:latin typeface="Courier New" pitchFamily="49" charset="0"/>
              </a:rPr>
              <a:t>(3)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sqrt</a:t>
            </a:r>
            <a:r>
              <a:rPr lang="ru-RU" sz="1400" b="1" dirty="0">
                <a:latin typeface="Courier New" pitchFamily="49" charset="0"/>
              </a:rPr>
              <a:t>(</a:t>
            </a:r>
            <a:r>
              <a:rPr lang="en-US" sz="1400" b="1" dirty="0">
                <a:latin typeface="Courier New" pitchFamily="49" charset="0"/>
              </a:rPr>
              <a:t>-1</a:t>
            </a:r>
            <a:r>
              <a:rPr lang="ru-RU" sz="1400" b="1" dirty="0">
                <a:latin typeface="Courier New" pitchFamily="49" charset="0"/>
              </a:rPr>
              <a:t>) =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MySqrt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(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-1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catch</a:t>
            </a:r>
            <a:r>
              <a:rPr lang="ru-RU" sz="1400" b="1" dirty="0">
                <a:latin typeface="Courier New" pitchFamily="49" charset="0"/>
              </a:rPr>
              <a:t> (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invalid_argument</a:t>
            </a:r>
            <a:r>
              <a:rPr lang="en-US" sz="1400" b="1" dirty="0">
                <a:latin typeface="Courier New" pitchFamily="49" charset="0"/>
              </a:rPr>
              <a:t> const</a:t>
            </a:r>
            <a:r>
              <a:rPr lang="ru-RU" sz="1400" b="1" dirty="0">
                <a:latin typeface="Courier New" pitchFamily="49" charset="0"/>
              </a:rPr>
              <a:t> &amp;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)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{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	</a:t>
            </a:r>
            <a:r>
              <a:rPr lang="en-US" sz="1400" b="1" dirty="0">
                <a:latin typeface="Courier New" pitchFamily="49" charset="0"/>
              </a:rPr>
              <a:t>std::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</a:t>
            </a:r>
            <a:r>
              <a:rPr lang="ru-RU" sz="1400" b="1" dirty="0">
                <a:latin typeface="Courier New" pitchFamily="49" charset="0"/>
              </a:rPr>
              <a:t>"</a:t>
            </a:r>
            <a:r>
              <a:rPr lang="ru-RU" sz="1400" b="1" dirty="0" err="1">
                <a:latin typeface="Courier New" pitchFamily="49" charset="0"/>
              </a:rPr>
              <a:t>Error</a:t>
            </a:r>
            <a:r>
              <a:rPr lang="ru-RU" sz="1400" b="1" dirty="0">
                <a:latin typeface="Courier New" pitchFamily="49" charset="0"/>
              </a:rPr>
              <a:t>: "</a:t>
            </a:r>
            <a:r>
              <a:rPr lang="en-US" sz="1400" b="1" dirty="0">
                <a:latin typeface="Courier New" pitchFamily="49" charset="0"/>
              </a:rPr>
              <a:t> &lt;&lt;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e</a:t>
            </a:r>
            <a:r>
              <a:rPr lang="ru-RU" sz="1400" b="1" dirty="0">
                <a:latin typeface="Courier New" pitchFamily="49" charset="0"/>
              </a:rPr>
              <a:t>.</a:t>
            </a:r>
            <a:r>
              <a:rPr lang="en-US" sz="1400" b="1" dirty="0">
                <a:latin typeface="Courier New" pitchFamily="49" charset="0"/>
              </a:rPr>
              <a:t>what</a:t>
            </a:r>
            <a:r>
              <a:rPr lang="ru-RU" sz="1400" b="1" dirty="0">
                <a:latin typeface="Courier New" pitchFamily="49" charset="0"/>
              </a:rPr>
              <a:t>()</a:t>
            </a:r>
            <a:r>
              <a:rPr lang="en-US" sz="1400" b="1" dirty="0">
                <a:latin typeface="Courier New" pitchFamily="49" charset="0"/>
              </a:rPr>
              <a:t> &lt;&lt; "\n"</a:t>
            </a:r>
            <a:r>
              <a:rPr lang="ru-RU" sz="1400" b="1" dirty="0">
                <a:latin typeface="Courier New" pitchFamily="49" charset="0"/>
              </a:rPr>
              <a:t>;</a:t>
            </a:r>
          </a:p>
          <a:p>
            <a:pPr defTabSz="371475"/>
            <a:r>
              <a:rPr lang="ru-RU" sz="1400" b="1" dirty="0">
                <a:latin typeface="Courier New" pitchFamily="49" charset="0"/>
              </a:rPr>
              <a:t>	}</a:t>
            </a:r>
            <a:endParaRPr lang="en-US" sz="1400" b="1" dirty="0">
              <a:latin typeface="Courier New" pitchFamily="49" charset="0"/>
            </a:endParaRPr>
          </a:p>
          <a:p>
            <a:pPr defTabSz="371475"/>
            <a:endParaRPr lang="en-US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	return 0;</a:t>
            </a:r>
            <a:endParaRPr lang="ru-RU" sz="1400" b="1" dirty="0">
              <a:latin typeface="Courier New" pitchFamily="49" charset="0"/>
            </a:endParaRPr>
          </a:p>
          <a:p>
            <a:pPr defTabSz="371475"/>
            <a:r>
              <a:rPr lang="en-US" sz="1400" b="1" dirty="0">
                <a:latin typeface="Courier New" pitchFamily="49" charset="0"/>
              </a:rPr>
              <a:t>}</a:t>
            </a:r>
            <a:endParaRPr lang="ru-RU" sz="1400" b="1" dirty="0">
              <a:latin typeface="Courier New" pitchFamily="49" charset="0"/>
            </a:endParaRPr>
          </a:p>
        </p:txBody>
      </p:sp>
      <p:sp>
        <p:nvSpPr>
          <p:cNvPr id="3" name="Rectangle 6"/>
          <p:cNvSpPr>
            <a:spLocks noChangeArrowheads="1"/>
          </p:cNvSpPr>
          <p:nvPr/>
        </p:nvSpPr>
        <p:spPr bwMode="auto">
          <a:xfrm>
            <a:off x="5880100" y="5805488"/>
            <a:ext cx="4572000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 err="1">
                <a:latin typeface="Courier New" pitchFamily="49" charset="0"/>
              </a:rPr>
              <a:t>sqrt</a:t>
            </a:r>
            <a:r>
              <a:rPr lang="en-US" dirty="0">
                <a:latin typeface="Courier New" pitchFamily="49" charset="0"/>
              </a:rPr>
              <a:t>(3) = 1.732051</a:t>
            </a:r>
          </a:p>
          <a:p>
            <a:r>
              <a:rPr lang="en-US" dirty="0">
                <a:latin typeface="Courier New" pitchFamily="49" charset="0"/>
              </a:rPr>
              <a:t>Error: the argument must be &gt;= 0</a:t>
            </a:r>
            <a:endParaRPr lang="ru-RU" dirty="0">
              <a:latin typeface="Courier New" pitchFamily="49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0BBE707-4DA9-4430-9143-FEA519FEA99A}"/>
              </a:ext>
            </a:extLst>
          </p:cNvPr>
          <p:cNvSpPr/>
          <p:nvPr/>
        </p:nvSpPr>
        <p:spPr>
          <a:xfrm>
            <a:off x="838200" y="1700808"/>
            <a:ext cx="9073208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: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copied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No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assignment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~Logger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"Logger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was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destroyed</a:t>
            </a:r>
            <a:r>
              <a:rPr lang="de-DE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m_name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81D0D08-9D3D-44AB-A7D1-901D6F113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для отслеживания времени жизни</a:t>
            </a:r>
          </a:p>
        </p:txBody>
      </p:sp>
    </p:spTree>
    <p:extLst>
      <p:ext uri="{BB962C8B-B14F-4D97-AF65-F5344CB8AC3E}">
        <p14:creationId xmlns:p14="http://schemas.microsoft.com/office/powerpoint/2010/main" val="130168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Штатное выполнение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2892" y="1690688"/>
            <a:ext cx="5265042" cy="34932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30516" y="2182391"/>
            <a:ext cx="5328592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destroyed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2042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BBB65-248C-4728-A376-72BAC61C0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Аварийное завершение программы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15C5DE6-FAB3-4DFD-8DA9-2EE00E7ADC5C}"/>
              </a:ext>
            </a:extLst>
          </p:cNvPr>
          <p:cNvSpPr/>
          <p:nvPr/>
        </p:nvSpPr>
        <p:spPr>
          <a:xfrm>
            <a:off x="838200" y="1690688"/>
            <a:ext cx="5328592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  <a:endParaRPr lang="ru-RU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abort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()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3DBB0D1-A210-4202-8FA3-BDABD575D9A8}"/>
              </a:ext>
            </a:extLst>
          </p:cNvPr>
          <p:cNvSpPr/>
          <p:nvPr/>
        </p:nvSpPr>
        <p:spPr>
          <a:xfrm>
            <a:off x="6074578" y="2636912"/>
            <a:ext cx="5328592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main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Foo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  <a:p>
            <a:r>
              <a:rPr lang="ru-RU" sz="2000" dirty="0" err="1">
                <a:latin typeface="Consolas" panose="020B0609020204030204" pitchFamily="49" charset="0"/>
              </a:rPr>
              <a:t>Logger</a:t>
            </a:r>
            <a:r>
              <a:rPr lang="ru-RU" sz="2000" dirty="0">
                <a:latin typeface="Consolas" panose="020B0609020204030204" pitchFamily="49" charset="0"/>
              </a:rPr>
              <a:t>(</a:t>
            </a:r>
            <a:r>
              <a:rPr lang="ru-RU" sz="2000" dirty="0" err="1">
                <a:latin typeface="Consolas" panose="020B0609020204030204" pitchFamily="49" charset="0"/>
              </a:rPr>
              <a:t>Bar</a:t>
            </a:r>
            <a:r>
              <a:rPr lang="ru-RU" sz="2000" dirty="0">
                <a:latin typeface="Consolas" panose="020B0609020204030204" pitchFamily="49" charset="0"/>
              </a:rPr>
              <a:t>) </a:t>
            </a:r>
            <a:r>
              <a:rPr lang="ru-RU" sz="2000" dirty="0" err="1">
                <a:latin typeface="Consolas" panose="020B0609020204030204" pitchFamily="49" charset="0"/>
              </a:rPr>
              <a:t>was</a:t>
            </a:r>
            <a:r>
              <a:rPr lang="ru-RU" sz="2000" dirty="0">
                <a:latin typeface="Consolas" panose="020B0609020204030204" pitchFamily="49" charset="0"/>
              </a:rPr>
              <a:t> </a:t>
            </a:r>
            <a:r>
              <a:rPr lang="ru-RU" sz="2000" dirty="0" err="1">
                <a:latin typeface="Consolas" panose="020B0609020204030204" pitchFamily="49" charset="0"/>
              </a:rPr>
              <a:t>created</a:t>
            </a:r>
            <a:endParaRPr lang="ru-RU" sz="20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4584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Обработка ошибок и непредвиденных ситуаций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/>
              <a:t>В процессе работы программы возможно возникновение непредвиденных ситуаций</a:t>
            </a:r>
          </a:p>
          <a:p>
            <a:pPr lvl="1"/>
            <a:r>
              <a:rPr lang="ru-RU" sz="2000" dirty="0"/>
              <a:t>Нехватка памяти и других системных ресурсов</a:t>
            </a:r>
          </a:p>
          <a:p>
            <a:pPr lvl="1"/>
            <a:r>
              <a:rPr lang="ru-RU" sz="2000" dirty="0"/>
              <a:t>Ошибки ввода-вывода</a:t>
            </a:r>
          </a:p>
          <a:p>
            <a:pPr lvl="1"/>
            <a:r>
              <a:rPr lang="ru-RU" sz="2000" dirty="0"/>
              <a:t>Некорректные данные, поступившие от пользователя</a:t>
            </a:r>
          </a:p>
          <a:p>
            <a:pPr lvl="1"/>
            <a:r>
              <a:rPr lang="ru-RU" sz="2000" dirty="0"/>
              <a:t>Нарушение целостности данных (поврежден файл с данными)</a:t>
            </a:r>
          </a:p>
          <a:p>
            <a:pPr lvl="1"/>
            <a:r>
              <a:rPr lang="ru-RU" sz="2000" dirty="0"/>
              <a:t>Некорректные параметры функций</a:t>
            </a:r>
          </a:p>
          <a:p>
            <a:r>
              <a:rPr lang="ru-RU" sz="2400" dirty="0"/>
              <a:t>Хорошо спроектированная программа должна уметь обнаруживать, сигнализировать и обрабатывать данные ситуации</a:t>
            </a:r>
          </a:p>
          <a:p>
            <a:pPr lvl="1"/>
            <a:r>
              <a:rPr lang="ru-RU" sz="2000" dirty="0"/>
              <a:t>Сообщить об ошибке пользователю</a:t>
            </a:r>
          </a:p>
          <a:p>
            <a:pPr lvl="1"/>
            <a:r>
              <a:rPr lang="ru-RU" sz="2000" dirty="0"/>
              <a:t>Попытаться исправить ошибки</a:t>
            </a:r>
          </a:p>
          <a:p>
            <a:pPr lvl="1"/>
            <a:r>
              <a:rPr lang="ru-RU" sz="2000" dirty="0"/>
              <a:t>При невозможности дальнейшей работы – сохранить данные и завершить работу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2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2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42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2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27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427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27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 build="p" bldLvl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3EABB6-841E-41BA-ABAB-8AEA38F76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Выбрасывание исключения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0201FA-F245-4CFC-B92A-606FE6A0CE7F}"/>
              </a:ext>
            </a:extLst>
          </p:cNvPr>
          <p:cNvSpPr/>
          <p:nvPr/>
        </p:nvSpPr>
        <p:spPr>
          <a:xfrm>
            <a:off x="838200" y="1690688"/>
            <a:ext cx="10730408" cy="50629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"Error in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"Exit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from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bar"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"Foo"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7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logger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Foo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Caught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what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7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C29177C-3665-4908-A4C5-6118AD9607FE}"/>
              </a:ext>
            </a:extLst>
          </p:cNvPr>
          <p:cNvSpPr/>
          <p:nvPr/>
        </p:nvSpPr>
        <p:spPr>
          <a:xfrm>
            <a:off x="7248128" y="2060848"/>
            <a:ext cx="405611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created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Foo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Logger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main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was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destroyed</a:t>
            </a:r>
            <a:endParaRPr lang="ru-RU" dirty="0">
              <a:latin typeface="Consolas" panose="020B0609020204030204" pitchFamily="49" charset="0"/>
            </a:endParaRPr>
          </a:p>
          <a:p>
            <a:r>
              <a:rPr lang="ru-RU" dirty="0" err="1">
                <a:latin typeface="Consolas" panose="020B0609020204030204" pitchFamily="49" charset="0"/>
              </a:rPr>
              <a:t>Caught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Error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in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ru-RU" dirty="0" err="1">
                <a:latin typeface="Consolas" panose="020B0609020204030204" pitchFamily="49" charset="0"/>
              </a:rPr>
              <a:t>Bar</a:t>
            </a:r>
            <a:endParaRPr lang="ru-RU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2705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ru-RU" dirty="0"/>
              <a:t>Выбрасывание и перехват исключений в </a:t>
            </a:r>
            <a:r>
              <a:rPr lang="en-US" dirty="0"/>
              <a:t>C++</a:t>
            </a:r>
            <a:endParaRPr lang="ru-RU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ru-RU" dirty="0"/>
              <a:t>Исключения всегда выбрасываются «по значению»</a:t>
            </a:r>
          </a:p>
          <a:p>
            <a:pPr lvl="1"/>
            <a:r>
              <a:rPr lang="ru-RU" dirty="0"/>
              <a:t>У классов исключений должен быть доступен конструктор копирования</a:t>
            </a:r>
            <a:r>
              <a:rPr lang="en-US" dirty="0"/>
              <a:t> </a:t>
            </a:r>
            <a:r>
              <a:rPr lang="ru-RU" dirty="0"/>
              <a:t>и деструктор</a:t>
            </a:r>
          </a:p>
          <a:p>
            <a:r>
              <a:rPr lang="ru-RU" dirty="0"/>
              <a:t>Перехват исключений должен происходить по ссылке</a:t>
            </a:r>
            <a:endParaRPr lang="en-US" dirty="0"/>
          </a:p>
          <a:p>
            <a:pPr lvl="1"/>
            <a:r>
              <a:rPr lang="ru-RU" dirty="0"/>
              <a:t>В случае перехвата базового класса исключения по значению может произойти «урезание» информации об исключении класса-наследника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9FFFE29-5B2F-4866-97EF-AC6C57B59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Срезка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6C45A0E-C39F-498E-A64F-DE5693CF41E6}"/>
              </a:ext>
            </a:extLst>
          </p:cNvPr>
          <p:cNvSpPr/>
          <p:nvPr/>
        </p:nvSpPr>
        <p:spPr>
          <a:xfrm>
            <a:off x="838200" y="1454250"/>
            <a:ext cx="756205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…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   …</a:t>
            </a:r>
          </a:p>
          <a:p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base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PrintInfo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static_cast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&lt;Base&amp;&gt;(d));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25887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	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Срезка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solidFill>
                  <a:srgbClr val="FF0000"/>
                </a:solidFill>
                <a:latin typeface="Courier New" pitchFamily="49" charset="0"/>
              </a:rPr>
              <a:t>Base</a:t>
            </a:r>
            <a:r>
              <a:rPr lang="en-US" dirty="0">
                <a:latin typeface="Courier New" pitchFamily="49" charset="0"/>
              </a:rPr>
              <a:t>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99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7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18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19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1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1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C963D5D-EBB6-4B74-AEB4-C15A7269AF56}"/>
              </a:ext>
            </a:extLst>
          </p:cNvPr>
          <p:cNvSpPr/>
          <p:nvPr/>
        </p:nvSpPr>
        <p:spPr>
          <a:xfrm>
            <a:off x="0" y="1"/>
            <a:ext cx="6096000" cy="66325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: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"Base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                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~Base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m_message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endParaRPr lang="de-DE" sz="17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267F99"/>
                </a:solidFill>
                <a:latin typeface="Consolas" panose="020B0609020204030204" pitchFamily="49" charset="0"/>
              </a:rPr>
              <a:t>Base 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CBase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exception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   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GetMessage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</a:t>
            </a:r>
            <a:r>
              <a:rPr lang="de-DE" sz="17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A00632-146C-4D49-AD24-EBC7D25EC26C}"/>
              </a:ext>
            </a:extLst>
          </p:cNvPr>
          <p:cNvSpPr/>
          <p:nvPr/>
        </p:nvSpPr>
        <p:spPr>
          <a:xfrm>
            <a:off x="6113388" y="0"/>
            <a:ext cx="6096000" cy="349326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sz="17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try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267F99"/>
                </a:solidFill>
                <a:latin typeface="Consolas" panose="020B0609020204030204" pitchFamily="49" charset="0"/>
              </a:rPr>
              <a:t>Derived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 err="1">
                <a:solidFill>
                  <a:srgbClr val="A31515"/>
                </a:solidFill>
                <a:latin typeface="Consolas" panose="020B0609020204030204" pitchFamily="49" charset="0"/>
              </a:rPr>
              <a:t>SomeInfo</a:t>
            </a:r>
            <a:r>
              <a:rPr lang="de-DE" sz="17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error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sz="1700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sz="1700" dirty="0">
                <a:solidFill>
                  <a:srgbClr val="008000"/>
                </a:solidFill>
                <a:latin typeface="Consolas" panose="020B0609020204030204" pitchFamily="49" charset="0"/>
              </a:rPr>
              <a:t>Теперь </a:t>
            </a:r>
            <a:r>
              <a:rPr lang="ru-RU" sz="1700" dirty="0" err="1">
                <a:solidFill>
                  <a:srgbClr val="008000"/>
                </a:solidFill>
                <a:latin typeface="Consolas" panose="020B0609020204030204" pitchFamily="49" charset="0"/>
              </a:rPr>
              <a:t>ок</a:t>
            </a:r>
            <a:endParaRPr lang="de-DE" sz="17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>
                <a:solidFill>
                  <a:srgbClr val="AF00DB"/>
                </a:solidFill>
                <a:latin typeface="Consolas" panose="020B0609020204030204" pitchFamily="49" charset="0"/>
              </a:rPr>
              <a:t>catch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700" b="1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267F99"/>
                </a:solidFill>
                <a:latin typeface="Consolas" panose="020B0609020204030204" pitchFamily="49" charset="0"/>
              </a:rPr>
              <a:t>Base</a:t>
            </a:r>
            <a:r>
              <a:rPr lang="de-DE" sz="1700" b="1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700" b="1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b="1" dirty="0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700" dirty="0" err="1">
                <a:solidFill>
                  <a:srgbClr val="001080"/>
                </a:solidFill>
                <a:latin typeface="Consolas" panose="020B0609020204030204" pitchFamily="49" charset="0"/>
              </a:rPr>
              <a:t>e</a:t>
            </a:r>
            <a:r>
              <a:rPr lang="de-DE" sz="17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7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PrintInfo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7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7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7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8BCEFD8-38C3-4C67-AAB6-B1E4D6A8D3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19564" y="4797152"/>
            <a:ext cx="4139952" cy="925512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itchFamily="49" charset="0"/>
              </a:rPr>
              <a:t>Output:</a:t>
            </a:r>
            <a:endParaRPr lang="ru-RU" b="1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en-US" dirty="0">
              <a:latin typeface="Courier New" pitchFamily="49" charset="0"/>
            </a:endParaRPr>
          </a:p>
          <a:p>
            <a:r>
              <a:rPr lang="en-US" dirty="0">
                <a:latin typeface="Courier New" pitchFamily="49" charset="0"/>
              </a:rPr>
              <a:t>Derived exception: </a:t>
            </a:r>
            <a:r>
              <a:rPr lang="en-US" dirty="0" err="1">
                <a:latin typeface="Courier New" pitchFamily="49" charset="0"/>
              </a:rPr>
              <a:t>SomeInfo</a:t>
            </a:r>
            <a:endParaRPr lang="ru-RU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60649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8" presetID="2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 tmFilter="0, 0; .2, .5; .8, .5; 1, 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0" dur="250" autoRev="1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 tmFilter="0, 0; .2, .5; .8, .5; 1, 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0" dur="250" autoRev="1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 tmFilter="0, 0; .2, .5; .8, .5; 1, 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5" dur="250" autoRev="1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Перевыброс исключения</a:t>
            </a:r>
          </a:p>
        </p:txBody>
      </p:sp>
      <p:sp>
        <p:nvSpPr>
          <p:cNvPr id="614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ru-RU" sz="2400" dirty="0"/>
              <a:t>Перехватив исключение в блоке </a:t>
            </a:r>
            <a:r>
              <a:rPr lang="en-US" sz="2400" b="1" dirty="0"/>
              <a:t>catch</a:t>
            </a:r>
            <a:r>
              <a:rPr lang="en-US" sz="2400" dirty="0"/>
              <a:t> </a:t>
            </a:r>
            <a:r>
              <a:rPr lang="ru-RU" sz="2400" dirty="0"/>
              <a:t>можно </a:t>
            </a:r>
            <a:r>
              <a:rPr lang="ru-RU" sz="2400" dirty="0" err="1"/>
              <a:t>перевыбросить</a:t>
            </a:r>
            <a:r>
              <a:rPr lang="ru-RU" sz="2400" dirty="0"/>
              <a:t> его снова, чтобы оно было перехвачено внешним обработчиком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Эта особенность идиоматична для </a:t>
            </a:r>
            <a:r>
              <a:rPr lang="en-US" sz="2400" dirty="0"/>
              <a:t>C++</a:t>
            </a:r>
            <a:r>
              <a:rPr lang="ru-RU" sz="2400" dirty="0"/>
              <a:t>, в котором классы – являются</a:t>
            </a:r>
            <a:r>
              <a:rPr lang="en-US" sz="2400" dirty="0"/>
              <a:t> value-</a:t>
            </a:r>
            <a:r>
              <a:rPr lang="ru-RU" sz="2400" dirty="0"/>
              <a:t>типами.</a:t>
            </a:r>
          </a:p>
          <a:p>
            <a:pPr lvl="1">
              <a:lnSpc>
                <a:spcPct val="90000"/>
              </a:lnSpc>
            </a:pPr>
            <a:r>
              <a:rPr lang="ru-RU" sz="2200" dirty="0"/>
              <a:t>В языках типа </a:t>
            </a:r>
            <a:r>
              <a:rPr lang="en-US" sz="2200" dirty="0"/>
              <a:t>Java, C#</a:t>
            </a:r>
            <a:r>
              <a:rPr lang="ru-RU" sz="2200" dirty="0"/>
              <a:t>, где классы являются </a:t>
            </a:r>
            <a:r>
              <a:rPr lang="en-US" sz="2200" dirty="0"/>
              <a:t>reference-</a:t>
            </a:r>
            <a:r>
              <a:rPr lang="ru-RU" sz="2200" dirty="0"/>
              <a:t>типами, используется явное выбрасывание пойманного объекта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Синтаксис:</a:t>
            </a:r>
          </a:p>
          <a:p>
            <a:pPr lvl="1">
              <a:lnSpc>
                <a:spcPct val="90000"/>
              </a:lnSpc>
            </a:pPr>
            <a:r>
              <a:rPr lang="en-US" sz="2000" dirty="0"/>
              <a:t>throw;</a:t>
            </a:r>
          </a:p>
          <a:p>
            <a:pPr>
              <a:lnSpc>
                <a:spcPct val="90000"/>
              </a:lnSpc>
            </a:pPr>
            <a:r>
              <a:rPr lang="ru-RU" sz="2400" dirty="0"/>
              <a:t>Пример:</a:t>
            </a:r>
            <a:endParaRPr lang="en-US" sz="2400" dirty="0"/>
          </a:p>
          <a:p>
            <a:pPr lvl="1">
              <a:lnSpc>
                <a:spcPct val="90000"/>
              </a:lnSpc>
            </a:pPr>
            <a:r>
              <a:rPr lang="en-US" sz="2000" b="1" dirty="0">
                <a:latin typeface="Courier New" pitchFamily="49" charset="0"/>
              </a:rPr>
              <a:t>try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catch(</a:t>
            </a:r>
            <a:r>
              <a:rPr lang="en-US" sz="2000" b="1" dirty="0" err="1">
                <a:latin typeface="Courier New" pitchFamily="49" charset="0"/>
              </a:rPr>
              <a:t>SomeError</a:t>
            </a:r>
            <a:r>
              <a:rPr lang="en-US" sz="2000" b="1" dirty="0">
                <a:latin typeface="Courier New" pitchFamily="49" charset="0"/>
              </a:rPr>
              <a:t>  const&amp; e)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{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//...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    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</a:rPr>
              <a:t>throw</a:t>
            </a:r>
            <a:r>
              <a:rPr lang="en-US" sz="2000" b="1" dirty="0">
                <a:latin typeface="Courier New" pitchFamily="49" charset="0"/>
              </a:rPr>
              <a:t>;</a:t>
            </a:r>
            <a:br>
              <a:rPr lang="en-US" sz="2000" b="1" dirty="0">
                <a:latin typeface="Courier New" pitchFamily="49" charset="0"/>
              </a:rPr>
            </a:br>
            <a:r>
              <a:rPr lang="en-US" sz="20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8E8ACA4-A8E9-4CCE-9658-0C1537BB41BB}"/>
              </a:ext>
            </a:extLst>
          </p:cNvPr>
          <p:cNvSpPr txBox="1"/>
          <p:nvPr/>
        </p:nvSpPr>
        <p:spPr>
          <a:xfrm>
            <a:off x="119336" y="0"/>
            <a:ext cx="12072664" cy="68941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template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typename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T&gt;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 {</a:t>
            </a:r>
          </a:p>
          <a:p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Vector() =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b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explicit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Vector(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: data_(Allocate(size))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capacity_(size)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, size_(size)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17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size; ++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(data_ +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T();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catch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(...) {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 переменной </a:t>
            </a:r>
            <a:r>
              <a:rPr lang="en-US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содержится количество созданных элементов.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Теперь их надо разрушить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DestroyN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(data_, </a:t>
            </a:r>
            <a:r>
              <a:rPr lang="en-US" sz="17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Освобождаем память, выделенную через </a:t>
            </a:r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Allocate</a:t>
            </a:r>
            <a:endParaRPr lang="en-US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Deallocate(data_);</a:t>
            </a:r>
          </a:p>
          <a:p>
            <a:r>
              <a:rPr lang="en-US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sz="17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Перевыбрасываем</a:t>
            </a:r>
            <a:r>
              <a:rPr lang="ru-RU" sz="17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пойманное исключение, чтобы сообщить об ошибке создания объекта</a:t>
            </a:r>
            <a:endParaRPr lang="ru-RU" sz="17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7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17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869214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Стандартные классы исключений библиотеки </a:t>
            </a:r>
            <a:r>
              <a:rPr lang="en-US" dirty="0"/>
              <a:t>STL</a:t>
            </a:r>
            <a:endParaRPr lang="ru-RU" dirty="0"/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2427641"/>
              </p:ext>
            </p:extLst>
          </p:nvPr>
        </p:nvGraphicFramePr>
        <p:xfrm>
          <a:off x="407368" y="1988840"/>
          <a:ext cx="11377264" cy="47341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Некоторые стандартные классы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exception</a:t>
            </a:r>
            <a:r>
              <a:rPr lang="en-US" dirty="0"/>
              <a:t> – </a:t>
            </a:r>
            <a:r>
              <a:rPr lang="ru-RU" dirty="0"/>
              <a:t>базовый класс для всех исключений, выбрасываемых кодом библиотеки</a:t>
            </a:r>
          </a:p>
          <a:p>
            <a:r>
              <a:rPr lang="en-US" b="1" dirty="0" err="1"/>
              <a:t>logic_error</a:t>
            </a:r>
            <a:r>
              <a:rPr lang="en-US" dirty="0"/>
              <a:t> – </a:t>
            </a:r>
            <a:r>
              <a:rPr lang="ru-RU" dirty="0"/>
              <a:t>базовый класс для ошибок, которые можно было бы выявить до выполнения программы</a:t>
            </a:r>
          </a:p>
          <a:p>
            <a:r>
              <a:rPr lang="en-US" b="1" dirty="0" err="1"/>
              <a:t>runtime_error</a:t>
            </a:r>
            <a:r>
              <a:rPr lang="en-US" dirty="0"/>
              <a:t> – </a:t>
            </a:r>
            <a:r>
              <a:rPr lang="ru-RU" dirty="0"/>
              <a:t>базовый класс ошибок, которые, как правило, можно выявить только во время работы программы</a:t>
            </a:r>
          </a:p>
          <a:p>
            <a:r>
              <a:rPr lang="en-US" b="1" dirty="0" err="1"/>
              <a:t>bad_alloc</a:t>
            </a:r>
            <a:r>
              <a:rPr lang="en-US" dirty="0"/>
              <a:t> – </a:t>
            </a:r>
            <a:r>
              <a:rPr lang="ru-RU" dirty="0"/>
              <a:t>ошибка выделения памяти</a:t>
            </a:r>
          </a:p>
          <a:p>
            <a:r>
              <a:rPr lang="en-US" b="1" dirty="0" err="1"/>
              <a:t>bad_cast</a:t>
            </a:r>
            <a:r>
              <a:rPr lang="en-US" dirty="0"/>
              <a:t> – </a:t>
            </a:r>
            <a:r>
              <a:rPr lang="ru-RU" dirty="0"/>
              <a:t>ошибка приведения типа</a:t>
            </a:r>
          </a:p>
          <a:p>
            <a:r>
              <a:rPr lang="en-US" b="1" dirty="0" err="1"/>
              <a:t>bad_optional_access</a:t>
            </a:r>
            <a:r>
              <a:rPr lang="en-US" dirty="0"/>
              <a:t> – </a:t>
            </a:r>
            <a:r>
              <a:rPr lang="ru-RU" dirty="0"/>
              <a:t>попытка вызывать </a:t>
            </a:r>
            <a:r>
              <a:rPr lang="en-US" dirty="0"/>
              <a:t>value() </a:t>
            </a:r>
            <a:r>
              <a:rPr lang="ru-RU" dirty="0"/>
              <a:t>у пустого </a:t>
            </a:r>
            <a:r>
              <a:rPr lang="en-US" dirty="0"/>
              <a:t>optional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исключений</a:t>
            </a:r>
          </a:p>
        </p:txBody>
      </p:sp>
      <p:sp>
        <p:nvSpPr>
          <p:cNvPr id="624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sz="2800" dirty="0"/>
              <a:t>Реакция на исключение происходит всегда</a:t>
            </a:r>
          </a:p>
          <a:p>
            <a:pPr lvl="1"/>
            <a:r>
              <a:rPr lang="ru-RU" dirty="0"/>
              <a:t>Коды ошибок работают только тогда, когда их проверяют</a:t>
            </a:r>
          </a:p>
          <a:p>
            <a:r>
              <a:rPr lang="ru-RU" sz="2800" dirty="0"/>
              <a:t>Возможность различной реакции на различные типы исключений</a:t>
            </a:r>
            <a:endParaRPr lang="en-US" sz="2800" dirty="0"/>
          </a:p>
          <a:p>
            <a:r>
              <a:rPr lang="ru-RU" sz="2800" dirty="0"/>
              <a:t>Отделение кода обработки ошибок от кода, выполняющего «полезную» работу</a:t>
            </a:r>
          </a:p>
          <a:p>
            <a:r>
              <a:rPr lang="ru-RU" sz="2800" dirty="0"/>
              <a:t>Объекты, выбрасываемые при исключении могут нести доп. информацию об исключительной ситуации </a:t>
            </a:r>
          </a:p>
          <a:p>
            <a:pPr lvl="1"/>
            <a:r>
              <a:rPr lang="ru-RU" dirty="0"/>
              <a:t>имя файла и номер строки, сообщение об ошибке, код системной ошибки и т.п.</a:t>
            </a:r>
          </a:p>
          <a:p>
            <a:r>
              <a:rPr lang="ru-RU" dirty="0"/>
              <a:t>Исключение выбрасывается в одном месте, а обрабатывается на уровень выше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24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4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24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24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24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246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46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46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Обнаружение ошибочных ситуаций</a:t>
            </a: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Проверяйте данные поступающие из внешних источников на корректность</a:t>
            </a:r>
          </a:p>
          <a:p>
            <a:pPr lvl="1"/>
            <a:r>
              <a:rPr lang="ru-RU" dirty="0"/>
              <a:t>Файлы, введенные пользователем данные, сетевые пакеты и т.п.</a:t>
            </a:r>
          </a:p>
          <a:p>
            <a:r>
              <a:rPr lang="ru-RU" dirty="0"/>
              <a:t>Осуществляйте проверку успешности вызовов функций используемого </a:t>
            </a:r>
            <a:r>
              <a:rPr lang="en-US" dirty="0"/>
              <a:t>API</a:t>
            </a:r>
            <a:endParaRPr lang="ru-RU" dirty="0"/>
          </a:p>
          <a:p>
            <a:pPr lvl="1"/>
            <a:r>
              <a:rPr lang="ru-RU" dirty="0"/>
              <a:t>Функции ввода/вывода, выделения/освобождения ресурсов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5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5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5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299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 исключений</a:t>
            </a: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использовании исключений необходимо иметь представление о том, какие исключения могут быть выброшены в результате работы функции или метода класса</a:t>
            </a:r>
          </a:p>
          <a:p>
            <a:r>
              <a:rPr lang="ru-RU" dirty="0"/>
              <a:t>Увеличение размеров машинного кода и некоторое снижение его быстродействия (особенно, если исключение выбросилось)</a:t>
            </a:r>
          </a:p>
          <a:p>
            <a:r>
              <a:rPr lang="ru-RU" dirty="0"/>
              <a:t>Необходимость разработки кода, устойчивого к возникновению исключений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в конструкторе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исключения в теле конструктора или в списке инициализации процесс конструирования экземпляра класса прерывается и он считается не созданным</a:t>
            </a:r>
          </a:p>
          <a:p>
            <a:pPr lvl="1"/>
            <a:r>
              <a:rPr lang="ru-RU" dirty="0"/>
              <a:t>Деструктор для такого объекта вызван не будет</a:t>
            </a:r>
          </a:p>
          <a:p>
            <a:r>
              <a:rPr lang="ru-RU" dirty="0"/>
              <a:t>Будут вызваны деструкторы для тех полей объекта, для которых успели выполниться конструкторы</a:t>
            </a:r>
          </a:p>
          <a:p>
            <a:pPr lvl="1"/>
            <a:r>
              <a:rPr lang="ru-RU" dirty="0"/>
              <a:t>Порядок вызова конструкторов полей класса совпадает с порядком их перечисления в  объявлении класса</a:t>
            </a:r>
          </a:p>
          <a:p>
            <a:pPr lvl="1"/>
            <a:r>
              <a:rPr lang="ru-RU" dirty="0"/>
              <a:t>Порядок вызова деструкторов – обратный порядку вызова конструкторов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928670"/>
            <a:ext cx="4357686" cy="3231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A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A(std::string const&amp; 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(name)		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~A()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"A::~A(" &lt;&lt;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std::string </a:t>
            </a:r>
            <a:r>
              <a:rPr lang="en-US" sz="1200" b="1" dirty="0" err="1">
                <a:latin typeface="Courier New" pitchFamily="49" charset="0"/>
              </a:rPr>
              <a:t>m_name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endParaRPr lang="en-US" sz="1200" b="1" dirty="0">
              <a:latin typeface="Courier New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096000" y="857232"/>
            <a:ext cx="4572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class B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B(std::string const&amp; name, 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(name)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(new int[size])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,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(size)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~B()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delete []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"B::~B(" &lt;&lt;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 &lt;&lt; ")\n";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A </a:t>
            </a:r>
            <a:r>
              <a:rPr lang="en-US" sz="1200" b="1" dirty="0" err="1">
                <a:latin typeface="Courier New" pitchFamily="49" charset="0"/>
              </a:rPr>
              <a:t>m_a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 * </a:t>
            </a:r>
            <a:r>
              <a:rPr lang="en-US" sz="1200" b="1" dirty="0" err="1">
                <a:latin typeface="Courier New" pitchFamily="49" charset="0"/>
              </a:rPr>
              <a:t>m_pData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size_t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m_size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Прямоугольник 6"/>
          <p:cNvSpPr/>
          <p:nvPr/>
        </p:nvSpPr>
        <p:spPr>
          <a:xfrm>
            <a:off x="1524000" y="4286256"/>
            <a:ext cx="4572000" cy="2492990"/>
          </a:xfrm>
          <a:prstGeom prst="rect">
            <a:avLst/>
          </a:prstGeom>
        </p:spPr>
        <p:txBody>
          <a:bodyPr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int main()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try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B b2("Test", 1000000000);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catch (std::</a:t>
            </a:r>
            <a:r>
              <a:rPr lang="en-US" sz="1200" b="1" dirty="0" err="1">
                <a:latin typeface="Courier New" pitchFamily="49" charset="0"/>
              </a:rPr>
              <a:t>bad_alloc</a:t>
            </a:r>
            <a:r>
              <a:rPr lang="en-US" sz="1200" b="1" dirty="0">
                <a:latin typeface="Courier New" pitchFamily="49" charset="0"/>
              </a:rPr>
              <a:t> const &amp; e)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	std::</a:t>
            </a:r>
            <a:r>
              <a:rPr lang="en-US" sz="1200" b="1" dirty="0" err="1">
                <a:latin typeface="Courier New" pitchFamily="49" charset="0"/>
              </a:rPr>
              <a:t>cout</a:t>
            </a:r>
            <a:r>
              <a:rPr lang="en-US" sz="1200" b="1" dirty="0">
                <a:latin typeface="Courier New" pitchFamily="49" charset="0"/>
              </a:rPr>
              <a:t> &lt;&lt; "Error: " &lt;&lt; </a:t>
            </a:r>
            <a:r>
              <a:rPr lang="en-US" sz="1200" b="1" dirty="0" err="1">
                <a:latin typeface="Courier New" pitchFamily="49" charset="0"/>
              </a:rPr>
              <a:t>e.what</a:t>
            </a:r>
            <a:r>
              <a:rPr lang="en-US" sz="1200" b="1" dirty="0">
                <a:latin typeface="Courier New" pitchFamily="49" charset="0"/>
              </a:rPr>
              <a:t>() &lt;&lt; "\n";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180975"/>
            <a:endParaRPr lang="en-US" sz="1200" b="1" dirty="0">
              <a:latin typeface="Courier New" pitchFamily="49" charset="0"/>
            </a:endParaRPr>
          </a:p>
          <a:p>
            <a:pPr defTabSz="180975"/>
            <a:r>
              <a:rPr lang="en-US" sz="1200" b="1" dirty="0">
                <a:latin typeface="Courier New" pitchFamily="49" charset="0"/>
              </a:rPr>
              <a:t>	return 0;</a:t>
            </a:r>
          </a:p>
          <a:p>
            <a:pPr defTabSz="180975"/>
            <a:r>
              <a:rPr lang="en-US" sz="1200" b="1" dirty="0">
                <a:latin typeface="Courier New" pitchFamily="49" charset="0"/>
              </a:rPr>
              <a:t>}</a:t>
            </a:r>
          </a:p>
        </p:txBody>
      </p:sp>
      <p:sp>
        <p:nvSpPr>
          <p:cNvPr id="8" name="Прямоугольник 7"/>
          <p:cNvSpPr/>
          <p:nvPr/>
        </p:nvSpPr>
        <p:spPr>
          <a:xfrm>
            <a:off x="1952596" y="5053024"/>
            <a:ext cx="242889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524628" y="1643050"/>
            <a:ext cx="1071570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1952596" y="1695438"/>
            <a:ext cx="1357322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1952596" y="2038340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6524628" y="1800214"/>
            <a:ext cx="221457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1952596" y="2786058"/>
            <a:ext cx="3786214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/>
        </p:nvSpPr>
        <p:spPr>
          <a:xfrm>
            <a:off x="1952596" y="5786454"/>
            <a:ext cx="4000528" cy="2143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6238876" y="5429265"/>
            <a:ext cx="414340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180975"/>
            <a:r>
              <a:rPr lang="en-US" sz="1200" b="1" dirty="0">
                <a:latin typeface="Courier New" pitchFamily="49" charset="0"/>
              </a:rPr>
              <a:t>Output: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A::~A(Test)</a:t>
            </a:r>
          </a:p>
          <a:p>
            <a:pPr defTabSz="180975"/>
            <a:r>
              <a:rPr lang="en-US" sz="1200" dirty="0">
                <a:latin typeface="Courier New" pitchFamily="49" charset="0"/>
              </a:rPr>
              <a:t>Error: bad allocation</a:t>
            </a:r>
          </a:p>
        </p:txBody>
      </p:sp>
      <p:sp>
        <p:nvSpPr>
          <p:cNvPr id="18" name="Выноска 1 17"/>
          <p:cNvSpPr/>
          <p:nvPr/>
        </p:nvSpPr>
        <p:spPr>
          <a:xfrm>
            <a:off x="8239140" y="3857628"/>
            <a:ext cx="2286016" cy="857256"/>
          </a:xfrm>
          <a:prstGeom prst="borderCallout1">
            <a:avLst>
              <a:gd name="adj1" fmla="val 18750"/>
              <a:gd name="adj2" fmla="val -8333"/>
              <a:gd name="adj3" fmla="val -210831"/>
              <a:gd name="adj4" fmla="val -1562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/>
              <a:t>Нехватка памяти и выброс исключения</a:t>
            </a:r>
            <a:r>
              <a:rPr lang="en-US" sz="1600" dirty="0"/>
              <a:t> std::</a:t>
            </a:r>
            <a:r>
              <a:rPr lang="en-US" sz="1600" dirty="0" err="1"/>
              <a:t>bad_alloc</a:t>
            </a:r>
            <a:endParaRPr lang="ru-RU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8" grpId="0" animBg="1"/>
      <p:bldP spid="18" grpId="1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1A60AD-1E9E-469A-A7AC-DAC1ECA05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и функции, не выбрасывающие исключений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ED0ECB-3153-463F-89EA-9273630139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81802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403AEA0-B736-4507-AF4F-A7C75185C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6F6830-EBCE-4724-96E6-0F0F05980A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Указывает на то, может ли функция или метод выбросить исключение</a:t>
            </a:r>
          </a:p>
          <a:p>
            <a:r>
              <a:rPr lang="ru-RU" dirty="0"/>
              <a:t>Синтаксис</a:t>
            </a:r>
          </a:p>
          <a:p>
            <a:pPr lvl="1"/>
            <a:r>
              <a:rPr lang="en-US" dirty="0" err="1"/>
              <a:t>noexcept</a:t>
            </a:r>
            <a:r>
              <a:rPr lang="ru-RU" dirty="0"/>
              <a:t>(</a:t>
            </a:r>
            <a:r>
              <a:rPr lang="ru-RU" i="1" dirty="0"/>
              <a:t>выражение</a:t>
            </a:r>
            <a:r>
              <a:rPr lang="ru-RU" dirty="0"/>
              <a:t>)</a:t>
            </a:r>
            <a:endParaRPr lang="en-US" dirty="0"/>
          </a:p>
          <a:p>
            <a:pPr lvl="2"/>
            <a:r>
              <a:rPr lang="ru-RU" dirty="0"/>
              <a:t>Если значение выражения равно </a:t>
            </a:r>
            <a:r>
              <a:rPr lang="en-US" dirty="0"/>
              <a:t>true</a:t>
            </a:r>
            <a:r>
              <a:rPr lang="ru-RU" dirty="0"/>
              <a:t>, функция не выбрасывает исключений</a:t>
            </a:r>
          </a:p>
          <a:p>
            <a:pPr lvl="1"/>
            <a:r>
              <a:rPr lang="en-US" dirty="0" err="1"/>
              <a:t>noexcept</a:t>
            </a:r>
            <a:r>
              <a:rPr lang="en-US" dirty="0"/>
              <a:t> – </a:t>
            </a:r>
            <a:r>
              <a:rPr lang="ru-RU" dirty="0"/>
              <a:t>то же, что </a:t>
            </a:r>
            <a:r>
              <a:rPr lang="en-US" dirty="0" err="1"/>
              <a:t>noexcept</a:t>
            </a:r>
            <a:r>
              <a:rPr lang="en-US" dirty="0"/>
              <a:t>(true)</a:t>
            </a:r>
          </a:p>
          <a:p>
            <a:pPr lvl="1"/>
            <a:r>
              <a:rPr lang="ru-RU" dirty="0"/>
              <a:t>Выражение должно быть вычислимо во время компиляции</a:t>
            </a:r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56B06B1-AA47-4010-AB0C-A7D5B3F7EBF8}"/>
              </a:ext>
            </a:extLst>
          </p:cNvPr>
          <p:cNvSpPr/>
          <p:nvPr/>
        </p:nvSpPr>
        <p:spPr>
          <a:xfrm>
            <a:off x="826023" y="477684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MayThrowAsWell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  <a:p>
            <a:endParaRPr lang="de-DE" dirty="0">
              <a:solidFill>
                <a:srgbClr val="0000FF"/>
              </a:solidFill>
              <a:latin typeface="Cascadia Mono" panose="020B06090200000200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en-US" dirty="0">
                <a:solidFill>
                  <a:srgbClr val="000000"/>
                </a:solidFill>
                <a:latin typeface="Cascadia Mono" panose="020B0609020000020004" pitchFamily="49" charset="0"/>
              </a:rPr>
              <a:t>;</a:t>
            </a:r>
          </a:p>
          <a:p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 </a:t>
            </a:r>
            <a:r>
              <a:rPr lang="de-DE" dirty="0" err="1">
                <a:solidFill>
                  <a:srgbClr val="880000"/>
                </a:solidFill>
                <a:latin typeface="Cascadia Mono" panose="020B0609020000020004" pitchFamily="49" charset="0"/>
              </a:rPr>
              <a:t>DoesNotThrowAsWell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() 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ascadia Mono" panose="020B06090200000200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ascadia Mono" panose="020B0609020000020004" pitchFamily="49" charset="0"/>
              </a:rPr>
              <a:t>);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40E4F6-385F-436B-9AA8-CCDEA6359B1F}"/>
              </a:ext>
            </a:extLst>
          </p:cNvPr>
          <p:cNvSpPr/>
          <p:nvPr/>
        </p:nvSpPr>
        <p:spPr>
          <a:xfrm>
            <a:off x="5951984" y="6381328"/>
            <a:ext cx="600940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2"/>
              </a:rPr>
              <a:t>https://en.cppreference.com/w/cpp/language/noexcept_spec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AB04E1-0105-47BB-A498-66677D529C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22433" y="4365104"/>
            <a:ext cx="1976510" cy="1991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45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8F0F95-4461-4078-8C46-A961BAA58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если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функция выбросит исключение</a:t>
            </a:r>
            <a:r>
              <a:rPr lang="en-US" dirty="0"/>
              <a:t>?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2AC8B0-2E0C-4F3E-B9B5-4046123F80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исключение не будет поймано внутри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функции, вызовется </a:t>
            </a:r>
            <a:r>
              <a:rPr lang="en-US" dirty="0"/>
              <a:t>std::terminate </a:t>
            </a:r>
            <a:r>
              <a:rPr lang="ru-RU" dirty="0"/>
              <a:t>и программа завершит свою работу</a:t>
            </a:r>
          </a:p>
          <a:p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функции должны либо всегда завершаться успехом, либо использовать альтернативные способы сообщить наружу об ошибке</a:t>
            </a:r>
          </a:p>
        </p:txBody>
      </p:sp>
    </p:spTree>
    <p:extLst>
      <p:ext uri="{BB962C8B-B14F-4D97-AF65-F5344CB8AC3E}">
        <p14:creationId xmlns:p14="http://schemas.microsoft.com/office/powerpoint/2010/main" val="415099291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исключений в деструкторе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Деструкторы по умолчанию</a:t>
            </a:r>
            <a:r>
              <a:rPr lang="en-US" dirty="0"/>
              <a:t> </a:t>
            </a:r>
            <a:r>
              <a:rPr lang="en-US" dirty="0" err="1"/>
              <a:t>noexcept</a:t>
            </a:r>
            <a:endParaRPr lang="ru-RU" dirty="0"/>
          </a:p>
          <a:p>
            <a:r>
              <a:rPr lang="ru-RU" dirty="0"/>
              <a:t>Не допускайте выброса исключений в деструкторах объектов</a:t>
            </a:r>
          </a:p>
          <a:p>
            <a:pPr lvl="1"/>
            <a:r>
              <a:rPr lang="ru-RU" dirty="0"/>
              <a:t>Исключение не должно выйти за пределы тела деструктора</a:t>
            </a:r>
          </a:p>
          <a:p>
            <a:r>
              <a:rPr lang="ru-RU" dirty="0"/>
              <a:t>В </a:t>
            </a:r>
            <a:r>
              <a:rPr lang="en-US" dirty="0"/>
              <a:t>C++</a:t>
            </a:r>
            <a:r>
              <a:rPr lang="ru-RU" dirty="0"/>
              <a:t> выброс исключения в деструкторе может приводит к аварийному завершению работы программы, если выброс происходит во время раскрутки стека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C2AF1-F2C9-4AA5-901D-D088708E2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Стремитесь делать </a:t>
            </a:r>
            <a:r>
              <a:rPr lang="en-US" dirty="0"/>
              <a:t>move-</a:t>
            </a:r>
            <a:r>
              <a:rPr lang="ru-RU" dirty="0"/>
              <a:t>конструктор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moving </a:t>
            </a:r>
            <a:r>
              <a:rPr lang="ru-RU" dirty="0"/>
              <a:t>оператор присваивания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5ECCC8-E8C8-4A7E-BC3E-F121D8C404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Классы стандартных коллекций используют более эффективные алгоритмы, если у элементов </a:t>
            </a:r>
            <a:r>
              <a:rPr lang="en-US" dirty="0" err="1"/>
              <a:t>noexcept</a:t>
            </a:r>
            <a:r>
              <a:rPr lang="en-US" dirty="0"/>
              <a:t>-</a:t>
            </a:r>
            <a:r>
              <a:rPr lang="ru-RU" dirty="0"/>
              <a:t>конструкторы или операции присваивания</a:t>
            </a:r>
          </a:p>
          <a:p>
            <a:pPr lvl="1"/>
            <a:r>
              <a:rPr lang="ru-RU" dirty="0"/>
              <a:t>Например, </a:t>
            </a:r>
            <a:r>
              <a:rPr lang="en-US" b="1" dirty="0"/>
              <a:t>vector::</a:t>
            </a:r>
            <a:r>
              <a:rPr lang="en-US" b="1" dirty="0" err="1"/>
              <a:t>push_back</a:t>
            </a:r>
            <a:r>
              <a:rPr lang="ru-RU" dirty="0"/>
              <a:t> будет перемещать элементы, а не копировать, если элементы имеют </a:t>
            </a:r>
            <a:r>
              <a:rPr lang="en-US" dirty="0" err="1"/>
              <a:t>noexcept</a:t>
            </a:r>
            <a:r>
              <a:rPr lang="en-US" dirty="0"/>
              <a:t> move-</a:t>
            </a:r>
            <a:r>
              <a:rPr lang="ru-RU" dirty="0"/>
              <a:t>конструктор</a:t>
            </a:r>
          </a:p>
        </p:txBody>
      </p:sp>
    </p:spTree>
    <p:extLst>
      <p:ext uri="{BB962C8B-B14F-4D97-AF65-F5344CB8AC3E}">
        <p14:creationId xmlns:p14="http://schemas.microsoft.com/office/powerpoint/2010/main" val="179836647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141739D-8EF6-415E-95BE-7B3CE1B6A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Бенчмарк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06E31C-F561-4DFA-B37F-0BB812B9A4ED}"/>
              </a:ext>
            </a:extLst>
          </p:cNvPr>
          <p:cNvSpPr/>
          <p:nvPr/>
        </p:nvSpPr>
        <p:spPr>
          <a:xfrm>
            <a:off x="191344" y="1916832"/>
            <a:ext cx="5256584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Foo&amp;)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endParaRPr lang="de-DE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Foo&amp;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=(Foo&amp;&amp;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de-DE" dirty="0" err="1">
                <a:solidFill>
                  <a:srgbClr val="FF0000"/>
                </a:solidFill>
                <a:latin typeface="Consolas" panose="020B0609020204030204" pitchFamily="49" charset="0"/>
              </a:rPr>
              <a:t>noexcept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92B8680-D5C6-4FD9-92DF-4ECF1567962A}"/>
              </a:ext>
            </a:extLst>
          </p:cNvPr>
          <p:cNvSpPr/>
          <p:nvPr/>
        </p:nvSpPr>
        <p:spPr>
          <a:xfrm>
            <a:off x="6816080" y="1916832"/>
            <a:ext cx="537592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Bar&amp;)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default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Bar&amp;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=(Bar&amp;&amp;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move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other.data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data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30390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81B33-99AE-40FB-BFC2-7A3C110EDB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328" y="3987450"/>
            <a:ext cx="2524477" cy="2505425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34E0CD17-FB89-4626-8F9C-412083260128}"/>
              </a:ext>
            </a:extLst>
          </p:cNvPr>
          <p:cNvSpPr/>
          <p:nvPr/>
        </p:nvSpPr>
        <p:spPr>
          <a:xfrm>
            <a:off x="119336" y="0"/>
            <a:ext cx="907422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NoexceptMoveAndAssignment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&lt;Foo&gt;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E470D88-A2CA-4564-B87F-D14C725EF539}"/>
              </a:ext>
            </a:extLst>
          </p:cNvPr>
          <p:cNvSpPr/>
          <p:nvPr/>
        </p:nvSpPr>
        <p:spPr>
          <a:xfrm>
            <a:off x="47328" y="3441680"/>
            <a:ext cx="10153128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PotentiallyThrowingMoveAndAssignment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(benchmark::State&amp;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Code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inside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loop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measured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repeatedly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_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&lt;Bar&gt; v;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i 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i 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NumberOfIterations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 ++i)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v.emplace_back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"This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will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be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allocated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heap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Make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sure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the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variable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not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optimized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away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by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compiler</a:t>
            </a:r>
            <a:endParaRPr lang="de-D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benchmark::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DoNotOptimize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(v);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}</a:t>
            </a: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8446D-1814-493B-A876-D211D6A40176}"/>
              </a:ext>
            </a:extLst>
          </p:cNvPr>
          <p:cNvSpPr/>
          <p:nvPr/>
        </p:nvSpPr>
        <p:spPr>
          <a:xfrm>
            <a:off x="2351584" y="6488668"/>
            <a:ext cx="58324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https://quick-bench.com/q/_uklryCDJgzH4Xa4ZtD4YO09XbY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C2BE3D-767D-4ECA-AD1C-8131B47615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851" y="188640"/>
            <a:ext cx="8842470" cy="488315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8460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Способы обработки ошибок</a:t>
            </a:r>
          </a:p>
        </p:txBody>
      </p:sp>
      <p:sp>
        <p:nvSpPr>
          <p:cNvPr id="563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Проигнорировать ошибку, оставив программу в неопределенном состоянии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Самый худший вариант – никогда так не делайте!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Вывод сообщения об ошибке и аварийное завершение работы программы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Немногим лучше предыдущего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Поместить код ошибки в глобальную переменную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Проблемы с многопоточными приложениями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Предусмотреть специальное значение функции, сигнализирующее об ошибке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А что, если ошибка произошла в конструкторе класса или в перегруженной операции</a:t>
            </a:r>
            <a:r>
              <a:rPr lang="en-US" dirty="0"/>
              <a:t>?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Вызвать </a:t>
            </a:r>
            <a:r>
              <a:rPr lang="ru-RU" sz="2800" dirty="0" err="1"/>
              <a:t>функцию-обработчик</a:t>
            </a:r>
            <a:r>
              <a:rPr lang="ru-RU" sz="2800" dirty="0"/>
              <a:t>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Часто необходимо передавать контекст возникновения ошибки</a:t>
            </a:r>
          </a:p>
          <a:p>
            <a:pPr lvl="1">
              <a:lnSpc>
                <a:spcPct val="120000"/>
              </a:lnSpc>
            </a:pPr>
            <a:r>
              <a:rPr lang="ru-RU" dirty="0"/>
              <a:t>Необходимо восстанавливать нормальное выполнение</a:t>
            </a:r>
          </a:p>
          <a:p>
            <a:pPr>
              <a:lnSpc>
                <a:spcPct val="120000"/>
              </a:lnSpc>
            </a:pPr>
            <a:r>
              <a:rPr lang="ru-RU" sz="2800" dirty="0"/>
              <a:t>Воспользоваться механизмом исключений языка </a:t>
            </a:r>
            <a:r>
              <a:rPr lang="en-US" sz="2800" dirty="0"/>
              <a:t>C++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63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63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63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63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63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63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63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63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63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3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63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63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32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Exception-safe</a:t>
            </a:r>
            <a:r>
              <a:rPr lang="ru-RU" dirty="0"/>
              <a:t> </a:t>
            </a:r>
            <a:r>
              <a:rPr lang="en-US" dirty="0"/>
              <a:t>p</a:t>
            </a:r>
            <a:r>
              <a:rPr lang="en-US"/>
              <a:t>rogramming</a:t>
            </a: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/>
              <a:t>Разработка кода, безопасного к возникновению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53093095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Гарантии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  <a:p>
            <a:r>
              <a:rPr lang="ru-RU" dirty="0"/>
              <a:t>Базовый уровень безопасности</a:t>
            </a:r>
          </a:p>
          <a:p>
            <a:r>
              <a:rPr lang="ru-RU" dirty="0"/>
              <a:t>Сильный (строгий) уровень безопасности</a:t>
            </a:r>
          </a:p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  <a:endParaRPr lang="en-US" dirty="0"/>
          </a:p>
          <a:p>
            <a:endParaRPr lang="en-US" dirty="0"/>
          </a:p>
          <a:p>
            <a:r>
              <a:rPr lang="ru-RU" dirty="0"/>
              <a:t>Каждый следующий уровень предоставляет все гарантии предыдущих уровней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39554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Отсутствие безопасности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Если функция выбросит исключение, состояние программы может быть </a:t>
            </a:r>
            <a:r>
              <a:rPr lang="ru-RU" dirty="0" err="1"/>
              <a:t>невалидным</a:t>
            </a:r>
            <a:endParaRPr lang="ru-RU" dirty="0"/>
          </a:p>
          <a:p>
            <a:r>
              <a:rPr lang="ru-RU" dirty="0"/>
              <a:t>Последствия</a:t>
            </a:r>
          </a:p>
          <a:p>
            <a:pPr lvl="1"/>
            <a:r>
              <a:rPr lang="en-US" dirty="0"/>
              <a:t>Undefined Behavior</a:t>
            </a:r>
          </a:p>
          <a:p>
            <a:pPr lvl="1"/>
            <a:r>
              <a:rPr lang="ru-RU" dirty="0"/>
              <a:t>Утечки памяти и других ресурсов</a:t>
            </a:r>
          </a:p>
          <a:p>
            <a:pPr lvl="1"/>
            <a:r>
              <a:rPr lang="ru-RU" dirty="0"/>
              <a:t>Аварийное завершение программы</a:t>
            </a:r>
          </a:p>
        </p:txBody>
      </p:sp>
    </p:spTree>
    <p:extLst>
      <p:ext uri="{BB962C8B-B14F-4D97-AF65-F5344CB8AC3E}">
        <p14:creationId xmlns:p14="http://schemas.microsoft.com/office/powerpoint/2010/main" val="194086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Базовый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функция выбросит исключение, состояние программы остаётся валидным</a:t>
            </a:r>
          </a:p>
          <a:p>
            <a:r>
              <a:rPr lang="ru-RU" dirty="0"/>
              <a:t>Сохраняются инварианты объектов, ресурсы не утекают</a:t>
            </a:r>
          </a:p>
          <a:p>
            <a:r>
              <a:rPr lang="ru-RU" dirty="0"/>
              <a:t>Этот уровень безопасности исключений считается приемлемым</a:t>
            </a:r>
          </a:p>
          <a:p>
            <a:r>
              <a:rPr lang="ru-RU" dirty="0"/>
              <a:t>Вы должны ориентироваться на этот уровень или </a:t>
            </a:r>
            <a:r>
              <a:rPr lang="ru-RU"/>
              <a:t>более высокий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9889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Сильный (строгий) уровень безопасности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выбросе исключений гарантируется</a:t>
            </a:r>
          </a:p>
          <a:p>
            <a:pPr lvl="1"/>
            <a:r>
              <a:rPr lang="ru-RU" dirty="0"/>
              <a:t>Гарантии базового уровня безопасности</a:t>
            </a:r>
          </a:p>
          <a:p>
            <a:pPr lvl="1"/>
            <a:r>
              <a:rPr lang="ru-RU" dirty="0"/>
              <a:t>Отсутствие побочных эффектов (</a:t>
            </a:r>
            <a:r>
              <a:rPr lang="en-US" dirty="0"/>
              <a:t>commit-or-rollback)</a:t>
            </a:r>
          </a:p>
          <a:p>
            <a:pPr lvl="2"/>
            <a:r>
              <a:rPr lang="ru-RU" dirty="0"/>
              <a:t>Объекты возвращаются в состояние, в котором они находились до выполнения операции</a:t>
            </a:r>
          </a:p>
          <a:p>
            <a:r>
              <a:rPr lang="ru-RU" dirty="0"/>
              <a:t>Достижение уровня этого безопасности может быть трудоемкой операцией или потребовать изменения архитектуры объекта</a:t>
            </a:r>
          </a:p>
        </p:txBody>
      </p:sp>
    </p:spTree>
    <p:extLst>
      <p:ext uri="{BB962C8B-B14F-4D97-AF65-F5344CB8AC3E}">
        <p14:creationId xmlns:p14="http://schemas.microsoft.com/office/powerpoint/2010/main" val="119400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Гарантия отсутствия исключений (гарантия </a:t>
            </a:r>
            <a:r>
              <a:rPr lang="ru-RU" dirty="0" err="1"/>
              <a:t>бессбойности</a:t>
            </a:r>
            <a:r>
              <a:rPr lang="ru-RU" dirty="0"/>
              <a:t>)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 выполнении операции исключения не выбрасываются</a:t>
            </a:r>
          </a:p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по умолчанию</a:t>
            </a:r>
            <a:r>
              <a:rPr lang="en-US" dirty="0"/>
              <a:t> </a:t>
            </a:r>
            <a:r>
              <a:rPr lang="ru-RU" dirty="0"/>
              <a:t>деструкторы не должны выбрасывать исключений</a:t>
            </a:r>
          </a:p>
          <a:p>
            <a:r>
              <a:rPr lang="ru-RU" dirty="0"/>
              <a:t>Не должен выбрасывать исключений и код, вызываемый извне приложения</a:t>
            </a:r>
          </a:p>
          <a:p>
            <a:pPr lvl="1"/>
            <a:r>
              <a:rPr lang="en-US" dirty="0"/>
              <a:t>Callbacks, Event Handlers</a:t>
            </a:r>
            <a:endParaRPr lang="ru-RU" dirty="0"/>
          </a:p>
          <a:p>
            <a:pPr lvl="1"/>
            <a:r>
              <a:rPr lang="ru-RU" dirty="0"/>
              <a:t>Вызовы из </a:t>
            </a:r>
            <a:r>
              <a:rPr lang="en-US" dirty="0"/>
              <a:t>third party-</a:t>
            </a:r>
            <a:r>
              <a:rPr lang="ru-RU" dirty="0"/>
              <a:t>кода</a:t>
            </a:r>
          </a:p>
        </p:txBody>
      </p:sp>
    </p:spTree>
    <p:extLst>
      <p:ext uri="{BB962C8B-B14F-4D97-AF65-F5344CB8AC3E}">
        <p14:creationId xmlns:p14="http://schemas.microsoft.com/office/powerpoint/2010/main" val="3664952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2166C5FB-2C29-2E29-82D4-732BB7E53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Спецификатор </a:t>
            </a:r>
            <a:r>
              <a:rPr lang="en-US" dirty="0" err="1"/>
              <a:t>noexcept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4768DB-2C6B-ECDC-5BD3-A0E791017344}"/>
              </a:ext>
            </a:extLst>
          </p:cNvPr>
          <p:cNvSpPr txBox="1"/>
          <p:nvPr/>
        </p:nvSpPr>
        <p:spPr>
          <a:xfrm>
            <a:off x="1983087" y="2148591"/>
            <a:ext cx="5688632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TV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m_isTurnedOn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358931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8F641B-0575-BF75-F7C1-77B4D2090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9F87DB-1D6A-D3F0-E5AC-0C85BA4F6748}"/>
              </a:ext>
            </a:extLst>
          </p:cNvPr>
          <p:cNvSpPr txBox="1"/>
          <p:nvPr/>
        </p:nvSpPr>
        <p:spPr>
          <a:xfrm>
            <a:off x="1919536" y="2060848"/>
            <a:ext cx="6467488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MyString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nullptr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m_chars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m_capacity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8957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52676-77B8-62C6-C9F1-A7FD529119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Не-</a:t>
            </a:r>
            <a:r>
              <a:rPr lang="en-US" dirty="0" err="1"/>
              <a:t>noexcept</a:t>
            </a:r>
            <a:r>
              <a:rPr lang="en-US" dirty="0"/>
              <a:t> move constructor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0FEED3-F236-4E1D-4E3B-09FCEE08ACC8}"/>
              </a:ext>
            </a:extLst>
          </p:cNvPr>
          <p:cNvSpPr txBox="1"/>
          <p:nvPr/>
        </p:nvSpPr>
        <p:spPr>
          <a:xfrm>
            <a:off x="1943100" y="2204865"/>
            <a:ext cx="8305800" cy="41344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F2B6260-C60F-BDE7-4903-F77CD208BAA8}"/>
              </a:ext>
            </a:extLst>
          </p:cNvPr>
          <p:cNvSpPr txBox="1"/>
          <p:nvPr/>
        </p:nvSpPr>
        <p:spPr>
          <a:xfrm>
            <a:off x="2279576" y="5830746"/>
            <a:ext cx="80074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Warning C26439: This kind of function may not throw. Declare it '</a:t>
            </a:r>
            <a:r>
              <a:rPr lang="en-US" b="0" i="0" dirty="0" err="1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noexcept</a:t>
            </a:r>
            <a:r>
              <a:rPr lang="en-US" b="0" i="0" dirty="0">
                <a:solidFill>
                  <a:srgbClr val="161616"/>
                </a:solidFill>
                <a:effectLst/>
                <a:latin typeface="Segoe UI" panose="020B0502040204020203" pitchFamily="34" charset="0"/>
              </a:rPr>
              <a:t>'.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899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BC7987-B81B-9349-73A0-666F3CAED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noexcept</a:t>
            </a:r>
            <a:r>
              <a:rPr lang="en-US" dirty="0"/>
              <a:t>(false)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49C89A-8270-1A99-3717-8FE0DE4EA554}"/>
              </a:ext>
            </a:extLst>
          </p:cNvPr>
          <p:cNvSpPr txBox="1"/>
          <p:nvPr/>
        </p:nvSpPr>
        <p:spPr>
          <a:xfrm>
            <a:off x="1981200" y="2276872"/>
            <a:ext cx="8305800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Dictionary(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Dictionary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noexcept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false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: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(std::move(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other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m_translations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4190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36407F3-0168-1E68-767B-FCF3287AF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Возникновение ошибки в конструкторе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3C2196-E0E5-6AA6-9842-80DEB8FE5105}"/>
              </a:ext>
            </a:extLst>
          </p:cNvPr>
          <p:cNvSpPr txBox="1"/>
          <p:nvPr/>
        </p:nvSpPr>
        <p:spPr>
          <a:xfrm>
            <a:off x="838470" y="1691561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</a:t>
            </a:r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 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: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{numerator},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{denominator}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 делать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?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/*...*/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5354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1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выполняет загрузку содержимого файла в память и возвращает результат в виде</a:t>
            </a:r>
            <a:r>
              <a:rPr lang="en-US" dirty="0"/>
              <a:t> vector&lt;char&gt;</a:t>
            </a:r>
            <a:endParaRPr lang="ru-RU" dirty="0"/>
          </a:p>
          <a:p>
            <a:pPr lvl="1"/>
            <a:r>
              <a:rPr lang="ru-RU" dirty="0"/>
              <a:t>Имя файла передается в виде параметра функции</a:t>
            </a:r>
            <a:endParaRPr lang="en-US" dirty="0"/>
          </a:p>
          <a:p>
            <a:r>
              <a:rPr lang="ru-RU" dirty="0"/>
              <a:t>Проанализировать код функции на предмет безопасности исключений</a:t>
            </a:r>
          </a:p>
          <a:p>
            <a:r>
              <a:rPr lang="ru-RU" dirty="0"/>
              <a:t>При наличии проблем с безопасностью предложить способы их исправления</a:t>
            </a:r>
          </a:p>
        </p:txBody>
      </p:sp>
    </p:spTree>
    <p:extLst>
      <p:ext uri="{BB962C8B-B14F-4D97-AF65-F5344CB8AC3E}">
        <p14:creationId xmlns:p14="http://schemas.microsoft.com/office/powerpoint/2010/main" val="133677424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551384" y="335845"/>
            <a:ext cx="10873208" cy="618630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");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Проверяем успешность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 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</a:t>
            </a:r>
            <a:r>
              <a:rPr lang="ru-RU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Ресайзим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буфер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–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));      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0, SEEK_SET); 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buf.data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(), 1,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Выходим и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                 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-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функция на языке 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C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28398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D1D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кода и возможные решения проблем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Нет возможности отличить ошибку открытия файла от считывания содержимого пустого файла</a:t>
            </a:r>
            <a:endParaRPr lang="en-US" dirty="0"/>
          </a:p>
          <a:p>
            <a:pPr lvl="1"/>
            <a:r>
              <a:rPr lang="ru-RU" dirty="0"/>
              <a:t>Решение: Бросать исключение при ошибке открытия файла</a:t>
            </a:r>
          </a:p>
          <a:p>
            <a:r>
              <a:rPr lang="ru-RU" dirty="0"/>
              <a:t>При выбросе исключения </a:t>
            </a:r>
            <a:r>
              <a:rPr lang="en-US" dirty="0" err="1"/>
              <a:t>bad_alloc</a:t>
            </a:r>
            <a:r>
              <a:rPr lang="ru-RU" dirty="0"/>
              <a:t> файл не будет закрыт</a:t>
            </a:r>
          </a:p>
          <a:p>
            <a:pPr lvl="1"/>
            <a:r>
              <a:rPr lang="ru-RU" dirty="0"/>
              <a:t>Возможные решения:</a:t>
            </a:r>
          </a:p>
          <a:p>
            <a:pPr lvl="2"/>
            <a:r>
              <a:rPr lang="ru-RU" dirty="0"/>
              <a:t>Явный перехват исключения с </a:t>
            </a:r>
            <a:r>
              <a:rPr lang="ru-RU" dirty="0" err="1"/>
              <a:t>перевыбросом</a:t>
            </a:r>
            <a:r>
              <a:rPr lang="ru-RU" dirty="0"/>
              <a:t> после закрытия</a:t>
            </a:r>
          </a:p>
          <a:p>
            <a:pPr lvl="2"/>
            <a:r>
              <a:rPr lang="en-US" dirty="0"/>
              <a:t>BOOST_SCOPE_EXIT/</a:t>
            </a:r>
            <a:r>
              <a:rPr lang="en-US" dirty="0" err="1">
                <a:hlinkClick r:id="rId3"/>
              </a:rPr>
              <a:t>gsl</a:t>
            </a:r>
            <a:r>
              <a:rPr lang="en-US" dirty="0">
                <a:hlinkClick r:id="rId3"/>
              </a:rPr>
              <a:t>::finally</a:t>
            </a:r>
            <a:endParaRPr lang="ru-RU" dirty="0"/>
          </a:p>
          <a:p>
            <a:pPr lvl="2"/>
            <a:r>
              <a:rPr lang="ru-RU" dirty="0"/>
              <a:t>Отказ от </a:t>
            </a:r>
            <a:r>
              <a:rPr lang="en-US" dirty="0"/>
              <a:t>FILE* </a:t>
            </a:r>
            <a:r>
              <a:rPr lang="ru-RU" dirty="0"/>
              <a:t>в пользу классов с поддержкой идиомы </a:t>
            </a:r>
            <a:r>
              <a:rPr lang="en-US" dirty="0">
                <a:hlinkClick r:id="rId4"/>
              </a:rPr>
              <a:t>RAII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1931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97346"/>
            <a:ext cx="9144000" cy="646330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ReadFileToVectorTryCatch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FILE *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0, SEEK_SET);</a:t>
            </a:r>
            <a:endParaRPr lang="ru-RU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())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catch 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bad_alloc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const&amp;)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ru-RU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0955523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472" y="151179"/>
            <a:ext cx="9144000" cy="655564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ReadFileToVectorScopeExit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BOOST_SCOPE_EXIT_ALL((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8487269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343472" y="0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#include &lt;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/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gsl_util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&gt;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ReadFileToVectorScopeExit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FILE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NULL;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fopen_s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"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rb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(!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 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runtime_error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("Failed to open file");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auto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closeOnExit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gsl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::finally([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]{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fclose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});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SEEK_END);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buf.resize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ftell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fseek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0, SEEK_SET);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1,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pFile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  <a:tab pos="10747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579452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01D06-3D9E-43F7-805C-1D17C7216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RAII (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esource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cquisition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s </a:t>
            </a:r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nitialization)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33285-2A19-4496-A442-8663835A5F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Идиома программирования, при которой владение ресурсом привязано к времени жизни объекта</a:t>
            </a:r>
          </a:p>
          <a:p>
            <a:pPr lvl="1"/>
            <a:r>
              <a:rPr lang="ru-RU" dirty="0"/>
              <a:t>Получение ресурса обычно выполняется в момент создания объекта, а освобождение – в момент разрушения</a:t>
            </a:r>
          </a:p>
          <a:p>
            <a:pPr lvl="1"/>
            <a:r>
              <a:rPr lang="ru-RU" dirty="0"/>
              <a:t>Если ресурс получить не удалось, объект не создаётся</a:t>
            </a:r>
          </a:p>
          <a:p>
            <a:r>
              <a:rPr lang="ru-RU" dirty="0"/>
              <a:t>Идиома гарантирует владение ресурсом между окончанием инициализации объекта и началом его разрушением</a:t>
            </a:r>
          </a:p>
        </p:txBody>
      </p:sp>
    </p:spTree>
    <p:extLst>
      <p:ext uri="{BB962C8B-B14F-4D97-AF65-F5344CB8AC3E}">
        <p14:creationId xmlns:p14="http://schemas.microsoft.com/office/powerpoint/2010/main" val="3787915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B549A7D-07AB-4225-A914-F6C11524C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полезная библиотека на языке </a:t>
            </a:r>
            <a:r>
              <a:rPr lang="en-US" dirty="0"/>
              <a:t>C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2AA0B94-CBF4-4A47-BA91-B80E84E8CBAB}"/>
              </a:ext>
            </a:extLst>
          </p:cNvPr>
          <p:cNvSpPr/>
          <p:nvPr/>
        </p:nvSpPr>
        <p:spPr>
          <a:xfrm>
            <a:off x="830114" y="2492896"/>
            <a:ext cx="1037845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UseResource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Удаляет ресурс. Если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==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nullptr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функиция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ничего не делает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resource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326129883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598A30-21DC-4758-8049-E1053A91B0E1}"/>
              </a:ext>
            </a:extLst>
          </p:cNvPr>
          <p:cNvSpPr/>
          <p:nvPr/>
        </p:nvSpPr>
        <p:spPr>
          <a:xfrm>
            <a:off x="0" y="1"/>
            <a:ext cx="1142459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ru-RU" sz="1600" dirty="0">
                <a:solidFill>
                  <a:srgbClr val="267F99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CreateResource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throw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runtime_error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create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resource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endParaRPr lang="ru-RU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: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other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}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noexcept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!=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DeleteResource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exchange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>
                <a:solidFill>
                  <a:srgbClr val="795E26"/>
                </a:solidFill>
                <a:latin typeface="Consolas" panose="020B0609020204030204" pitchFamily="49" charset="0"/>
              </a:rPr>
              <a:t>assert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UseResource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m_resource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8A33D98-8C81-4D71-A197-7DEF2B362765}"/>
              </a:ext>
            </a:extLst>
          </p:cNvPr>
          <p:cNvSpPr/>
          <p:nvPr/>
        </p:nvSpPr>
        <p:spPr>
          <a:xfrm>
            <a:off x="7608168" y="5445224"/>
            <a:ext cx="381642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ResourceHolder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Use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42164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332657"/>
            <a:ext cx="9144000" cy="532453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Создаем и настраиваем файл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Отключаем пропуск пробелов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file &gt;&gt;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noskipws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Копируем файл в массив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&lt;char&gt;(file),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istream_iterator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&lt;char&gt;()));</a:t>
            </a:r>
          </a:p>
          <a:p>
            <a:pPr>
              <a:tabLst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</a:tabLst>
            </a:pP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573009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0EDAB-A5C3-158F-89C0-03D96DE23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Ошибки в перегруженных операциях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BED6B-7D9D-C8A8-F9E3-20D13229E6D6}"/>
              </a:ext>
            </a:extLst>
          </p:cNvPr>
          <p:cNvSpPr txBox="1"/>
          <p:nvPr/>
        </p:nvSpPr>
        <p:spPr>
          <a:xfrm>
            <a:off x="838200" y="2276872"/>
            <a:ext cx="700844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    // </a:t>
            </a:r>
            <a:r>
              <a:rPr lang="ru-RU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Что делать?</a:t>
            </a:r>
            <a:endParaRPr lang="ru-RU" b="0" dirty="0">
              <a:solidFill>
                <a:srgbClr val="3B3B3B"/>
              </a:solidFill>
              <a:effectLst/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    }</a:t>
            </a:r>
          </a:p>
          <a:p>
            <a:r>
              <a:rPr lang="ru-RU" b="0" dirty="0">
                <a:solidFill>
                  <a:srgbClr val="3B3B3B"/>
                </a:solidFill>
                <a:effectLst/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850638270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620688"/>
            <a:ext cx="8892480" cy="594008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ReadFileToVectorFast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Открываем файл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ifstream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file;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file.exceptions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badbit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|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failbit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file.open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fileName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::binary);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Резервируем память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::end);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file.tellg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file.seekg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ios_base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::beg);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Читаем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file.read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(&amp;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buf.size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());</a:t>
            </a:r>
          </a:p>
          <a:p>
            <a:pPr>
              <a:tabLst>
                <a:tab pos="365125" algn="l"/>
                <a:tab pos="7080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 Возвращаем результат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buf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365125" algn="l"/>
                <a:tab pos="7080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0592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Класс </a:t>
            </a:r>
            <a:r>
              <a:rPr lang="en-US" dirty="0" err="1"/>
              <a:t>CMyString</a:t>
            </a:r>
            <a:r>
              <a:rPr lang="ru-RU" dirty="0"/>
              <a:t>, предназначенный для хранения строк, предоставляющий следующие операции</a:t>
            </a:r>
            <a:endParaRPr lang="en-US" dirty="0"/>
          </a:p>
          <a:p>
            <a:pPr lvl="1"/>
            <a:r>
              <a:rPr lang="ru-RU" dirty="0"/>
              <a:t>Конструкторы (по умолчанию, копирования, инициализирующий </a:t>
            </a:r>
            <a:r>
              <a:rPr lang="en-US" dirty="0"/>
              <a:t>C-style </a:t>
            </a:r>
            <a:r>
              <a:rPr lang="ru-RU" dirty="0"/>
              <a:t>строкой)</a:t>
            </a:r>
          </a:p>
          <a:p>
            <a:pPr lvl="1"/>
            <a:r>
              <a:rPr lang="ru-RU" dirty="0"/>
              <a:t>Деструктор</a:t>
            </a:r>
          </a:p>
          <a:p>
            <a:pPr lvl="1"/>
            <a:r>
              <a:rPr lang="ru-RU" dirty="0"/>
              <a:t>Доступ к массиву символов строки</a:t>
            </a:r>
          </a:p>
          <a:p>
            <a:pPr lvl="1"/>
            <a:r>
              <a:rPr lang="ru-RU" dirty="0"/>
              <a:t>Оператор присваивания</a:t>
            </a:r>
          </a:p>
          <a:p>
            <a:r>
              <a:rPr lang="ru-RU" dirty="0"/>
              <a:t>Проанализировать методы класса на предмет безопасности исключений</a:t>
            </a:r>
          </a:p>
          <a:p>
            <a:r>
              <a:rPr lang="ru-RU" dirty="0"/>
              <a:t>При наличии проблем предложить способы их устранения</a:t>
            </a:r>
          </a:p>
        </p:txBody>
      </p:sp>
    </p:spTree>
    <p:extLst>
      <p:ext uri="{BB962C8B-B14F-4D97-AF65-F5344CB8AC3E}">
        <p14:creationId xmlns:p14="http://schemas.microsoft.com/office/powerpoint/2010/main" val="95467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char[1]),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(0)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[0] = '\0’; 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(const 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strlen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other)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+ 1])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other.m_pChars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2763081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847528" y="1"/>
            <a:ext cx="8100392" cy="6524863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>
              <a:tabLst>
                <a:tab pos="182563" algn="l"/>
                <a:tab pos="365125" algn="l"/>
              </a:tabLst>
            </a:pP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const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GetStr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 + 1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82563" algn="l"/>
                <a:tab pos="365125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9185693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Проблемы с оператором =</a:t>
            </a:r>
          </a:p>
          <a:p>
            <a:pPr lvl="1"/>
            <a:r>
              <a:rPr lang="ru-RU" dirty="0"/>
              <a:t>Присваивание строки самой себе приведет к </a:t>
            </a:r>
            <a:r>
              <a:rPr lang="en-US" dirty="0"/>
              <a:t>UB</a:t>
            </a:r>
            <a:endParaRPr lang="ru-RU" dirty="0"/>
          </a:p>
          <a:p>
            <a:pPr lvl="2"/>
            <a:r>
              <a:rPr lang="ru-RU" dirty="0"/>
              <a:t>Решение: добавить проверку на </a:t>
            </a:r>
            <a:r>
              <a:rPr lang="ru-RU" dirty="0" err="1"/>
              <a:t>самоприсваивание</a:t>
            </a:r>
            <a:endParaRPr lang="ru-RU" dirty="0"/>
          </a:p>
          <a:p>
            <a:r>
              <a:rPr lang="ru-RU" dirty="0"/>
              <a:t>Выбрасывание исключения в операторе </a:t>
            </a:r>
            <a:r>
              <a:rPr lang="en-US" dirty="0"/>
              <a:t>new </a:t>
            </a:r>
            <a:r>
              <a:rPr lang="ru-RU" dirty="0"/>
              <a:t>приведет к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UB </a:t>
            </a:r>
            <a:r>
              <a:rPr lang="ru-RU" dirty="0"/>
              <a:t>при повторном вызове </a:t>
            </a:r>
            <a:r>
              <a:rPr lang="en-US" b="1" dirty="0"/>
              <a:t>delete [] </a:t>
            </a:r>
            <a:r>
              <a:rPr lang="en-US" b="1" dirty="0" err="1"/>
              <a:t>m_pChars</a:t>
            </a:r>
            <a:r>
              <a:rPr lang="en-US" b="1" dirty="0"/>
              <a:t> </a:t>
            </a:r>
            <a:r>
              <a:rPr lang="ru-RU" dirty="0"/>
              <a:t>в деструкторе</a:t>
            </a:r>
          </a:p>
          <a:p>
            <a:pPr lvl="1"/>
            <a:r>
              <a:rPr lang="ru-RU" dirty="0"/>
              <a:t>Невозможность использования экземпляра из-за нарушенных инвариантов</a:t>
            </a:r>
          </a:p>
        </p:txBody>
      </p:sp>
    </p:spTree>
    <p:extLst>
      <p:ext uri="{BB962C8B-B14F-4D97-AF65-F5344CB8AC3E}">
        <p14:creationId xmlns:p14="http://schemas.microsoft.com/office/powerpoint/2010/main" val="3480349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764705"/>
            <a:ext cx="8676456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char *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+ 1];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memcpy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s.m_pChars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+ 1);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endParaRPr lang="en-US" sz="24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 defTabSz="708025">
              <a:tabLst>
                <a:tab pos="182563" algn="l"/>
                <a:tab pos="365125" algn="l"/>
                <a:tab pos="549275" algn="l"/>
                <a:tab pos="70802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400108692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668016" y="1775714"/>
            <a:ext cx="8676456" cy="4524315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&amp; operator=(</a:t>
            </a:r>
            <a:r>
              <a:rPr lang="en-US" sz="2400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 const&amp; 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	// Защита от </a:t>
            </a:r>
            <a:r>
              <a:rPr lang="ru-RU" sz="2400" i="1" dirty="0" err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самоприсваивания</a:t>
            </a:r>
            <a:endParaRPr lang="ru-RU" sz="2400" i="1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if (this != &amp;s)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CMyString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(s);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endParaRPr lang="en-US" sz="2400" b="1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tmp.m_pChars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			std::swap(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400" b="1" dirty="0" err="1">
                <a:latin typeface="Consolas" panose="020B0609020204030204" pitchFamily="49" charset="0"/>
                <a:cs typeface="Courier New" pitchFamily="49" charset="0"/>
              </a:rPr>
              <a:t>tmp.m_size</a:t>
            </a:r>
            <a:r>
              <a:rPr lang="en-US" sz="2400" b="1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en-US" sz="2400" dirty="0">
                <a:latin typeface="Consolas" panose="020B0609020204030204" pitchFamily="49" charset="0"/>
                <a:cs typeface="Courier New" pitchFamily="49" charset="0"/>
              </a:rPr>
              <a:t>		return *this;</a:t>
            </a:r>
          </a:p>
          <a:p>
            <a:pPr>
              <a:tabLst>
                <a:tab pos="182563" algn="l"/>
                <a:tab pos="365125" algn="l"/>
                <a:tab pos="549275" algn="l"/>
                <a:tab pos="708025" algn="l"/>
                <a:tab pos="892175" algn="l"/>
              </a:tabLst>
            </a:pPr>
            <a:r>
              <a:rPr lang="ru-RU" sz="24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</p:txBody>
      </p:sp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Более компактный вариант</a:t>
            </a:r>
          </a:p>
        </p:txBody>
      </p:sp>
    </p:spTree>
    <p:extLst>
      <p:ext uri="{BB962C8B-B14F-4D97-AF65-F5344CB8AC3E}">
        <p14:creationId xmlns:p14="http://schemas.microsoft.com/office/powerpoint/2010/main" val="23428605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Исключения в конструкторе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Выброс исключения конструктором означает, что объект не был создан</a:t>
            </a:r>
          </a:p>
          <a:p>
            <a:pPr lvl="1"/>
            <a:r>
              <a:rPr lang="ru-RU" dirty="0"/>
              <a:t>Будут вызваны деструкторы сконструированных полей класса</a:t>
            </a:r>
          </a:p>
          <a:p>
            <a:pPr lvl="1"/>
            <a:r>
              <a:rPr lang="ru-RU" dirty="0"/>
              <a:t>Будут вызваны деструкторы базовых классов</a:t>
            </a:r>
          </a:p>
          <a:p>
            <a:pPr lvl="1"/>
            <a:r>
              <a:rPr lang="ru-RU" dirty="0"/>
              <a:t>Деструктор самого класса вызван не будет</a:t>
            </a:r>
            <a:endParaRPr lang="en-US" dirty="0"/>
          </a:p>
          <a:p>
            <a:r>
              <a:rPr lang="ru-RU" dirty="0"/>
              <a:t>При разработке конструктора необходимо учитывать данные особенности</a:t>
            </a:r>
          </a:p>
        </p:txBody>
      </p:sp>
    </p:spTree>
    <p:extLst>
      <p:ext uri="{BB962C8B-B14F-4D97-AF65-F5344CB8AC3E}">
        <p14:creationId xmlns:p14="http://schemas.microsoft.com/office/powerpoint/2010/main" val="11971126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</a:t>
            </a:r>
            <a:r>
              <a:rPr lang="en-US" dirty="0"/>
              <a:t>3</a:t>
            </a:r>
            <a:endParaRPr lang="ru-RU" dirty="0"/>
          </a:p>
        </p:txBody>
      </p:sp>
      <p:sp>
        <p:nvSpPr>
          <p:cNvPr id="6" name="Содержимое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конструкторе объекта выделяется память под 2 массива</a:t>
            </a:r>
          </a:p>
          <a:p>
            <a:r>
              <a:rPr lang="ru-RU" dirty="0"/>
              <a:t>В деструкторе память, занимаемая массивами, освобождается</a:t>
            </a:r>
          </a:p>
          <a:p>
            <a:r>
              <a:rPr lang="ru-RU" dirty="0"/>
              <a:t>Проанализировать код на предмет безопасности исключений</a:t>
            </a:r>
          </a:p>
          <a:p>
            <a:r>
              <a:rPr lang="ru-RU" dirty="0"/>
              <a:t>При наличии проблем предложить решения</a:t>
            </a:r>
          </a:p>
        </p:txBody>
      </p:sp>
    </p:spTree>
    <p:extLst>
      <p:ext uri="{BB962C8B-B14F-4D97-AF65-F5344CB8AC3E}">
        <p14:creationId xmlns:p14="http://schemas.microsoft.com/office/powerpoint/2010/main" val="72060991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207568" y="476673"/>
            <a:ext cx="7488832" cy="529375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char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(new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])	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~X()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>
              <a:tabLst>
                <a:tab pos="177800" algn="l"/>
                <a:tab pos="354013" algn="l"/>
                <a:tab pos="541338" algn="l"/>
              </a:tabLst>
            </a:pP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13704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8BE8A02-DE21-2C74-3312-8D0E110182B4}"/>
              </a:ext>
            </a:extLst>
          </p:cNvPr>
          <p:cNvSpPr txBox="1"/>
          <p:nvPr/>
        </p:nvSpPr>
        <p:spPr>
          <a:xfrm>
            <a:off x="623392" y="188640"/>
            <a:ext cx="765651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 }</a:t>
            </a:r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m_denominator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DF6292-B5B6-19D4-8EEA-E08B8DA65446}"/>
              </a:ext>
            </a:extLst>
          </p:cNvPr>
          <p:cNvSpPr txBox="1"/>
          <p:nvPr/>
        </p:nvSpPr>
        <p:spPr>
          <a:xfrm>
            <a:off x="623392" y="2564904"/>
            <a:ext cx="10759008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operator/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||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!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}; }</a:t>
            </a:r>
          </a:p>
          <a:p>
            <a:b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(),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            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rhs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GetNumerator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lhs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GetDenominator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};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Rational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b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IsValid</a:t>
            </a:r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       /* ... */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5783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 и их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Утечка памяти при исключении во время</a:t>
            </a:r>
            <a:br>
              <a:rPr lang="en-US" dirty="0"/>
            </a:br>
            <a:r>
              <a:rPr lang="en-US" b="1" dirty="0"/>
              <a:t>new </a:t>
            </a:r>
            <a:r>
              <a:rPr lang="en-US" b="1" dirty="0" err="1"/>
              <a:t>int</a:t>
            </a:r>
            <a:r>
              <a:rPr lang="en-US" b="1" dirty="0"/>
              <a:t> [</a:t>
            </a:r>
            <a:r>
              <a:rPr lang="en-US" b="1" dirty="0" err="1"/>
              <a:t>numInts</a:t>
            </a:r>
            <a:r>
              <a:rPr lang="en-US" b="1" dirty="0"/>
              <a:t>]</a:t>
            </a:r>
          </a:p>
          <a:p>
            <a:pPr lvl="1"/>
            <a:r>
              <a:rPr lang="ru-RU" dirty="0"/>
              <a:t>Ранее выделенная память </a:t>
            </a:r>
            <a:r>
              <a:rPr lang="en-US" b="1" dirty="0"/>
              <a:t>new char [</a:t>
            </a:r>
            <a:r>
              <a:rPr lang="en-US" b="1" dirty="0" err="1"/>
              <a:t>numChars</a:t>
            </a:r>
            <a:r>
              <a:rPr lang="en-US" b="1" dirty="0"/>
              <a:t>]</a:t>
            </a:r>
            <a:r>
              <a:rPr lang="ru-RU" dirty="0"/>
              <a:t> не будет освобождена</a:t>
            </a:r>
          </a:p>
          <a:p>
            <a:r>
              <a:rPr lang="ru-RU" dirty="0"/>
              <a:t>Возможные решения:</a:t>
            </a:r>
          </a:p>
          <a:p>
            <a:pPr lvl="1"/>
            <a:r>
              <a:rPr lang="ru-RU" dirty="0"/>
              <a:t>Перехват исключения </a:t>
            </a:r>
            <a:r>
              <a:rPr lang="en-US" dirty="0"/>
              <a:t>c </a:t>
            </a:r>
            <a:r>
              <a:rPr lang="ru-RU" dirty="0"/>
              <a:t>освобождением памяти и дальнейшим </a:t>
            </a:r>
            <a:r>
              <a:rPr lang="ru-RU" dirty="0" err="1"/>
              <a:t>перевыбросом</a:t>
            </a:r>
            <a:r>
              <a:rPr lang="ru-RU" dirty="0"/>
              <a:t> исключения</a:t>
            </a:r>
          </a:p>
          <a:p>
            <a:pPr lvl="1"/>
            <a:r>
              <a:rPr lang="ru-RU" dirty="0"/>
              <a:t>Использование контейнеров с поддержкой идиомы </a:t>
            </a:r>
            <a:r>
              <a:rPr lang="en-US" dirty="0"/>
              <a:t>RAII</a:t>
            </a:r>
            <a:r>
              <a:rPr lang="ru-RU" dirty="0"/>
              <a:t> вместо обычных массивов</a:t>
            </a:r>
          </a:p>
        </p:txBody>
      </p:sp>
    </p:spTree>
    <p:extLst>
      <p:ext uri="{BB962C8B-B14F-4D97-AF65-F5344CB8AC3E}">
        <p14:creationId xmlns:p14="http://schemas.microsoft.com/office/powerpoint/2010/main" val="213115873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631504" y="44625"/>
            <a:ext cx="8964488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X_fixed1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X_fixed1(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try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char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 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[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catch (exception const&amp;)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{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	throw;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}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~X_fixed1()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82150908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60512" y="-27384"/>
            <a:ext cx="9144000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X_fixed2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X_fixed2(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try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),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nullptr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char[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= new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[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];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catch (exception const&amp;)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throw;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~X_fixed2()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	delete []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char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*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426942789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95600" y="1582341"/>
            <a:ext cx="6912768" cy="378565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X_fixed3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X_fixed3(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size_t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numChars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,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numInts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private: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vector&lt;char&gt;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m_chars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vector&lt;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&gt;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m_ints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31589687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Умные указатели и </a:t>
            </a:r>
            <a:r>
              <a:rPr lang="en-US" dirty="0"/>
              <a:t>RAII </a:t>
            </a:r>
            <a:r>
              <a:rPr lang="ru-RU" dirty="0"/>
              <a:t>контейнеры – не панацея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Использование умных указателей и контейнеров не гарантирует безопасного к возникновению исключений кода</a:t>
            </a:r>
          </a:p>
          <a:p>
            <a:pPr lvl="1"/>
            <a:r>
              <a:rPr lang="ru-RU" dirty="0"/>
              <a:t>Можно добиться гарантии базовой или минимальной безопасности исключений</a:t>
            </a:r>
          </a:p>
          <a:p>
            <a:r>
              <a:rPr lang="ru-RU" dirty="0"/>
              <a:t>Строгая гарантия безопасности исключений может потребовать внесения изменений в архитектуру класса</a:t>
            </a:r>
          </a:p>
        </p:txBody>
      </p:sp>
    </p:spTree>
    <p:extLst>
      <p:ext uri="{BB962C8B-B14F-4D97-AF65-F5344CB8AC3E}">
        <p14:creationId xmlns:p14="http://schemas.microsoft.com/office/powerpoint/2010/main" val="39432965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524000" y="1"/>
            <a:ext cx="9144000" cy="674030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class Stack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// </a:t>
            </a:r>
            <a:r>
              <a:rPr lang="ru-RU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Элемент списка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struct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Item : boost::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Item(T const&amp; v,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</a:t>
            </a:r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const&amp; p)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:value(v)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,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(p){}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T value;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};</a:t>
            </a:r>
          </a:p>
          <a:p>
            <a:pPr defTabSz="180975"/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typedef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&lt;Item&gt;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ItemPtr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public: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Stack(const Stack&amp;) = delete;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Stack&amp; operator=(const Stack&amp;) = delete;</a:t>
            </a:r>
            <a:endParaRPr lang="ru-RU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bool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		return !</a:t>
            </a:r>
            <a:r>
              <a:rPr lang="en-US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ru-RU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</p:txBody>
      </p:sp>
    </p:spTree>
    <p:extLst>
      <p:ext uri="{BB962C8B-B14F-4D97-AF65-F5344CB8AC3E}">
        <p14:creationId xmlns:p14="http://schemas.microsoft.com/office/powerpoint/2010/main" val="18724082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404664"/>
            <a:ext cx="8712968" cy="6247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Помещение элемента на вершину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void Push(T const&amp; value)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make_shared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&lt;Item&gt;(value,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	//</a:t>
            </a:r>
            <a:r>
              <a:rPr lang="ru-RU" sz="2000" i="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urier New" pitchFamily="49" charset="0"/>
              </a:rPr>
              <a:t> Извлечение элемента с вершины стека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T Pop()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T result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	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return result;</a:t>
            </a:r>
          </a:p>
          <a:p>
            <a:pPr defTabSz="180975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180975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275595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Анализ проблем и пути решения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Выброс исключения при возврате копии временной переменной в методе </a:t>
            </a:r>
            <a:r>
              <a:rPr lang="en-US" b="1" dirty="0"/>
              <a:t>Pop</a:t>
            </a:r>
            <a:r>
              <a:rPr lang="ru-RU" dirty="0"/>
              <a:t> приведет к нарушению семантики </a:t>
            </a:r>
            <a:r>
              <a:rPr lang="en-US" dirty="0"/>
              <a:t>Commit-or-Rollback</a:t>
            </a:r>
          </a:p>
          <a:p>
            <a:pPr lvl="1"/>
            <a:r>
              <a:rPr lang="ru-RU" dirty="0"/>
              <a:t>Элемент из списка удалится, хотя вернуть значение не получилось</a:t>
            </a:r>
          </a:p>
          <a:p>
            <a:r>
              <a:rPr lang="ru-RU" dirty="0"/>
              <a:t>Варианты решения:</a:t>
            </a:r>
          </a:p>
          <a:p>
            <a:pPr lvl="1"/>
            <a:r>
              <a:rPr lang="ru-RU" dirty="0"/>
              <a:t>Снятие элемента с вершины с возвратом значения через выходной параметр</a:t>
            </a:r>
          </a:p>
          <a:p>
            <a:pPr lvl="2"/>
            <a:r>
              <a:rPr lang="ru-RU" dirty="0"/>
              <a:t>Требуется предварительно сконструировать объект-приемник</a:t>
            </a:r>
            <a:endParaRPr lang="en-US" dirty="0"/>
          </a:p>
          <a:p>
            <a:pPr lvl="1"/>
            <a:r>
              <a:rPr lang="ru-RU" dirty="0"/>
              <a:t>Снятие элемента с вершины с возвратом значения через </a:t>
            </a:r>
            <a:r>
              <a:rPr lang="en-US" b="1" dirty="0" err="1"/>
              <a:t>shared_ptr</a:t>
            </a:r>
            <a:endParaRPr lang="ru-RU" b="1" dirty="0"/>
          </a:p>
          <a:p>
            <a:pPr lvl="1"/>
            <a:r>
              <a:rPr lang="ru-RU" dirty="0"/>
              <a:t>Разделение метода </a:t>
            </a:r>
            <a:r>
              <a:rPr lang="en-US" b="1" dirty="0"/>
              <a:t>Pop</a:t>
            </a:r>
            <a:r>
              <a:rPr lang="en-US" dirty="0"/>
              <a:t> </a:t>
            </a:r>
            <a:r>
              <a:rPr lang="ru-RU" dirty="0"/>
              <a:t>на 2 операции</a:t>
            </a:r>
          </a:p>
          <a:p>
            <a:pPr lvl="2"/>
            <a:r>
              <a:rPr lang="ru-RU" dirty="0"/>
              <a:t>Получение копии элемента, находящейся на вершине стека</a:t>
            </a:r>
          </a:p>
          <a:p>
            <a:pPr lvl="2"/>
            <a:r>
              <a:rPr lang="ru-RU" dirty="0"/>
              <a:t>Снятие элемента с вершины</a:t>
            </a:r>
          </a:p>
          <a:p>
            <a:pPr lvl="2"/>
            <a:endParaRPr lang="ru-RU" dirty="0"/>
          </a:p>
          <a:p>
            <a:pPr lvl="2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38512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919536" y="1"/>
            <a:ext cx="8208912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StackFixed1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Pop(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 &amp; value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value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StackFixed1&lt;string&gt;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 top;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(top);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937888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"/>
            <a:ext cx="8784976" cy="6863417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class StackFixed2 : boost::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…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unique_ptr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 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Pop()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auto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make_unique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&lt;T&gt;(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return 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pValue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…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en-US" sz="20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StackFixed2&lt;string&gt;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stringStack.Push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*</a:t>
            </a:r>
            <a:r>
              <a:rPr lang="en-US" sz="2000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ru-RU" sz="2000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8683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76BD7-F584-AC61-E40B-13EF2D14B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Нелокальная обработка ошибок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F57E032-C1D3-3BE1-1FED-2E7ABAE6F4AD}"/>
              </a:ext>
            </a:extLst>
          </p:cNvPr>
          <p:cNvSpPr/>
          <p:nvPr/>
        </p:nvSpPr>
        <p:spPr>
          <a:xfrm>
            <a:off x="838200" y="2060848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Foo()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5F8D3D-7D95-EC77-7D68-1229951DA48F}"/>
              </a:ext>
            </a:extLst>
          </p:cNvPr>
          <p:cNvSpPr/>
          <p:nvPr/>
        </p:nvSpPr>
        <p:spPr>
          <a:xfrm>
            <a:off x="838200" y="350100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65FDCC9-380C-3224-287B-214A20AB2F6E}"/>
              </a:ext>
            </a:extLst>
          </p:cNvPr>
          <p:cNvSpPr/>
          <p:nvPr/>
        </p:nvSpPr>
        <p:spPr>
          <a:xfrm>
            <a:off x="4799856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E03C780-F88D-E546-0F42-5A5FFC9DA07C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1414264" y="2924944"/>
            <a:ext cx="0" cy="57606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ECC83DA8-B2E9-1372-8DF9-40A2202DCCE2}"/>
              </a:ext>
            </a:extLst>
          </p:cNvPr>
          <p:cNvSpPr/>
          <p:nvPr/>
        </p:nvSpPr>
        <p:spPr>
          <a:xfrm>
            <a:off x="83820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Bar()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98F6058-0E2A-3004-414E-D42028F66823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1414264" y="4365105"/>
            <a:ext cx="0" cy="6083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A6284BC4-7231-3EF2-7975-99B5D433BC4E}"/>
              </a:ext>
            </a:extLst>
          </p:cNvPr>
          <p:cNvSpPr/>
          <p:nvPr/>
        </p:nvSpPr>
        <p:spPr>
          <a:xfrm>
            <a:off x="2855640" y="4973469"/>
            <a:ext cx="1152128" cy="86409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Baz()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3ECEAA7-0551-BD23-DFC5-079CBC462C89}"/>
              </a:ext>
            </a:extLst>
          </p:cNvPr>
          <p:cNvCxnSpPr>
            <a:cxnSpLocks/>
            <a:stCxn id="11" idx="3"/>
            <a:endCxn id="17" idx="1"/>
          </p:cNvCxnSpPr>
          <p:nvPr/>
        </p:nvCxnSpPr>
        <p:spPr>
          <a:xfrm>
            <a:off x="1990328" y="5405517"/>
            <a:ext cx="8653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41381BE-FF06-2A5B-BA9D-B6FDA6411868}"/>
              </a:ext>
            </a:extLst>
          </p:cNvPr>
          <p:cNvCxnSpPr>
            <a:cxnSpLocks/>
            <a:stCxn id="17" idx="3"/>
            <a:endCxn id="7" idx="1"/>
          </p:cNvCxnSpPr>
          <p:nvPr/>
        </p:nvCxnSpPr>
        <p:spPr>
          <a:xfrm>
            <a:off x="4007768" y="5405517"/>
            <a:ext cx="7920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Multiplication Sign 23">
            <a:extLst>
              <a:ext uri="{FF2B5EF4-FFF2-40B4-BE49-F238E27FC236}">
                <a16:creationId xmlns:a16="http://schemas.microsoft.com/office/drawing/2014/main" id="{92636993-E0F9-CCCD-DD07-90A7C7288228}"/>
              </a:ext>
            </a:extLst>
          </p:cNvPr>
          <p:cNvSpPr/>
          <p:nvPr/>
        </p:nvSpPr>
        <p:spPr>
          <a:xfrm>
            <a:off x="5624527" y="4797152"/>
            <a:ext cx="360040" cy="360040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BE8D62B-EBC8-2E25-13CD-37DD063140F3}"/>
              </a:ext>
            </a:extLst>
          </p:cNvPr>
          <p:cNvCxnSpPr>
            <a:stCxn id="7" idx="0"/>
            <a:endCxn id="6" idx="3"/>
          </p:cNvCxnSpPr>
          <p:nvPr/>
        </p:nvCxnSpPr>
        <p:spPr>
          <a:xfrm rot="16200000" flipV="1">
            <a:off x="3162918" y="2760467"/>
            <a:ext cx="1040412" cy="3385592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17241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1" grpId="0" animBg="1"/>
      <p:bldP spid="17" grpId="0" animBg="1"/>
      <p:bldP spid="24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24000" y="1"/>
            <a:ext cx="8712968" cy="563231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template &lt;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typename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T&gt;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class StackFixed3 : boost::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noncopyable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void Pop()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 =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pNext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const T&amp;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GetTop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()const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if (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IsEmpty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())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	throw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logic_error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("Stack is empty");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	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return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m_pTop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-&gt;value;</a:t>
            </a: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	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…</a:t>
            </a:r>
            <a:endParaRPr lang="ru-RU" sz="2000" b="1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};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6816080" y="4609211"/>
            <a:ext cx="5220072" cy="224676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void Test()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StackFixed3&lt;string&gt; stack;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stack.Push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("Hello");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cout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stack.GetTop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 &lt;&lt; </a:t>
            </a:r>
            <a:r>
              <a:rPr lang="en-US" sz="2000" b="1" dirty="0" err="1">
                <a:latin typeface="Consolas" panose="020B0609020204030204" pitchFamily="49" charset="0"/>
                <a:cs typeface="Courier New" pitchFamily="49" charset="0"/>
              </a:rPr>
              <a:t>endl</a:t>
            </a:r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r>
              <a:rPr lang="en-US" sz="2000" b="1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2000" b="1" dirty="0" err="1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stringStack.Pop</a:t>
            </a:r>
            <a:r>
              <a:rPr lang="en-US" sz="2000" b="1" dirty="0">
                <a:solidFill>
                  <a:srgbClr val="FF0000"/>
                </a:solidFill>
                <a:latin typeface="Consolas" panose="020B0609020204030204" pitchFamily="49" charset="0"/>
                <a:cs typeface="Courier New" pitchFamily="49" charset="0"/>
              </a:rPr>
              <a:t>();</a:t>
            </a:r>
            <a:endParaRPr lang="ru-RU" sz="2000" b="1" dirty="0">
              <a:solidFill>
                <a:srgbClr val="FF0000"/>
              </a:solidFill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ru-RU" sz="2000" b="1" dirty="0">
                <a:latin typeface="Consolas" panose="020B0609020204030204" pitchFamily="49" charset="0"/>
                <a:cs typeface="Courier New" pitchFamily="49" charset="0"/>
              </a:rPr>
              <a:t>}</a:t>
            </a:r>
            <a:endParaRPr lang="en-US" sz="2000" b="1" dirty="0">
              <a:latin typeface="Consolas" panose="020B0609020204030204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786008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4. Не все так просто с </a:t>
            </a:r>
            <a:r>
              <a:rPr lang="en-US" dirty="0" err="1"/>
              <a:t>shared_ptr</a:t>
            </a:r>
            <a:r>
              <a:rPr lang="en-US" dirty="0"/>
              <a:t>/</a:t>
            </a:r>
            <a:r>
              <a:rPr lang="en-US" dirty="0" err="1"/>
              <a:t>unique_ptr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принимает пару аргументов, являющихся умными указателями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на некоторые типы</a:t>
            </a:r>
          </a:p>
          <a:p>
            <a:r>
              <a:rPr lang="ru-RU" dirty="0"/>
              <a:t>Проанализировать код, вызывающий данную функцию на безопасность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70579844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127448" y="2276873"/>
            <a:ext cx="9036496" cy="40318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X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class Y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{};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using namespace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std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;</a:t>
            </a:r>
          </a:p>
          <a:p>
            <a:pPr defTabSz="266700"/>
            <a:endParaRPr lang="en-US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void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&lt;X&gt; const&amp; x,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&lt;Y&gt; const&amp; y)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// Внутренности нас не интересуют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endParaRPr lang="ru-RU" sz="1600" dirty="0">
              <a:latin typeface="Consolas" panose="020B0609020204030204" pitchFamily="49" charset="0"/>
              <a:cs typeface="Courier New" pitchFamily="49" charset="0"/>
            </a:endParaRPr>
          </a:p>
          <a:p>
            <a:pPr defTabSz="266700"/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main(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argc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, char* 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argv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[])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{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 err="1">
                <a:latin typeface="Consolas" panose="020B0609020204030204" pitchFamily="49" charset="0"/>
                <a:cs typeface="Courier New" pitchFamily="49" charset="0"/>
              </a:rPr>
              <a:t>DoSomething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&lt;X&gt;(new X), </a:t>
            </a:r>
            <a:r>
              <a:rPr lang="en-US" sz="1600" b="1" dirty="0" err="1">
                <a:latin typeface="Consolas" panose="020B0609020204030204" pitchFamily="49" charset="0"/>
                <a:cs typeface="Courier New" pitchFamily="49" charset="0"/>
              </a:rPr>
              <a:t>shared_ptr</a:t>
            </a:r>
            <a:r>
              <a:rPr lang="en-US" sz="1600" b="1" dirty="0">
                <a:latin typeface="Consolas" panose="020B0609020204030204" pitchFamily="49" charset="0"/>
                <a:cs typeface="Courier New" pitchFamily="49" charset="0"/>
              </a:rPr>
              <a:t>&lt;Y&gt;(new Y));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	</a:t>
            </a:r>
            <a:r>
              <a:rPr lang="en-US" sz="1600" dirty="0">
                <a:latin typeface="Consolas" panose="020B0609020204030204" pitchFamily="49" charset="0"/>
                <a:cs typeface="Courier New" pitchFamily="49" charset="0"/>
              </a:rPr>
              <a:t>return 0;</a:t>
            </a:r>
          </a:p>
          <a:p>
            <a:pPr defTabSz="266700"/>
            <a:r>
              <a:rPr lang="ru-RU" sz="1600" dirty="0">
                <a:latin typeface="Consolas" panose="020B0609020204030204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6" name="Заголовок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кода</a:t>
            </a:r>
          </a:p>
        </p:txBody>
      </p:sp>
    </p:spTree>
    <p:extLst>
      <p:ext uri="{BB962C8B-B14F-4D97-AF65-F5344CB8AC3E}">
        <p14:creationId xmlns:p14="http://schemas.microsoft.com/office/powerpoint/2010/main" val="1236749596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Имеющиеся проблемы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не</a:t>
            </a:r>
            <a:r>
              <a:rPr lang="en-US" dirty="0"/>
              <a:t> </a:t>
            </a:r>
            <a:r>
              <a:rPr lang="ru-RU" dirty="0"/>
              <a:t>определен порядок вычисления значений аргументов функций</a:t>
            </a:r>
          </a:p>
          <a:p>
            <a:pPr lvl="1"/>
            <a:r>
              <a:rPr lang="ru-RU" dirty="0"/>
              <a:t>Дополнительные возможности для оптимизации</a:t>
            </a:r>
          </a:p>
          <a:p>
            <a:pPr lvl="1"/>
            <a:r>
              <a:rPr lang="ru-RU" dirty="0"/>
              <a:t>Создание </a:t>
            </a:r>
            <a:r>
              <a:rPr lang="en-US" dirty="0" err="1"/>
              <a:t>shared_ptr</a:t>
            </a:r>
            <a:r>
              <a:rPr lang="en-US" dirty="0"/>
              <a:t> </a:t>
            </a:r>
            <a:r>
              <a:rPr lang="ru-RU" dirty="0"/>
              <a:t>может произойти после создания объектов в куче, например, при вычислении:</a:t>
            </a:r>
          </a:p>
          <a:p>
            <a:pPr lvl="2"/>
            <a:r>
              <a:rPr lang="en-US" dirty="0"/>
              <a:t>new X</a:t>
            </a:r>
          </a:p>
          <a:p>
            <a:pPr lvl="2"/>
            <a:r>
              <a:rPr lang="en-US" dirty="0">
                <a:solidFill>
                  <a:srgbClr val="FF0000"/>
                </a:solidFill>
              </a:rPr>
              <a:t>new Y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&lt;X&gt;</a:t>
            </a:r>
          </a:p>
          <a:p>
            <a:pPr lvl="2"/>
            <a:r>
              <a:rPr lang="en-US" dirty="0" err="1"/>
              <a:t>shared_ptr</a:t>
            </a:r>
            <a:r>
              <a:rPr lang="en-US" dirty="0"/>
              <a:t>&lt;Y&gt;</a:t>
            </a:r>
            <a:endParaRPr lang="ru-RU" dirty="0"/>
          </a:p>
          <a:p>
            <a:pPr lvl="1"/>
            <a:r>
              <a:rPr lang="ru-RU" dirty="0"/>
              <a:t>При выбросе исключения во время </a:t>
            </a:r>
            <a:r>
              <a:rPr lang="en-US" dirty="0">
                <a:solidFill>
                  <a:srgbClr val="FF0000"/>
                </a:solidFill>
              </a:rPr>
              <a:t>new Y</a:t>
            </a:r>
            <a:r>
              <a:rPr lang="ru-RU" dirty="0">
                <a:solidFill>
                  <a:srgbClr val="FF0000"/>
                </a:solidFill>
              </a:rPr>
              <a:t> </a:t>
            </a:r>
            <a:r>
              <a:rPr lang="ru-RU" dirty="0"/>
              <a:t>память, выделенная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new X</a:t>
            </a:r>
            <a:r>
              <a:rPr lang="ru-RU" dirty="0"/>
              <a:t>, освобождена не будет</a:t>
            </a:r>
          </a:p>
        </p:txBody>
      </p:sp>
    </p:spTree>
    <p:extLst>
      <p:ext uri="{BB962C8B-B14F-4D97-AF65-F5344CB8AC3E}">
        <p14:creationId xmlns:p14="http://schemas.microsoft.com/office/powerpoint/2010/main" val="4206450396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ru-RU" dirty="0"/>
              <a:t>Возможные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Решение 1: Создать временные переменные типа </a:t>
            </a:r>
            <a:r>
              <a:rPr lang="en-US" dirty="0" err="1"/>
              <a:t>shared_ptr</a:t>
            </a:r>
            <a:r>
              <a:rPr lang="ru-RU" dirty="0"/>
              <a:t> и передать их в виде аргументов</a:t>
            </a:r>
          </a:p>
          <a:p>
            <a:pPr lvl="1"/>
            <a:r>
              <a:rPr lang="en-US" dirty="0" err="1"/>
              <a:t>shared_ptr</a:t>
            </a:r>
            <a:r>
              <a:rPr lang="en-US" dirty="0"/>
              <a:t>&lt;X&gt; x(new X);</a:t>
            </a:r>
            <a:br>
              <a:rPr lang="en-US" dirty="0"/>
            </a:br>
            <a:r>
              <a:rPr lang="en-US" dirty="0" err="1"/>
              <a:t>shared_ptr</a:t>
            </a:r>
            <a:r>
              <a:rPr lang="en-US" dirty="0"/>
              <a:t>&lt;Y&gt; y(new Y);</a:t>
            </a:r>
            <a:br>
              <a:rPr lang="en-US" dirty="0"/>
            </a:br>
            <a:r>
              <a:rPr lang="en-US" dirty="0" err="1"/>
              <a:t>DoSomething</a:t>
            </a:r>
            <a:r>
              <a:rPr lang="en-US" dirty="0"/>
              <a:t>(x, y);</a:t>
            </a:r>
            <a:endParaRPr lang="ru-RU" dirty="0"/>
          </a:p>
          <a:p>
            <a:pPr lvl="1"/>
            <a:r>
              <a:rPr lang="ru-RU" dirty="0"/>
              <a:t>Недостаток: лишние переменные</a:t>
            </a:r>
            <a:endParaRPr lang="en-US" dirty="0"/>
          </a:p>
          <a:p>
            <a:r>
              <a:rPr lang="ru-RU" dirty="0"/>
              <a:t>Решение 2: использовать функцию </a:t>
            </a:r>
            <a:r>
              <a:rPr lang="en-US" dirty="0" err="1"/>
              <a:t>make_shared</a:t>
            </a:r>
            <a:endParaRPr lang="en-US" dirty="0"/>
          </a:p>
          <a:p>
            <a:pPr lvl="1"/>
            <a:r>
              <a:rPr lang="en-US" dirty="0" err="1"/>
              <a:t>DoSomething</a:t>
            </a:r>
            <a:r>
              <a:rPr lang="en-US" dirty="0"/>
              <a:t>(</a:t>
            </a:r>
            <a:r>
              <a:rPr lang="en-US" dirty="0" err="1"/>
              <a:t>make_shared</a:t>
            </a:r>
            <a:r>
              <a:rPr lang="en-US" dirty="0"/>
              <a:t>&lt;X&gt;(), </a:t>
            </a:r>
            <a:r>
              <a:rPr lang="en-US" dirty="0" err="1"/>
              <a:t>make_shared</a:t>
            </a:r>
            <a:r>
              <a:rPr lang="en-US" dirty="0"/>
              <a:t>&lt;Y&gt;</a:t>
            </a:r>
            <a:r>
              <a:rPr lang="ru-RU" dirty="0"/>
              <a:t>())</a:t>
            </a:r>
            <a:r>
              <a:rPr lang="en-US" dirty="0"/>
              <a:t>;</a:t>
            </a:r>
          </a:p>
          <a:p>
            <a:pPr lvl="1"/>
            <a:r>
              <a:rPr lang="ru-RU" dirty="0"/>
              <a:t>Достоинства: </a:t>
            </a:r>
          </a:p>
          <a:p>
            <a:pPr lvl="2"/>
            <a:r>
              <a:rPr lang="ru-RU" dirty="0"/>
              <a:t>Меньше кода</a:t>
            </a:r>
          </a:p>
          <a:p>
            <a:pPr lvl="2"/>
            <a:r>
              <a:rPr lang="ru-RU" dirty="0"/>
              <a:t>Выше быстродействие (память в куче выделяется один раз сразу для хранения как самого объекта, так и счетчика)</a:t>
            </a:r>
            <a:endParaRPr lang="en-US" dirty="0"/>
          </a:p>
          <a:p>
            <a:pPr lvl="1"/>
            <a:r>
              <a:rPr lang="ru-RU" dirty="0"/>
              <a:t>Недостаток:</a:t>
            </a:r>
          </a:p>
          <a:p>
            <a:pPr lvl="2"/>
            <a:r>
              <a:rPr lang="ru-RU" dirty="0"/>
              <a:t>Т.к. объект хранится вместе со счетчиком, он будет занимать память (будучи уже разрушен), пока существуют </a:t>
            </a:r>
            <a:r>
              <a:rPr lang="en-US" dirty="0"/>
              <a:t>weak-</a:t>
            </a:r>
            <a:r>
              <a:rPr lang="ru-RU" dirty="0"/>
              <a:t>ссылки</a:t>
            </a:r>
          </a:p>
        </p:txBody>
      </p:sp>
    </p:spTree>
    <p:extLst>
      <p:ext uri="{BB962C8B-B14F-4D97-AF65-F5344CB8AC3E}">
        <p14:creationId xmlns:p14="http://schemas.microsoft.com/office/powerpoint/2010/main" val="1463342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Как сделать класс безопасным к возникновению исключений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Внутри каждого метода выделить фрагменты, которые могут выбросить исключение</a:t>
            </a:r>
          </a:p>
          <a:p>
            <a:pPr lvl="1"/>
            <a:r>
              <a:rPr lang="ru-RU" dirty="0"/>
              <a:t>Оценить последствия исключений</a:t>
            </a:r>
          </a:p>
          <a:p>
            <a:r>
              <a:rPr lang="ru-RU" dirty="0"/>
              <a:t>Реорганизовать код функции или метода так, чтобы исключения не выбрасывались в процессе изменения состояния объекта (программы)</a:t>
            </a:r>
          </a:p>
          <a:p>
            <a:r>
              <a:rPr lang="ru-RU" dirty="0"/>
              <a:t>После выполнения подготовительных операций можно изменить состояние, используя операции, не выбрасывающие исключений</a:t>
            </a:r>
          </a:p>
        </p:txBody>
      </p:sp>
    </p:spTree>
    <p:extLst>
      <p:ext uri="{BB962C8B-B14F-4D97-AF65-F5344CB8AC3E}">
        <p14:creationId xmlns:p14="http://schemas.microsoft.com/office/powerpoint/2010/main" val="17274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Общие рекомендации по разработке </a:t>
            </a:r>
            <a:r>
              <a:rPr lang="en-US" dirty="0"/>
              <a:t>Exception-Safe</a:t>
            </a:r>
            <a:r>
              <a:rPr lang="ru-RU" dirty="0"/>
              <a:t> кода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Стремиться к сокращению размеров методов/функций</a:t>
            </a:r>
          </a:p>
          <a:p>
            <a:pPr lvl="1"/>
            <a:r>
              <a:rPr lang="ru-RU" dirty="0"/>
              <a:t>Один метод – одна задача</a:t>
            </a:r>
          </a:p>
          <a:p>
            <a:r>
              <a:rPr lang="ru-RU" dirty="0"/>
              <a:t>Использовать надежные механизмы</a:t>
            </a:r>
          </a:p>
          <a:p>
            <a:pPr lvl="1"/>
            <a:r>
              <a:rPr lang="en-US" dirty="0"/>
              <a:t>RAII, Smart Pointers, </a:t>
            </a:r>
            <a:r>
              <a:rPr lang="ru-RU" dirty="0"/>
              <a:t>надежные библиотеки</a:t>
            </a:r>
          </a:p>
          <a:p>
            <a:r>
              <a:rPr lang="ru-RU" dirty="0"/>
              <a:t>В </a:t>
            </a:r>
            <a:r>
              <a:rPr lang="en-US" dirty="0"/>
              <a:t>unit-</a:t>
            </a:r>
            <a:r>
              <a:rPr lang="ru-RU" dirty="0"/>
              <a:t>тестах моделировать наиболее вероятные проблемные ситуации</a:t>
            </a:r>
          </a:p>
          <a:p>
            <a:pPr lvl="1"/>
            <a:r>
              <a:rPr lang="en-US" dirty="0"/>
              <a:t>Mock-</a:t>
            </a:r>
            <a:r>
              <a:rPr lang="ru-RU" dirty="0"/>
              <a:t>объекты, бросающие исключения</a:t>
            </a:r>
          </a:p>
          <a:p>
            <a:pPr lvl="1"/>
            <a:r>
              <a:rPr lang="ru-RU" dirty="0"/>
              <a:t>Симуляция ошибок, некорректные входные данные</a:t>
            </a:r>
          </a:p>
          <a:p>
            <a:r>
              <a:rPr lang="ru-RU" dirty="0"/>
              <a:t>Использование вспомогательных инструментов</a:t>
            </a:r>
          </a:p>
          <a:p>
            <a:pPr lvl="1"/>
            <a:r>
              <a:rPr lang="ru-RU" dirty="0"/>
              <a:t>Статический и динамический анализ кода</a:t>
            </a:r>
          </a:p>
          <a:p>
            <a:pPr lvl="1"/>
            <a:r>
              <a:rPr lang="ru-RU" dirty="0"/>
              <a:t>Детекторы утечек памяти</a:t>
            </a:r>
          </a:p>
        </p:txBody>
      </p:sp>
    </p:spTree>
    <p:extLst>
      <p:ext uri="{BB962C8B-B14F-4D97-AF65-F5344CB8AC3E}">
        <p14:creationId xmlns:p14="http://schemas.microsoft.com/office/powerpoint/2010/main" val="3321535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Understanding C++ Streams and Stream Buffers</a:t>
            </a:r>
            <a:endParaRPr lang="ru-RU" dirty="0"/>
          </a:p>
          <a:p>
            <a:r>
              <a:rPr lang="en-US" dirty="0">
                <a:hlinkClick r:id="rId4"/>
              </a:rPr>
              <a:t>Resource Acquisition Is Initialization</a:t>
            </a:r>
            <a:endParaRPr lang="en-US" dirty="0"/>
          </a:p>
          <a:p>
            <a:r>
              <a:rPr lang="en-US" dirty="0">
                <a:hlinkClick r:id="rId5"/>
              </a:rPr>
              <a:t>Exception Safety in Generic Components</a:t>
            </a:r>
            <a:endParaRPr lang="en-US" dirty="0"/>
          </a:p>
          <a:p>
            <a:r>
              <a:rPr lang="en-US" dirty="0">
                <a:hlinkClick r:id="rId6"/>
              </a:rPr>
              <a:t>Exception Safety</a:t>
            </a:r>
            <a:endParaRPr lang="en-US" dirty="0"/>
          </a:p>
          <a:p>
            <a:r>
              <a:rPr lang="ru-RU" dirty="0">
                <a:hlinkClick r:id="rId7"/>
              </a:rPr>
              <a:t>Инвариант (программирование)</a:t>
            </a:r>
            <a:endParaRPr lang="ru-RU" dirty="0"/>
          </a:p>
          <a:p>
            <a:r>
              <a:rPr lang="en-US" dirty="0">
                <a:hlinkClick r:id="rId8"/>
              </a:rPr>
              <a:t>Constructor Failures</a:t>
            </a:r>
            <a:endParaRPr lang="en-US" dirty="0"/>
          </a:p>
          <a:p>
            <a:r>
              <a:rPr lang="en-US" dirty="0">
                <a:hlinkClick r:id="rId9"/>
              </a:rPr>
              <a:t>Uncaught Exceptions</a:t>
            </a:r>
            <a:endParaRPr lang="en-US" dirty="0"/>
          </a:p>
          <a:p>
            <a:r>
              <a:rPr lang="en-US" dirty="0">
                <a:hlinkClick r:id="rId10"/>
              </a:rPr>
              <a:t>C++ without new and delete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1360255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Механизм исключений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ru-RU" sz="2800" dirty="0"/>
              <a:t>Встроенное в язык </a:t>
            </a:r>
            <a:r>
              <a:rPr lang="en-US" sz="2800" dirty="0"/>
              <a:t>C++</a:t>
            </a:r>
            <a:r>
              <a:rPr lang="ru-RU" sz="2800" dirty="0"/>
              <a:t> средство для обработки внештатных ситуаций во время выполнения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Исключения позволяют программе обработать внештатную ситуацию </a:t>
            </a:r>
            <a:r>
              <a:rPr lang="ru-RU" b="1" dirty="0"/>
              <a:t>на более высоком уровне</a:t>
            </a:r>
            <a:r>
              <a:rPr lang="ru-RU" dirty="0"/>
              <a:t>, на котором возможно восстановить нормальную работу программы</a:t>
            </a:r>
          </a:p>
          <a:p>
            <a:pPr>
              <a:lnSpc>
                <a:spcPct val="120000"/>
              </a:lnSpc>
            </a:pPr>
            <a:r>
              <a:rPr lang="ru-RU" dirty="0"/>
              <a:t>Обработка исключений осуществляется кодом вне обычного потока выполнения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53fea696da81c93717ec2ecfb5adc6264b7ffc8"/>
  <p:tag name="ISPRING_ULTRA_SCORM_COURSE_ID" val="F6C3D2F5-2A6D-4464-BA31-225C2956892C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5 - Обработка ошибок и исключительных ситуаций"/>
  <p:tag name="ISPRING_RESOURCE_PATHS_HASH_PRESENTER" val="65d2451fbd3356b6d848fd5dbce437795cf884d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3160</TotalTime>
  <Words>8543</Words>
  <Application>Microsoft Office PowerPoint</Application>
  <PresentationFormat>Widescreen</PresentationFormat>
  <Paragraphs>1271</Paragraphs>
  <Slides>87</Slides>
  <Notes>63</Notes>
  <HiddenSlides>1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7" baseType="lpstr">
      <vt:lpstr>Aptos</vt:lpstr>
      <vt:lpstr>Aptos Display</vt:lpstr>
      <vt:lpstr>Arial</vt:lpstr>
      <vt:lpstr>Calibri</vt:lpstr>
      <vt:lpstr>Cascadia Mono</vt:lpstr>
      <vt:lpstr>Consolas</vt:lpstr>
      <vt:lpstr>Courier New</vt:lpstr>
      <vt:lpstr>Segoe UI</vt:lpstr>
      <vt:lpstr>Times New Roman</vt:lpstr>
      <vt:lpstr>Office Theme</vt:lpstr>
      <vt:lpstr>Обработка исключений</vt:lpstr>
      <vt:lpstr>Обработка ошибок и непредвиденных ситуаций</vt:lpstr>
      <vt:lpstr>Обнаружение ошибочных ситуаций</vt:lpstr>
      <vt:lpstr>Способы обработки ошибок</vt:lpstr>
      <vt:lpstr>Возникновение ошибки в конструкторе</vt:lpstr>
      <vt:lpstr>Ошибки в перегруженных операциях</vt:lpstr>
      <vt:lpstr>PowerPoint Presentation</vt:lpstr>
      <vt:lpstr>Нелокальная обработка ошибок</vt:lpstr>
      <vt:lpstr>Механизм исключений</vt:lpstr>
      <vt:lpstr>Когда использовать исключения</vt:lpstr>
      <vt:lpstr>Когда не использовать исключения</vt:lpstr>
      <vt:lpstr>try-блок</vt:lpstr>
      <vt:lpstr>throw-выражение</vt:lpstr>
      <vt:lpstr>Классы в качестве объектов исключений</vt:lpstr>
      <vt:lpstr>PowerPoint Presentation</vt:lpstr>
      <vt:lpstr>PowerPoint Presentation</vt:lpstr>
      <vt:lpstr>Класс для отслеживания времени жизни</vt:lpstr>
      <vt:lpstr>Штатное выполнение</vt:lpstr>
      <vt:lpstr>Аварийное завершение программы</vt:lpstr>
      <vt:lpstr>Выбрасывание исключения</vt:lpstr>
      <vt:lpstr>Выбрасывание и перехват исключений в C++</vt:lpstr>
      <vt:lpstr>Срезка</vt:lpstr>
      <vt:lpstr>PowerPoint Presentation</vt:lpstr>
      <vt:lpstr>PowerPoint Presentation</vt:lpstr>
      <vt:lpstr>Перевыброс исключения</vt:lpstr>
      <vt:lpstr>PowerPoint Presentation</vt:lpstr>
      <vt:lpstr>Стандартные классы исключений библиотеки STL</vt:lpstr>
      <vt:lpstr>Некоторые стандартные классы исключений</vt:lpstr>
      <vt:lpstr>Преимущества использования исключений</vt:lpstr>
      <vt:lpstr>Недостатки исключений</vt:lpstr>
      <vt:lpstr>Выброс исключения в конструкторе</vt:lpstr>
      <vt:lpstr>PowerPoint Presentation</vt:lpstr>
      <vt:lpstr>Методы и функции, не выбрасывающие исключений</vt:lpstr>
      <vt:lpstr>Спецификатор noexcept</vt:lpstr>
      <vt:lpstr>Что если noexcept-функция выбросит исключение?</vt:lpstr>
      <vt:lpstr>Выброс исключений в деструкторе</vt:lpstr>
      <vt:lpstr>Стремитесь делать move-конструктор и moving оператор присваивания noexcept</vt:lpstr>
      <vt:lpstr>Бенчмарк</vt:lpstr>
      <vt:lpstr>PowerPoint Presentation</vt:lpstr>
      <vt:lpstr>Exception-safe programming</vt:lpstr>
      <vt:lpstr>Гарантии безопасности исключений</vt:lpstr>
      <vt:lpstr>Отсутствие безопасности исключений</vt:lpstr>
      <vt:lpstr>Базовый уровень безопасности</vt:lpstr>
      <vt:lpstr>Сильный (строгий) уровень безопасности</vt:lpstr>
      <vt:lpstr>Гарантия отсутствия исключений (гарантия бессбойности)</vt:lpstr>
      <vt:lpstr>Спецификатор noexcept</vt:lpstr>
      <vt:lpstr>noexcept move constructor</vt:lpstr>
      <vt:lpstr>Не-noexcept move constructor</vt:lpstr>
      <vt:lpstr>noexcept(false)</vt:lpstr>
      <vt:lpstr>Пример 1</vt:lpstr>
      <vt:lpstr>PowerPoint Presentation</vt:lpstr>
      <vt:lpstr>Анализ кода и возможные решения проблем</vt:lpstr>
      <vt:lpstr>PowerPoint Presentation</vt:lpstr>
      <vt:lpstr>PowerPoint Presentation</vt:lpstr>
      <vt:lpstr>PowerPoint Presentation</vt:lpstr>
      <vt:lpstr>Идиома RAII (Resource Acquisition Is Initialization)</vt:lpstr>
      <vt:lpstr>Пример – полезная библиотека на языке C</vt:lpstr>
      <vt:lpstr>PowerPoint Presentation</vt:lpstr>
      <vt:lpstr>PowerPoint Presentation</vt:lpstr>
      <vt:lpstr>PowerPoint Presentation</vt:lpstr>
      <vt:lpstr>Пример 2</vt:lpstr>
      <vt:lpstr>PowerPoint Presentation</vt:lpstr>
      <vt:lpstr>PowerPoint Presentation</vt:lpstr>
      <vt:lpstr>Анализ проблем и пути решения</vt:lpstr>
      <vt:lpstr>PowerPoint Presentation</vt:lpstr>
      <vt:lpstr>Более компактный вариант</vt:lpstr>
      <vt:lpstr>Исключения в конструкторе</vt:lpstr>
      <vt:lpstr>Пример 3</vt:lpstr>
      <vt:lpstr>PowerPoint Presentation</vt:lpstr>
      <vt:lpstr>Проблемы и их решения</vt:lpstr>
      <vt:lpstr>PowerPoint Presentation</vt:lpstr>
      <vt:lpstr>PowerPoint Presentation</vt:lpstr>
      <vt:lpstr>PowerPoint Presentation</vt:lpstr>
      <vt:lpstr>Умные указатели и RAII контейнеры – не панацея</vt:lpstr>
      <vt:lpstr>PowerPoint Presentation</vt:lpstr>
      <vt:lpstr>PowerPoint Presentation</vt:lpstr>
      <vt:lpstr>Анализ проблем и пути решения</vt:lpstr>
      <vt:lpstr>PowerPoint Presentation</vt:lpstr>
      <vt:lpstr>PowerPoint Presentation</vt:lpstr>
      <vt:lpstr>PowerPoint Presentation</vt:lpstr>
      <vt:lpstr>Пример 4. Не все так просто с shared_ptr/unique_ptr</vt:lpstr>
      <vt:lpstr>Пример кода</vt:lpstr>
      <vt:lpstr>Имеющиеся проблемы</vt:lpstr>
      <vt:lpstr>Возможные решения</vt:lpstr>
      <vt:lpstr>Как сделать класс безопасным к возникновению исключений</vt:lpstr>
      <vt:lpstr>Общие рекомендации по разработке Exception-Safe кода</vt:lpstr>
      <vt:lpstr>Ссылки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05 - Обработка ошибок и исключительных ситуаций</dc:title>
  <dc:creator>Aleksey Malov</dc:creator>
  <cp:lastModifiedBy>Alexey Malov</cp:lastModifiedBy>
  <cp:revision>229</cp:revision>
  <dcterms:created xsi:type="dcterms:W3CDTF">2007-04-12T21:07:55Z</dcterms:created>
  <dcterms:modified xsi:type="dcterms:W3CDTF">2024-05-31T15:52:48Z</dcterms:modified>
</cp:coreProperties>
</file>