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60"/>
  </p:notesMasterIdLst>
  <p:sldIdLst>
    <p:sldId id="625" r:id="rId2"/>
    <p:sldId id="624" r:id="rId3"/>
    <p:sldId id="629" r:id="rId4"/>
    <p:sldId id="626" r:id="rId5"/>
    <p:sldId id="627" r:id="rId6"/>
    <p:sldId id="628" r:id="rId7"/>
    <p:sldId id="281" r:id="rId8"/>
    <p:sldId id="377" r:id="rId9"/>
    <p:sldId id="378" r:id="rId10"/>
    <p:sldId id="290" r:id="rId11"/>
    <p:sldId id="292" r:id="rId12"/>
    <p:sldId id="379" r:id="rId13"/>
    <p:sldId id="294" r:id="rId14"/>
    <p:sldId id="380" r:id="rId15"/>
    <p:sldId id="293" r:id="rId16"/>
    <p:sldId id="381" r:id="rId17"/>
    <p:sldId id="282" r:id="rId18"/>
    <p:sldId id="305" r:id="rId19"/>
    <p:sldId id="283" r:id="rId20"/>
    <p:sldId id="307" r:id="rId21"/>
    <p:sldId id="382" r:id="rId22"/>
    <p:sldId id="383" r:id="rId23"/>
    <p:sldId id="259" r:id="rId24"/>
    <p:sldId id="384" r:id="rId25"/>
    <p:sldId id="385" r:id="rId26"/>
    <p:sldId id="387" r:id="rId27"/>
    <p:sldId id="386" r:id="rId28"/>
    <p:sldId id="352" r:id="rId29"/>
    <p:sldId id="389" r:id="rId30"/>
    <p:sldId id="388" r:id="rId31"/>
    <p:sldId id="390" r:id="rId32"/>
    <p:sldId id="391" r:id="rId33"/>
    <p:sldId id="268" r:id="rId34"/>
    <p:sldId id="392" r:id="rId35"/>
    <p:sldId id="393" r:id="rId36"/>
    <p:sldId id="270" r:id="rId37"/>
    <p:sldId id="271" r:id="rId38"/>
    <p:sldId id="394" r:id="rId39"/>
    <p:sldId id="397" r:id="rId40"/>
    <p:sldId id="399" r:id="rId41"/>
    <p:sldId id="398" r:id="rId42"/>
    <p:sldId id="395" r:id="rId43"/>
    <p:sldId id="396" r:id="rId44"/>
    <p:sldId id="400" r:id="rId45"/>
    <p:sldId id="260" r:id="rId46"/>
    <p:sldId id="263" r:id="rId47"/>
    <p:sldId id="264" r:id="rId48"/>
    <p:sldId id="308" r:id="rId49"/>
    <p:sldId id="291" r:id="rId50"/>
    <p:sldId id="258" r:id="rId51"/>
    <p:sldId id="285" r:id="rId52"/>
    <p:sldId id="405" r:id="rId53"/>
    <p:sldId id="407" r:id="rId54"/>
    <p:sldId id="408" r:id="rId55"/>
    <p:sldId id="286" r:id="rId56"/>
    <p:sldId id="287" r:id="rId57"/>
    <p:sldId id="356" r:id="rId58"/>
    <p:sldId id="261" r:id="rId59"/>
    <p:sldId id="262" r:id="rId60"/>
    <p:sldId id="406" r:id="rId61"/>
    <p:sldId id="401" r:id="rId62"/>
    <p:sldId id="402" r:id="rId63"/>
    <p:sldId id="266" r:id="rId64"/>
    <p:sldId id="403" r:id="rId65"/>
    <p:sldId id="404" r:id="rId66"/>
    <p:sldId id="357" r:id="rId67"/>
    <p:sldId id="358" r:id="rId68"/>
    <p:sldId id="272" r:id="rId69"/>
    <p:sldId id="273" r:id="rId70"/>
    <p:sldId id="277" r:id="rId71"/>
    <p:sldId id="359" r:id="rId72"/>
    <p:sldId id="361" r:id="rId73"/>
    <p:sldId id="410" r:id="rId74"/>
    <p:sldId id="279" r:id="rId75"/>
    <p:sldId id="278" r:id="rId76"/>
    <p:sldId id="409" r:id="rId77"/>
    <p:sldId id="363" r:id="rId78"/>
    <p:sldId id="364" r:id="rId79"/>
    <p:sldId id="362" r:id="rId80"/>
    <p:sldId id="365" r:id="rId81"/>
    <p:sldId id="630" r:id="rId82"/>
    <p:sldId id="411" r:id="rId83"/>
    <p:sldId id="274" r:id="rId84"/>
    <p:sldId id="325" r:id="rId85"/>
    <p:sldId id="328" r:id="rId86"/>
    <p:sldId id="275" r:id="rId87"/>
    <p:sldId id="631" r:id="rId88"/>
    <p:sldId id="329" r:id="rId89"/>
    <p:sldId id="330" r:id="rId90"/>
    <p:sldId id="331" r:id="rId91"/>
    <p:sldId id="333" r:id="rId92"/>
    <p:sldId id="332" r:id="rId93"/>
    <p:sldId id="326" r:id="rId94"/>
    <p:sldId id="327" r:id="rId95"/>
    <p:sldId id="334" r:id="rId96"/>
    <p:sldId id="297" r:id="rId97"/>
    <p:sldId id="298" r:id="rId98"/>
    <p:sldId id="412" r:id="rId99"/>
    <p:sldId id="413" r:id="rId100"/>
    <p:sldId id="632" r:id="rId101"/>
    <p:sldId id="299" r:id="rId102"/>
    <p:sldId id="414" r:id="rId103"/>
    <p:sldId id="301" r:id="rId104"/>
    <p:sldId id="302" r:id="rId105"/>
    <p:sldId id="633" r:id="rId106"/>
    <p:sldId id="303" r:id="rId107"/>
    <p:sldId id="366" r:id="rId108"/>
    <p:sldId id="367" r:id="rId109"/>
    <p:sldId id="368" r:id="rId110"/>
    <p:sldId id="635" r:id="rId111"/>
    <p:sldId id="634" r:id="rId112"/>
    <p:sldId id="369" r:id="rId113"/>
    <p:sldId id="370" r:id="rId114"/>
    <p:sldId id="371" r:id="rId115"/>
    <p:sldId id="335" r:id="rId116"/>
    <p:sldId id="339" r:id="rId117"/>
    <p:sldId id="340" r:id="rId118"/>
    <p:sldId id="341" r:id="rId119"/>
    <p:sldId id="336" r:id="rId120"/>
    <p:sldId id="338" r:id="rId121"/>
    <p:sldId id="342" r:id="rId122"/>
    <p:sldId id="343" r:id="rId123"/>
    <p:sldId id="344" r:id="rId124"/>
    <p:sldId id="349" r:id="rId125"/>
    <p:sldId id="345" r:id="rId126"/>
    <p:sldId id="636" r:id="rId127"/>
    <p:sldId id="346" r:id="rId128"/>
    <p:sldId id="350" r:id="rId129"/>
    <p:sldId id="347" r:id="rId130"/>
    <p:sldId id="348" r:id="rId131"/>
    <p:sldId id="372" r:id="rId132"/>
    <p:sldId id="373" r:id="rId133"/>
    <p:sldId id="637" r:id="rId134"/>
    <p:sldId id="374" r:id="rId135"/>
    <p:sldId id="638" r:id="rId136"/>
    <p:sldId id="639" r:id="rId137"/>
    <p:sldId id="640" r:id="rId138"/>
    <p:sldId id="641" r:id="rId139"/>
    <p:sldId id="375" r:id="rId140"/>
    <p:sldId id="376" r:id="rId141"/>
    <p:sldId id="313" r:id="rId142"/>
    <p:sldId id="415" r:id="rId143"/>
    <p:sldId id="416" r:id="rId144"/>
    <p:sldId id="417" r:id="rId145"/>
    <p:sldId id="418" r:id="rId146"/>
    <p:sldId id="420" r:id="rId147"/>
    <p:sldId id="419" r:id="rId148"/>
    <p:sldId id="421" r:id="rId149"/>
    <p:sldId id="422" r:id="rId150"/>
    <p:sldId id="423" r:id="rId151"/>
    <p:sldId id="424" r:id="rId152"/>
    <p:sldId id="425" r:id="rId153"/>
    <p:sldId id="426" r:id="rId154"/>
    <p:sldId id="427" r:id="rId155"/>
    <p:sldId id="319" r:id="rId156"/>
    <p:sldId id="320" r:id="rId157"/>
    <p:sldId id="321" r:id="rId158"/>
    <p:sldId id="355" r:id="rId159"/>
  </p:sldIdLst>
  <p:sldSz cx="12192000" cy="6858000"/>
  <p:notesSz cx="6858000" cy="9144000"/>
  <p:custDataLst>
    <p:tags r:id="rId16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25"/>
            <p14:sldId id="624"/>
            <p14:sldId id="629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69"/>
            <p14:sldId id="370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  <p14:sldId id="374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69942" autoAdjust="0"/>
  </p:normalViewPr>
  <p:slideViewPr>
    <p:cSldViewPr>
      <p:cViewPr varScale="1">
        <p:scale>
          <a:sx n="80" d="100"/>
          <a:sy n="80" d="100"/>
        </p:scale>
        <p:origin x="69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81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3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696"/>
            <a:ext cx="9144000" cy="324036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объектно-ориентированного программирования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(если есть родитель)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 валидном состоянии</a:t>
            </a:r>
          </a:p>
          <a:p>
            <a:pPr lvl="1"/>
            <a:r>
              <a:rPr lang="ru-RU" dirty="0"/>
              <a:t>Для некоторых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Нельзя вызывать только нестатические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экземпляров класса,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„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 </a:t>
            </a:r>
            <a:r>
              <a:rPr lang="en-US" dirty="0"/>
              <a:t>.h-</a:t>
            </a:r>
            <a:r>
              <a:rPr lang="ru-RU" dirty="0"/>
              <a:t>файле (с++17</a:t>
            </a:r>
            <a:r>
              <a:rPr lang="en-US" dirty="0"/>
              <a:t> </a:t>
            </a:r>
            <a:r>
              <a:rPr lang="ru-RU" dirty="0"/>
              <a:t>и выше)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3600399"/>
          </a:xfrm>
        </p:spPr>
        <p:txBody>
          <a:bodyPr>
            <a:normAutofit/>
          </a:bodyPr>
          <a:lstStyle/>
          <a:p>
            <a:pPr algn="l"/>
            <a:r>
              <a:rPr lang="ru-RU" sz="72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Понятие класса</a:t>
            </a: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Поля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675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764703"/>
            <a:ext cx="10260632" cy="2232249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530750"/>
            <a:ext cx="8424936" cy="3600399"/>
          </a:xfrm>
        </p:spPr>
        <p:txBody>
          <a:bodyPr>
            <a:normAutofit fontScale="92500"/>
          </a:bodyPr>
          <a:lstStyle/>
          <a:p>
            <a:pPr algn="l"/>
            <a:r>
              <a:rPr lang="ru-RU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Часть </a:t>
            </a: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Уровни доступа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Свойства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Конструкторы и деструкторы</a:t>
            </a:r>
          </a:p>
        </p:txBody>
      </p:sp>
    </p:spTree>
    <p:extLst>
      <p:ext uri="{BB962C8B-B14F-4D97-AF65-F5344CB8AC3E}">
        <p14:creationId xmlns:p14="http://schemas.microsoft.com/office/powerpoint/2010/main" val="3841987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Члены-данные</a:t>
            </a:r>
          </a:p>
          <a:p>
            <a:pPr lvl="1"/>
            <a:r>
              <a:rPr lang="ru-RU" dirty="0"/>
              <a:t>Координаты вершин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Развитие структурного подхода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4248</TotalTime>
  <Words>14879</Words>
  <Application>Microsoft Office PowerPoint</Application>
  <PresentationFormat>Широкоэкранный</PresentationFormat>
  <Paragraphs>2255</Paragraphs>
  <Slides>158</Slides>
  <Notes>24</Notes>
  <HiddenSlides>13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158</vt:i4>
      </vt:variant>
    </vt:vector>
  </HeadingPairs>
  <TitlesOfParts>
    <vt:vector size="168" baseType="lpstr">
      <vt:lpstr>Arial</vt:lpstr>
      <vt:lpstr>Calibri</vt:lpstr>
      <vt:lpstr>Calibri Light</vt:lpstr>
      <vt:lpstr>Cascadia Mono</vt:lpstr>
      <vt:lpstr>Consolas</vt:lpstr>
      <vt:lpstr>Courier New</vt:lpstr>
      <vt:lpstr>Impact</vt:lpstr>
      <vt:lpstr>SFMono-Regular</vt:lpstr>
      <vt:lpstr>Wingdings 2</vt:lpstr>
      <vt:lpstr>Office Theme</vt:lpstr>
      <vt:lpstr>Основы объектно-ориентированного программирования</vt:lpstr>
      <vt:lpstr>Основы ООП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Презентация PowerPoint</vt:lpstr>
      <vt:lpstr>Полиморфизм</vt:lpstr>
      <vt:lpstr>Презентация PowerPoint</vt:lpstr>
      <vt:lpstr>Презентация PowerPoint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Презентация PowerPoint</vt:lpstr>
      <vt:lpstr>Методы</vt:lpstr>
      <vt:lpstr>Метод метода класса</vt:lpstr>
      <vt:lpstr>Презентация PowerPoint</vt:lpstr>
      <vt:lpstr>Пример - автомобиль</vt:lpstr>
      <vt:lpstr>Презентация PowerPoint</vt:lpstr>
      <vt:lpstr>Методы и состояние класса</vt:lpstr>
      <vt:lpstr>Как быть с константными объектами?</vt:lpstr>
      <vt:lpstr>Презентация PowerPoint</vt:lpstr>
      <vt:lpstr>Константные методы</vt:lpstr>
      <vt:lpstr>Презентация PowerPoint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Презентация PowerPoint</vt:lpstr>
      <vt:lpstr>Презентация PowerPoint</vt:lpstr>
      <vt:lpstr>Спецификаторы уровня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Презентация PowerPoint</vt:lpstr>
      <vt:lpstr>Свойства</vt:lpstr>
      <vt:lpstr>Пример – свойства в языке C#</vt:lpstr>
      <vt:lpstr>Презентация PowerPoint</vt:lpstr>
      <vt:lpstr>Презентация PowerPoint</vt:lpstr>
      <vt:lpstr>Пример: Треугольник</vt:lpstr>
      <vt:lpstr>Презентация PowerPoint</vt:lpstr>
      <vt:lpstr>Какие данные должен иметь Rectangle?</vt:lpstr>
      <vt:lpstr>Размещение классов файлах</vt:lpstr>
      <vt:lpstr>Пример</vt:lpstr>
      <vt:lpstr>Указатель this</vt:lpstr>
      <vt:lpstr>Презентация PowerPoint</vt:lpstr>
      <vt:lpstr>Презентация PowerPoint</vt:lpstr>
      <vt:lpstr>Ссылка на себя</vt:lpstr>
      <vt:lpstr>Презентация PowerPoint</vt:lpstr>
      <vt:lpstr>Презентация PowerPoint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Список инициализации</vt:lpstr>
      <vt:lpstr>Инициализация данных экземпляра класса</vt:lpstr>
      <vt:lpstr>Списки инициализации</vt:lpstr>
      <vt:lpstr>Презентация PowerPoint</vt:lpstr>
      <vt:lpstr>Converting Constructor</vt:lpstr>
      <vt:lpstr>Презентация PowerPoint</vt:lpstr>
      <vt:lpstr>Презентация PowerPoint</vt:lpstr>
      <vt:lpstr>Презентация PowerPoint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Презентация PowerPoint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Презентация PowerPoint</vt:lpstr>
      <vt:lpstr>Презентация PowerPoint</vt:lpstr>
      <vt:lpstr>Copy Elision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Презентация PowerPoint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Презентация PowerPoint</vt:lpstr>
      <vt:lpstr>Презентация PowerPoint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Презентация PowerPoint</vt:lpstr>
      <vt:lpstr>Делегирующий конструктор</vt:lpstr>
      <vt:lpstr>Делегирующий конструктор</vt:lpstr>
      <vt:lpstr>Презентация PowerPoint</vt:lpstr>
      <vt:lpstr>Конструкторы и деструкторы в действии</vt:lpstr>
      <vt:lpstr>Конструкторы и операции присваивания в действии</vt:lpstr>
      <vt:lpstr>Презентация PowerPoint</vt:lpstr>
      <vt:lpstr>Статические методы класса</vt:lpstr>
      <vt:lpstr>Презентация PowerPoint</vt:lpstr>
      <vt:lpstr>Статические методы</vt:lpstr>
      <vt:lpstr>Презентация PowerPoint</vt:lpstr>
      <vt:lpstr>Презентация PowerPoint</vt:lpstr>
      <vt:lpstr>Статические данные класса</vt:lpstr>
      <vt:lpstr>Презентация PowerPoint</vt:lpstr>
      <vt:lpstr>Презентация PowerPoint</vt:lpstr>
      <vt:lpstr>Статические поля класса</vt:lpstr>
      <vt:lpstr>Презентация PowerPoint</vt:lpstr>
      <vt:lpstr>Презентация PowerPoint</vt:lpstr>
      <vt:lpstr>Определение статического поля в .h-файле (с++17 и выше)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333</cp:revision>
  <dcterms:created xsi:type="dcterms:W3CDTF">2007-03-30T02:07:07Z</dcterms:created>
  <dcterms:modified xsi:type="dcterms:W3CDTF">2024-05-03T19:19:36Z</dcterms:modified>
</cp:coreProperties>
</file>