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3.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4.xml" ContentType="application/vnd.openxmlformats-officedocument.presentationml.tags+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7.xml" ContentType="application/vnd.openxmlformats-officedocument.presentationml.tags+xml"/>
  <Override PartName="/ppt/notesSlides/notesSlide77.xml" ContentType="application/vnd.openxmlformats-officedocument.presentationml.notesSlide+xml"/>
  <Override PartName="/ppt/tags/tag38.xml" ContentType="application/vnd.openxmlformats-officedocument.presentationml.tags+xml"/>
  <Override PartName="/ppt/notesSlides/notesSlide78.xml" ContentType="application/vnd.openxmlformats-officedocument.presentationml.notesSlide+xml"/>
  <Override PartName="/ppt/tags/tag39.xml" ContentType="application/vnd.openxmlformats-officedocument.presentationml.tags+xml"/>
  <Override PartName="/ppt/notesSlides/notesSlide79.xml" ContentType="application/vnd.openxmlformats-officedocument.presentationml.notesSlide+xml"/>
  <Override PartName="/ppt/tags/tag40.xml" ContentType="application/vnd.openxmlformats-officedocument.presentationml.tags+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2.xml" ContentType="application/vnd.openxmlformats-officedocument.presentationml.tags+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44.xml" ContentType="application/vnd.openxmlformats-officedocument.presentationml.tags+xml"/>
  <Override PartName="/ppt/notesSlides/notesSlide86.xml" ContentType="application/vnd.openxmlformats-officedocument.presentationml.notesSlide+xml"/>
  <Override PartName="/ppt/tags/tag45.xml" ContentType="application/vnd.openxmlformats-officedocument.presentationml.tags+xml"/>
  <Override PartName="/ppt/notesSlides/notesSlide87.xml" ContentType="application/vnd.openxmlformats-officedocument.presentationml.notesSlide+xml"/>
  <Override PartName="/ppt/tags/tag46.xml" ContentType="application/vnd.openxmlformats-officedocument.presentationml.tags+xml"/>
  <Override PartName="/ppt/notesSlides/notesSlide88.xml" ContentType="application/vnd.openxmlformats-officedocument.presentationml.notesSlide+xml"/>
  <Override PartName="/ppt/tags/tag47.xml" ContentType="application/vnd.openxmlformats-officedocument.presentationml.tags+xml"/>
  <Override PartName="/ppt/notesSlides/notesSlide89.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50.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ags/tag51.xml" ContentType="application/vnd.openxmlformats-officedocument.presentationml.tags+xml"/>
  <Override PartName="/ppt/notesSlides/notesSlide97.xml" ContentType="application/vnd.openxmlformats-officedocument.presentationml.notesSlide+xml"/>
  <Override PartName="/ppt/tags/tag52.xml" ContentType="application/vnd.openxmlformats-officedocument.presentationml.tags+xml"/>
  <Override PartName="/ppt/notesSlides/notesSlide98.xml" ContentType="application/vnd.openxmlformats-officedocument.presentationml.notesSlide+xml"/>
  <Override PartName="/ppt/tags/tag5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4.xml" ContentType="application/vnd.openxmlformats-officedocument.presentationml.tags+xml"/>
  <Override PartName="/ppt/notesSlides/notesSlide101.xml" ContentType="application/vnd.openxmlformats-officedocument.presentationml.notesSlide+xml"/>
  <Override PartName="/ppt/tags/tag55.xml" ContentType="application/vnd.openxmlformats-officedocument.presentationml.tags+xml"/>
  <Override PartName="/ppt/notesSlides/notesSlide102.xml" ContentType="application/vnd.openxmlformats-officedocument.presentationml.notesSlide+xml"/>
  <Override PartName="/ppt/tags/tag56.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tags/tag57.xml" ContentType="application/vnd.openxmlformats-officedocument.presentationml.tags+xml"/>
  <Override PartName="/ppt/notesSlides/notesSlide139.xml" ContentType="application/vnd.openxmlformats-officedocument.presentationml.notesSlide+xml"/>
  <Override PartName="/ppt/tags/tag58.xml" ContentType="application/vnd.openxmlformats-officedocument.presentationml.tags+xml"/>
  <Override PartName="/ppt/notesSlides/notesSlide140.xml" ContentType="application/vnd.openxmlformats-officedocument.presentationml.notesSlide+xml"/>
  <Override PartName="/ppt/tags/tag59.xml" ContentType="application/vnd.openxmlformats-officedocument.presentationml.tags+xml"/>
  <Override PartName="/ppt/notesSlides/notesSlide141.xml" ContentType="application/vnd.openxmlformats-officedocument.presentationml.notesSlide+xml"/>
  <Override PartName="/ppt/tags/tag60.xml" ContentType="application/vnd.openxmlformats-officedocument.presentationml.tags+xml"/>
  <Override PartName="/ppt/notesSlides/notesSlide142.xml" ContentType="application/vnd.openxmlformats-officedocument.presentationml.notesSlide+xml"/>
  <Override PartName="/ppt/tags/tag61.xml" ContentType="application/vnd.openxmlformats-officedocument.presentationml.tags+xml"/>
  <Override PartName="/ppt/notesSlides/notesSlide143.xml" ContentType="application/vnd.openxmlformats-officedocument.presentationml.notesSlide+xml"/>
  <Override PartName="/ppt/tags/tag62.xml" ContentType="application/vnd.openxmlformats-officedocument.presentationml.tags+xml"/>
  <Override PartName="/ppt/notesSlides/notesSlide144.xml" ContentType="application/vnd.openxmlformats-officedocument.presentationml.notesSlide+xml"/>
  <Override PartName="/ppt/tags/tag63.xml" ContentType="application/vnd.openxmlformats-officedocument.presentationml.tags+xml"/>
  <Override PartName="/ppt/notesSlides/notesSlide145.xml" ContentType="application/vnd.openxmlformats-officedocument.presentationml.notesSlide+xml"/>
  <Override PartName="/ppt/tags/tag64.xml" ContentType="application/vnd.openxmlformats-officedocument.presentationml.tags+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tags/tag65.xml" ContentType="application/vnd.openxmlformats-officedocument.presentationml.tags+xml"/>
  <Override PartName="/ppt/notesSlides/notesSlide148.xml" ContentType="application/vnd.openxmlformats-officedocument.presentationml.notesSlide+xml"/>
  <Override PartName="/ppt/tags/tag66.xml" ContentType="application/vnd.openxmlformats-officedocument.presentationml.tags+xml"/>
  <Override PartName="/ppt/notesSlides/notesSlide149.xml" ContentType="application/vnd.openxmlformats-officedocument.presentationml.notesSlide+xml"/>
  <Override PartName="/ppt/tags/tag67.xml" ContentType="application/vnd.openxmlformats-officedocument.presentationml.tags+xml"/>
  <Override PartName="/ppt/notesSlides/notesSlide150.xml" ContentType="application/vnd.openxmlformats-officedocument.presentationml.notesSlide+xml"/>
  <Override PartName="/ppt/tags/tag68.xml" ContentType="application/vnd.openxmlformats-officedocument.presentationml.tags+xml"/>
  <Override PartName="/ppt/notesSlides/notesSlide151.xml" ContentType="application/vnd.openxmlformats-officedocument.presentationml.notesSlide+xml"/>
  <Override PartName="/ppt/tags/tag69.xml" ContentType="application/vnd.openxmlformats-officedocument.presentationml.tags+xml"/>
  <Override PartName="/ppt/notesSlides/notesSlide152.xml" ContentType="application/vnd.openxmlformats-officedocument.presentationml.notesSlide+xml"/>
  <Override PartName="/ppt/tags/tag70.xml" ContentType="application/vnd.openxmlformats-officedocument.presentationml.tags+xml"/>
  <Override PartName="/ppt/notesSlides/notesSlide153.xml" ContentType="application/vnd.openxmlformats-officedocument.presentationml.notesSlide+xml"/>
  <Override PartName="/ppt/tags/tag71.xml" ContentType="application/vnd.openxmlformats-officedocument.presentationml.tags+xml"/>
  <Override PartName="/ppt/notesSlides/notesSlide154.xml" ContentType="application/vnd.openxmlformats-officedocument.presentationml.notesSlide+xml"/>
  <Override PartName="/ppt/tags/tag72.xml" ContentType="application/vnd.openxmlformats-officedocument.presentationml.tag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tags/tag73.xml" ContentType="application/vnd.openxmlformats-officedocument.presentationml.tags+xml"/>
  <Override PartName="/ppt/notesSlides/notesSlide157.xml" ContentType="application/vnd.openxmlformats-officedocument.presentationml.notesSlide+xml"/>
  <Override PartName="/ppt/tags/tag74.xml" ContentType="application/vnd.openxmlformats-officedocument.presentationml.tag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tags/tag75.xml" ContentType="application/vnd.openxmlformats-officedocument.presentationml.tags+xml"/>
  <Override PartName="/ppt/notesSlides/notesSlide160.xml" ContentType="application/vnd.openxmlformats-officedocument.presentationml.notesSlide+xml"/>
  <Override PartName="/ppt/tags/tag76.xml" ContentType="application/vnd.openxmlformats-officedocument.presentationml.tags+xml"/>
  <Override PartName="/ppt/notesSlides/notesSlide161.xml" ContentType="application/vnd.openxmlformats-officedocument.presentationml.notesSlide+xml"/>
  <Override PartName="/ppt/tags/tag77.xml" ContentType="application/vnd.openxmlformats-officedocument.presentationml.tags+xml"/>
  <Override PartName="/ppt/notesSlides/notesSlide162.xml" ContentType="application/vnd.openxmlformats-officedocument.presentationml.notesSlide+xml"/>
  <Override PartName="/ppt/tags/tag78.xml" ContentType="application/vnd.openxmlformats-officedocument.presentationml.tags+xml"/>
  <Override PartName="/ppt/notesSlides/notesSlide163.xml" ContentType="application/vnd.openxmlformats-officedocument.presentationml.notesSlide+xml"/>
  <Override PartName="/ppt/tags/tag79.xml" ContentType="application/vnd.openxmlformats-officedocument.presentationml.tags+xml"/>
  <Override PartName="/ppt/notesSlides/notesSlide164.xml" ContentType="application/vnd.openxmlformats-officedocument.presentationml.notesSlide+xml"/>
  <Override PartName="/ppt/tags/tag80.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tags/tag81.xml" ContentType="application/vnd.openxmlformats-officedocument.presentationml.tags+xml"/>
  <Override PartName="/ppt/notesSlides/notesSlide167.xml" ContentType="application/vnd.openxmlformats-officedocument.presentationml.notesSlide+xml"/>
  <Override PartName="/ppt/tags/tag82.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88489" autoAdjust="0"/>
  </p:normalViewPr>
  <p:slideViewPr>
    <p:cSldViewPr>
      <p:cViewPr>
        <p:scale>
          <a:sx n="75" d="100"/>
          <a:sy n="75" d="100"/>
        </p:scale>
        <p:origin x="1764" y="5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22.02.2023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99</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22.02.2023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22.02.2023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22.02.2023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8.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4122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3988793"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3924409"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3904229"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422271"/>
          </a:xfrm>
          <a:prstGeom prst="rect">
            <a:avLst/>
          </a:prstGeom>
        </p:spPr>
        <p:txBody>
          <a:bodyPr wrap="square">
            <a:spAutoFit/>
          </a:bodyPr>
          <a:lstStyle/>
          <a:p>
            <a:pPr defTabSz="520700">
              <a:spcAft>
                <a:spcPts val="0"/>
              </a:spcAft>
            </a:pPr>
            <a:r>
              <a:rPr lang="ru-RU" sz="1300" dirty="0">
                <a:solidFill>
                  <a:srgbClr val="008000"/>
                </a:solidFill>
                <a:effectLst/>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return</a:t>
            </a:r>
            <a:r>
              <a:rPr lang="en-US" sz="1300" dirty="0">
                <a:solidFill>
                  <a:srgbClr val="000000"/>
                </a:solidFill>
                <a:effectLst/>
                <a:latin typeface="Consolas" panose="020B0609020204030204" pitchFamily="49" charset="0"/>
                <a:ea typeface="Calibri"/>
                <a:cs typeface="Times New Roman"/>
              </a:rPr>
              <a:t> </a:t>
            </a:r>
            <a:r>
              <a:rPr lang="en-US" sz="1300" i="1" dirty="0" err="1">
                <a:solidFill>
                  <a:srgbClr val="880000"/>
                </a:solidFill>
                <a:effectLst/>
                <a:latin typeface="Consolas" panose="020B0609020204030204" pitchFamily="49" charset="0"/>
                <a:ea typeface="Calibri"/>
                <a:cs typeface="Times New Roman"/>
              </a:rPr>
              <a:t>hypot</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ru-RU"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lvl="0">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i="0" dirty="0">
                <a:solidFill>
                  <a:srgbClr val="000000"/>
                </a:solidFill>
                <a:highlight>
                  <a:srgbClr val="FFFFFF"/>
                </a:highlight>
                <a:latin typeface="Consolas" panose="020B0609020204030204" pitchFamily="49" charset="0"/>
              </a:rPr>
              <a:t>()</a:t>
            </a:r>
          </a:p>
          <a:p>
            <a:r>
              <a:rPr lang="ru-RU" sz="1300" i="0" dirty="0">
                <a:solidFill>
                  <a:srgbClr val="000000"/>
                </a:solidFill>
                <a:highlight>
                  <a:srgbClr val="FFFFFF"/>
                </a:highlight>
                <a:latin typeface="Consolas" panose="020B0609020204030204" pitchFamily="49" charset="0"/>
              </a:rPr>
              <a:t>{</a:t>
            </a: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Triangle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auto</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10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880000"/>
                </a:solidFill>
                <a:effectLst/>
                <a:latin typeface="Consolas" panose="020B0609020204030204" pitchFamily="49" charset="0"/>
                <a:ea typeface="Calibri"/>
                <a:cs typeface="Times New Roman"/>
              </a:rPr>
              <a:t>abs</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effectLst/>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6F008A"/>
                </a:solidFill>
                <a:effectLst/>
                <a:latin typeface="Consolas" panose="020B0609020204030204" pitchFamily="49" charset="0"/>
                <a:ea typeface="Calibri"/>
                <a:cs typeface="Times New Roman"/>
              </a:rPr>
              <a:t>DBL_</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effectLst/>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3876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3784249"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2931</TotalTime>
  <Words>29584</Words>
  <Application>Microsoft Office PowerPoint</Application>
  <PresentationFormat>On-screen Show (4:3)</PresentationFormat>
  <Paragraphs>3765</Paragraphs>
  <Slides>238</Slides>
  <Notes>176</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SFMono-Regular</vt:lpstr>
      <vt:lpstr>Arial</vt:lpstr>
      <vt:lpstr>Arial Narrow</vt:lpstr>
      <vt:lpstr>Calibri</vt:lpstr>
      <vt:lpstr>Consolas</vt:lpstr>
      <vt:lpstr>Courier New</vt:lpstr>
      <vt:lpstr>Lucida Console</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127</cp:revision>
  <dcterms:created xsi:type="dcterms:W3CDTF">2016-02-02T19:36:42Z</dcterms:created>
  <dcterms:modified xsi:type="dcterms:W3CDTF">2023-02-22T14:58:43Z</dcterms:modified>
</cp:coreProperties>
</file>