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5"/>
  </p:notesMasterIdLst>
  <p:sldIdLst>
    <p:sldId id="642" r:id="rId2"/>
    <p:sldId id="626" r:id="rId3"/>
    <p:sldId id="627" r:id="rId4"/>
    <p:sldId id="628" r:id="rId5"/>
    <p:sldId id="281" r:id="rId6"/>
    <p:sldId id="377" r:id="rId7"/>
    <p:sldId id="378" r:id="rId8"/>
    <p:sldId id="290" r:id="rId9"/>
    <p:sldId id="643" r:id="rId10"/>
    <p:sldId id="292" r:id="rId11"/>
    <p:sldId id="644" r:id="rId12"/>
    <p:sldId id="379" r:id="rId13"/>
    <p:sldId id="294" r:id="rId14"/>
    <p:sldId id="645" r:id="rId15"/>
    <p:sldId id="646" r:id="rId16"/>
    <p:sldId id="380" r:id="rId17"/>
    <p:sldId id="293" r:id="rId18"/>
    <p:sldId id="381" r:id="rId19"/>
    <p:sldId id="282" r:id="rId20"/>
    <p:sldId id="305" r:id="rId21"/>
    <p:sldId id="283" r:id="rId22"/>
    <p:sldId id="307" r:id="rId23"/>
    <p:sldId id="382" r:id="rId24"/>
    <p:sldId id="383" r:id="rId25"/>
    <p:sldId id="259" r:id="rId26"/>
    <p:sldId id="384" r:id="rId27"/>
    <p:sldId id="385" r:id="rId28"/>
    <p:sldId id="387" r:id="rId29"/>
    <p:sldId id="386" r:id="rId30"/>
    <p:sldId id="352" r:id="rId31"/>
    <p:sldId id="389" r:id="rId32"/>
    <p:sldId id="388" r:id="rId33"/>
    <p:sldId id="390" r:id="rId34"/>
    <p:sldId id="391" r:id="rId35"/>
    <p:sldId id="268" r:id="rId36"/>
    <p:sldId id="392" r:id="rId37"/>
    <p:sldId id="393" r:id="rId38"/>
    <p:sldId id="270" r:id="rId39"/>
    <p:sldId id="271" r:id="rId40"/>
    <p:sldId id="647" r:id="rId41"/>
    <p:sldId id="648" r:id="rId42"/>
    <p:sldId id="649" r:id="rId43"/>
    <p:sldId id="394" r:id="rId44"/>
    <p:sldId id="397" r:id="rId45"/>
    <p:sldId id="399" r:id="rId46"/>
    <p:sldId id="398" r:id="rId47"/>
    <p:sldId id="395" r:id="rId48"/>
    <p:sldId id="396" r:id="rId49"/>
    <p:sldId id="261" r:id="rId50"/>
    <p:sldId id="262" r:id="rId51"/>
    <p:sldId id="400" r:id="rId52"/>
    <p:sldId id="260" r:id="rId53"/>
    <p:sldId id="263" r:id="rId54"/>
    <p:sldId id="264" r:id="rId55"/>
    <p:sldId id="308" r:id="rId56"/>
    <p:sldId id="291" r:id="rId57"/>
    <p:sldId id="258" r:id="rId58"/>
    <p:sldId id="285" r:id="rId59"/>
    <p:sldId id="405" r:id="rId60"/>
    <p:sldId id="407" r:id="rId61"/>
    <p:sldId id="408" r:id="rId62"/>
    <p:sldId id="286" r:id="rId63"/>
    <p:sldId id="287" r:id="rId64"/>
    <p:sldId id="356" r:id="rId65"/>
    <p:sldId id="406" r:id="rId66"/>
    <p:sldId id="401" r:id="rId67"/>
    <p:sldId id="402" r:id="rId68"/>
    <p:sldId id="266" r:id="rId69"/>
    <p:sldId id="403" r:id="rId70"/>
    <p:sldId id="404" r:id="rId71"/>
    <p:sldId id="357" r:id="rId72"/>
    <p:sldId id="358" r:id="rId73"/>
    <p:sldId id="272" r:id="rId74"/>
    <p:sldId id="273" r:id="rId75"/>
    <p:sldId id="277" r:id="rId76"/>
    <p:sldId id="359" r:id="rId77"/>
    <p:sldId id="361" r:id="rId78"/>
    <p:sldId id="410" r:id="rId79"/>
    <p:sldId id="279" r:id="rId80"/>
    <p:sldId id="278" r:id="rId81"/>
    <p:sldId id="409" r:id="rId82"/>
    <p:sldId id="363" r:id="rId83"/>
    <p:sldId id="364" r:id="rId84"/>
    <p:sldId id="362" r:id="rId85"/>
    <p:sldId id="365" r:id="rId86"/>
    <p:sldId id="630" r:id="rId87"/>
    <p:sldId id="411" r:id="rId88"/>
    <p:sldId id="274" r:id="rId89"/>
    <p:sldId id="325" r:id="rId90"/>
    <p:sldId id="328" r:id="rId91"/>
    <p:sldId id="275" r:id="rId92"/>
    <p:sldId id="631" r:id="rId93"/>
    <p:sldId id="329" r:id="rId94"/>
    <p:sldId id="330" r:id="rId95"/>
    <p:sldId id="331" r:id="rId96"/>
    <p:sldId id="333" r:id="rId97"/>
    <p:sldId id="332" r:id="rId98"/>
    <p:sldId id="326" r:id="rId99"/>
    <p:sldId id="327" r:id="rId100"/>
    <p:sldId id="334" r:id="rId101"/>
    <p:sldId id="297" r:id="rId102"/>
    <p:sldId id="298" r:id="rId103"/>
    <p:sldId id="412" r:id="rId104"/>
    <p:sldId id="413" r:id="rId105"/>
    <p:sldId id="632" r:id="rId106"/>
    <p:sldId id="299" r:id="rId107"/>
    <p:sldId id="414" r:id="rId108"/>
    <p:sldId id="301" r:id="rId109"/>
    <p:sldId id="302" r:id="rId110"/>
    <p:sldId id="633" r:id="rId111"/>
    <p:sldId id="303" r:id="rId112"/>
    <p:sldId id="366" r:id="rId113"/>
    <p:sldId id="367" r:id="rId114"/>
    <p:sldId id="368" r:id="rId115"/>
    <p:sldId id="635" r:id="rId116"/>
    <p:sldId id="634" r:id="rId117"/>
    <p:sldId id="369" r:id="rId118"/>
    <p:sldId id="370" r:id="rId119"/>
    <p:sldId id="371" r:id="rId120"/>
    <p:sldId id="335" r:id="rId121"/>
    <p:sldId id="339" r:id="rId122"/>
    <p:sldId id="340" r:id="rId123"/>
    <p:sldId id="341" r:id="rId124"/>
    <p:sldId id="336" r:id="rId125"/>
    <p:sldId id="338" r:id="rId126"/>
    <p:sldId id="342" r:id="rId127"/>
    <p:sldId id="343" r:id="rId128"/>
    <p:sldId id="344" r:id="rId129"/>
    <p:sldId id="349" r:id="rId130"/>
    <p:sldId id="345" r:id="rId131"/>
    <p:sldId id="636" r:id="rId132"/>
    <p:sldId id="346" r:id="rId133"/>
    <p:sldId id="350" r:id="rId134"/>
    <p:sldId id="347" r:id="rId135"/>
    <p:sldId id="348" r:id="rId136"/>
    <p:sldId id="372" r:id="rId137"/>
    <p:sldId id="373" r:id="rId138"/>
    <p:sldId id="637" r:id="rId139"/>
    <p:sldId id="374" r:id="rId140"/>
    <p:sldId id="638" r:id="rId141"/>
    <p:sldId id="639" r:id="rId142"/>
    <p:sldId id="640" r:id="rId143"/>
    <p:sldId id="641" r:id="rId144"/>
    <p:sldId id="375" r:id="rId145"/>
    <p:sldId id="376" r:id="rId146"/>
    <p:sldId id="313" r:id="rId147"/>
    <p:sldId id="415" r:id="rId148"/>
    <p:sldId id="416" r:id="rId149"/>
    <p:sldId id="417" r:id="rId150"/>
    <p:sldId id="418" r:id="rId151"/>
    <p:sldId id="420" r:id="rId152"/>
    <p:sldId id="419" r:id="rId153"/>
    <p:sldId id="421" r:id="rId154"/>
    <p:sldId id="422" r:id="rId155"/>
    <p:sldId id="423" r:id="rId156"/>
    <p:sldId id="424" r:id="rId157"/>
    <p:sldId id="425" r:id="rId158"/>
    <p:sldId id="426" r:id="rId159"/>
    <p:sldId id="427" r:id="rId160"/>
    <p:sldId id="319" r:id="rId161"/>
    <p:sldId id="320" r:id="rId162"/>
    <p:sldId id="321" r:id="rId163"/>
    <p:sldId id="355" r:id="rId164"/>
  </p:sldIdLst>
  <p:sldSz cx="12192000" cy="6858000"/>
  <p:notesSz cx="6858000" cy="9144000"/>
  <p:custDataLst>
    <p:tags r:id="rId16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42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643"/>
            <p14:sldId id="292"/>
            <p14:sldId id="644"/>
            <p14:sldId id="379"/>
            <p14:sldId id="294"/>
            <p14:sldId id="645"/>
            <p14:sldId id="646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647"/>
            <p14:sldId id="648"/>
            <p14:sldId id="649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69"/>
            <p14:sldId id="370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77119" autoAdjust="0"/>
  </p:normalViewPr>
  <p:slideViewPr>
    <p:cSldViewPr>
      <p:cViewPr>
        <p:scale>
          <a:sx n="66" d="100"/>
          <a:sy n="66" d="100"/>
        </p:scale>
        <p:origin x="1554" y="4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6:04:29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681 0 784,'-265'13'352,"36"-3"-352,42 19-800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28.03.2025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Первой, получившей всеобщее признание, была парадигма структурного программирования, предложенная </a:t>
            </a:r>
            <a:r>
              <a:rPr lang="ru-RU" dirty="0" err="1"/>
              <a:t>Эдсгером</a:t>
            </a:r>
            <a:r>
              <a:rPr lang="ru-RU" dirty="0"/>
              <a:t> </a:t>
            </a:r>
            <a:r>
              <a:rPr lang="ru-RU" dirty="0" err="1"/>
              <a:t>Вибе</a:t>
            </a:r>
            <a:r>
              <a:rPr lang="ru-RU" dirty="0"/>
              <a:t> </a:t>
            </a:r>
            <a:r>
              <a:rPr lang="ru-RU" dirty="0" err="1"/>
              <a:t>Дейкстрой</a:t>
            </a:r>
            <a:r>
              <a:rPr lang="ru-RU" dirty="0"/>
              <a:t> в 1968 году . </a:t>
            </a:r>
            <a:r>
              <a:rPr lang="ru-RU" dirty="0" err="1"/>
              <a:t>Дейкстра</a:t>
            </a:r>
            <a:r>
              <a:rPr lang="ru-RU" dirty="0"/>
              <a:t> показал, что безудержное </a:t>
            </a:r>
            <a:r>
              <a:rPr lang="ru-RU" dirty="0" err="1"/>
              <a:t>использо</a:t>
            </a:r>
            <a:r>
              <a:rPr lang="ru-RU" dirty="0"/>
              <a:t> </a:t>
            </a:r>
            <a:r>
              <a:rPr lang="ru-RU" dirty="0" err="1"/>
              <a:t>вание</a:t>
            </a:r>
            <a:r>
              <a:rPr lang="ru-RU" dirty="0"/>
              <a:t> переходов вредно для структуры программы . Как будет описано в последующих главах, он предложил заменить переходы более понятными конструкциями </a:t>
            </a:r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then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и </a:t>
            </a:r>
            <a:r>
              <a:rPr lang="ru-RU" dirty="0" err="1"/>
              <a:t>do</a:t>
            </a:r>
            <a:r>
              <a:rPr lang="ru-RU" dirty="0"/>
              <a:t>/</a:t>
            </a:r>
            <a:r>
              <a:rPr lang="ru-RU" dirty="0" err="1"/>
              <a:t>while</a:t>
            </a:r>
            <a:r>
              <a:rPr lang="ru-RU" dirty="0"/>
              <a:t>/</a:t>
            </a:r>
            <a:r>
              <a:rPr lang="ru-RU" dirty="0" err="1"/>
              <a:t>until</a:t>
            </a:r>
            <a:r>
              <a:rPr lang="ru-RU" dirty="0"/>
              <a:t> . Подводя итог, можно сказать, что: Структурное программирование накладывает ограничение на прямую передачу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494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03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93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986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E361-10FB-CD65-2495-868E86781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Основы ООП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834B8-85FE-5B5D-DCCD-E2934954BD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9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47701F-D4C7-ADB5-511B-2BA57ACE8DA9}"/>
              </a:ext>
            </a:extLst>
          </p:cNvPr>
          <p:cNvSpPr txBox="1"/>
          <p:nvPr/>
        </p:nvSpPr>
        <p:spPr>
          <a:xfrm>
            <a:off x="0" y="0"/>
            <a:ext cx="1228868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63DD41-7165-C370-51DB-19B8116D389F}"/>
              </a:ext>
            </a:extLst>
          </p:cNvPr>
          <p:cNvSpPr txBox="1"/>
          <p:nvPr/>
        </p:nvSpPr>
        <p:spPr>
          <a:xfrm>
            <a:off x="6096000" y="4816308"/>
            <a:ext cx="60654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08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(если есть родитель)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даже если реализация их методов различается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963C1E-6DBE-1C7F-A3F6-29EEABF5E043}"/>
              </a:ext>
            </a:extLst>
          </p:cNvPr>
          <p:cNvSpPr txBox="1"/>
          <p:nvPr/>
        </p:nvSpPr>
        <p:spPr>
          <a:xfrm>
            <a:off x="0" y="0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… 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0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Можно вызывать только 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объектов 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C8856-5343-3ECF-2677-4139BB84A5F9}"/>
              </a:ext>
            </a:extLst>
          </p:cNvPr>
          <p:cNvSpPr txBox="1"/>
          <p:nvPr/>
        </p:nvSpPr>
        <p:spPr>
          <a:xfrm>
            <a:off x="0" y="1"/>
            <a:ext cx="11352584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9.8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m_speed.dy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GravityConstant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MovePoint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timeDelta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819CB-9253-3F84-0313-D743F808630D}"/>
              </a:ext>
            </a:extLst>
          </p:cNvPr>
          <p:cNvSpPr txBox="1"/>
          <p:nvPr/>
        </p:nvSpPr>
        <p:spPr>
          <a:xfrm>
            <a:off x="6528048" y="2887682"/>
            <a:ext cx="56639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gameObj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Rocket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SetSpeed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.dx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UpdateGameObject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29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>
                <a:solidFill>
                  <a:srgbClr val="008000"/>
                </a:solidFill>
                <a:latin typeface="Consolas" panose="020B0609020204030204" pitchFamily="49" charset="0"/>
              </a:rPr>
              <a:t>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внутри класса (начиная с++17)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dirty="0"/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49324" y="2669940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Развивает структурный подход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205E9F7-6BDA-8C9B-ED18-213995522AA9}"/>
              </a:ext>
            </a:extLst>
          </p:cNvPr>
          <p:cNvSpPr txBox="1"/>
          <p:nvPr/>
        </p:nvSpPr>
        <p:spPr>
          <a:xfrm>
            <a:off x="0" y="0"/>
            <a:ext cx="12192000" cy="723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hasher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      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3140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76281F-801C-63F9-4610-C63CAB7196A6}"/>
              </a:ext>
            </a:extLst>
          </p:cNvPr>
          <p:cNvSpPr txBox="1"/>
          <p:nvPr/>
        </p:nvSpPr>
        <p:spPr>
          <a:xfrm>
            <a:off x="838200" y="2051924"/>
            <a:ext cx="1136111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high_resolution_clock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cracker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Cracked password: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Time elapsed: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Failed to crack password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103E-161A-AE79-DDFF-D63C04FDC3A1}"/>
              </a:ext>
            </a:extLst>
          </p:cNvPr>
          <p:cNvSpPr txBox="1"/>
          <p:nvPr/>
        </p:nvSpPr>
        <p:spPr>
          <a:xfrm>
            <a:off x="8544272" y="5966916"/>
            <a:ext cx="345638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0.018406s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50C1D4-B7CC-24D9-BA82-7494FC9D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Брутфорсим</a:t>
            </a:r>
            <a:r>
              <a:rPr lang="ru-RU" dirty="0"/>
              <a:t> пароли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68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7ADD65-3209-C9B6-7018-190A7BD77E29}"/>
              </a:ext>
            </a:extLst>
          </p:cNvPr>
          <p:cNvSpPr txBox="1"/>
          <p:nvPr/>
        </p:nvSpPr>
        <p:spPr>
          <a:xfrm>
            <a:off x="0" y="0"/>
            <a:ext cx="12192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PasswordCracker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-&gt;second;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m_passwordCache.</a:t>
            </a:r>
            <a:r>
              <a:rPr lang="en-US" sz="1600" b="1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найден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Пароль не найден, перебор закончен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CrackPassword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hash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maxChars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!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pop_back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{};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unordered_map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sz="1600" b="1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m_passwordCache</a:t>
            </a:r>
            <a:r>
              <a:rPr lang="en-US" sz="16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FB71D-D5A1-EF2B-73F4-67011A749B3B}"/>
              </a:ext>
            </a:extLst>
          </p:cNvPr>
          <p:cNvSpPr txBox="1"/>
          <p:nvPr/>
        </p:nvSpPr>
        <p:spPr>
          <a:xfrm>
            <a:off x="8256240" y="5877272"/>
            <a:ext cx="3791744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Cracked password: HELLO</a:t>
            </a:r>
          </a:p>
          <a:p>
            <a:r>
              <a:rPr lang="en-US" dirty="0">
                <a:latin typeface="Consolas" panose="020B0609020204030204" pitchFamily="49" charset="0"/>
              </a:rPr>
              <a:t>Time elapsed: 1e-07s</a:t>
            </a:r>
          </a:p>
        </p:txBody>
      </p:sp>
    </p:spTree>
    <p:extLst>
      <p:ext uri="{BB962C8B-B14F-4D97-AF65-F5344CB8AC3E}">
        <p14:creationId xmlns:p14="http://schemas.microsoft.com/office/powerpoint/2010/main" val="39073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Mutable::Change"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14:cNvPr>
              <p14:cNvContentPartPr/>
              <p14:nvPr/>
            </p14:nvContentPartPr>
            <p14:xfrm>
              <a:off x="2406880" y="1273354"/>
              <a:ext cx="245520" cy="1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860C37-1127-33D5-6D25-68583F55B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00760" y="1267234"/>
                <a:ext cx="257760" cy="3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Члены-данные</a:t>
            </a:r>
          </a:p>
          <a:p>
            <a:pPr lvl="1"/>
            <a:r>
              <a:rPr lang="ru-RU" dirty="0"/>
              <a:t>Координаты вершин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работает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</a:t>
            </a:r>
            <a:r>
              <a:rPr lang="ru-RU" dirty="0"/>
              <a:t>описывает тип данных «дробь» и набор операций над дробями</a:t>
            </a:r>
            <a:endParaRPr lang="en-US" dirty="0"/>
          </a:p>
          <a:p>
            <a:pPr lvl="1"/>
            <a:r>
              <a:rPr lang="ru-RU" dirty="0"/>
              <a:t>Класс </a:t>
            </a:r>
            <a:r>
              <a:rPr lang="en-US" dirty="0"/>
              <a:t>Complex</a:t>
            </a:r>
            <a:r>
              <a:rPr lang="ru-RU" dirty="0"/>
              <a:t> описывает «комплексное число» и операции над ним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70656C-36CD-C93B-8E1E-D466CB2B9F09}"/>
              </a:ext>
            </a:extLst>
          </p:cNvPr>
          <p:cNvSpPr txBox="1"/>
          <p:nvPr/>
        </p:nvSpPr>
        <p:spPr>
          <a:xfrm>
            <a:off x="0" y="-1"/>
            <a:ext cx="121920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Car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IsEngineTurnedOn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Stop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TurnEngineOff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Drive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7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m_isTurnedOn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m_speed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54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4826</TotalTime>
  <Words>16168</Words>
  <Application>Microsoft Office PowerPoint</Application>
  <PresentationFormat>Widescreen</PresentationFormat>
  <Paragraphs>2440</Paragraphs>
  <Slides>163</Slides>
  <Notes>25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163</vt:i4>
      </vt:variant>
    </vt:vector>
  </HeadingPairs>
  <TitlesOfParts>
    <vt:vector size="172" baseType="lpstr">
      <vt:lpstr>Arial</vt:lpstr>
      <vt:lpstr>Calibri</vt:lpstr>
      <vt:lpstr>Calibri Light</vt:lpstr>
      <vt:lpstr>Cascadia Mono</vt:lpstr>
      <vt:lpstr>Consolas</vt:lpstr>
      <vt:lpstr>Courier New</vt:lpstr>
      <vt:lpstr>SFMono-Regular</vt:lpstr>
      <vt:lpstr>Wingdings 2</vt:lpstr>
      <vt:lpstr>Office Theme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PowerPoint Presentation</vt:lpstr>
      <vt:lpstr>Наследование</vt:lpstr>
      <vt:lpstr>PowerPoint Presentation</vt:lpstr>
      <vt:lpstr>PowerPoint Presentation</vt:lpstr>
      <vt:lpstr>Полиморфизм</vt:lpstr>
      <vt:lpstr>PowerPoint Presentation</vt:lpstr>
      <vt:lpstr>PowerPoint Presentation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Объявление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PowerPoint Presentation</vt:lpstr>
      <vt:lpstr>Брутфорсим пароли</vt:lpstr>
      <vt:lpstr>PowerPoint Presentation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Размещение классов файлах</vt:lpstr>
      <vt:lpstr>Пример</vt:lpstr>
      <vt:lpstr>Спецификаторы уровня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PowerPoint Presentation</vt:lpstr>
      <vt:lpstr>Свойства</vt:lpstr>
      <vt:lpstr>Пример – свойства в языке C#</vt:lpstr>
      <vt:lpstr>PowerPoint Presentation</vt:lpstr>
      <vt:lpstr>PowerPoint Presentation</vt:lpstr>
      <vt:lpstr>Пример: Треугольник</vt:lpstr>
      <vt:lpstr>PowerPoint Presentation</vt:lpstr>
      <vt:lpstr>Какие данные должен иметь Rectangle?</vt:lpstr>
      <vt:lpstr>Указатель this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PowerPoint Presentation</vt:lpstr>
      <vt:lpstr>PowerPoint Presentation</vt:lpstr>
      <vt:lpstr>Список инициализации</vt:lpstr>
      <vt:lpstr>Инициализация данных экземпляра класса</vt:lpstr>
      <vt:lpstr>Списки инициализации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PowerPoint Presentation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PowerPoint Presentation</vt:lpstr>
      <vt:lpstr>PowerPoint Presentation</vt:lpstr>
      <vt:lpstr>Copy Elision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PowerPoint Presentation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PowerPoint Presentation</vt:lpstr>
      <vt:lpstr>PowerPoint Presentation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Делегирующий конструктор</vt:lpstr>
      <vt:lpstr>Делегирующий конструктор</vt:lpstr>
      <vt:lpstr>PowerPoint Presentation</vt:lpstr>
      <vt:lpstr>Конструкторы и деструкторы в действии</vt:lpstr>
      <vt:lpstr>Конструкторы и операции присваивания в действии</vt:lpstr>
      <vt:lpstr>PowerPoint Presentation</vt:lpstr>
      <vt:lpstr>Статические методы класса</vt:lpstr>
      <vt:lpstr>PowerPoint Presentation</vt:lpstr>
      <vt:lpstr>Статические методы</vt:lpstr>
      <vt:lpstr>PowerPoint Presentation</vt:lpstr>
      <vt:lpstr>PowerPoint Presentation</vt:lpstr>
      <vt:lpstr>Статические данные класса</vt:lpstr>
      <vt:lpstr>PowerPoint Presentation</vt:lpstr>
      <vt:lpstr>PowerPoint Presentation</vt:lpstr>
      <vt:lpstr>Статические поля класса</vt:lpstr>
      <vt:lpstr>PowerPoint Presentation</vt:lpstr>
      <vt:lpstr>PowerPoint Presentation</vt:lpstr>
      <vt:lpstr>Определение статического поля внутри класса (начиная с++17)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344</cp:revision>
  <dcterms:created xsi:type="dcterms:W3CDTF">2007-03-30T02:07:07Z</dcterms:created>
  <dcterms:modified xsi:type="dcterms:W3CDTF">2025-03-28T20:18:28Z</dcterms:modified>
</cp:coreProperties>
</file>