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6"/>
  </p:notesMasterIdLst>
  <p:sldIdLst>
    <p:sldId id="256" r:id="rId2"/>
    <p:sldId id="257" r:id="rId3"/>
    <p:sldId id="258" r:id="rId4"/>
    <p:sldId id="321" r:id="rId5"/>
    <p:sldId id="303" r:id="rId6"/>
    <p:sldId id="259" r:id="rId7"/>
    <p:sldId id="260" r:id="rId8"/>
    <p:sldId id="261" r:id="rId9"/>
    <p:sldId id="262" r:id="rId10"/>
    <p:sldId id="282" r:id="rId11"/>
    <p:sldId id="263" r:id="rId12"/>
    <p:sldId id="320" r:id="rId13"/>
    <p:sldId id="324" r:id="rId14"/>
    <p:sldId id="325" r:id="rId15"/>
    <p:sldId id="326" r:id="rId16"/>
    <p:sldId id="304" r:id="rId17"/>
    <p:sldId id="266" r:id="rId18"/>
    <p:sldId id="267" r:id="rId19"/>
    <p:sldId id="268" r:id="rId20"/>
    <p:sldId id="313" r:id="rId21"/>
    <p:sldId id="312" r:id="rId22"/>
    <p:sldId id="314" r:id="rId23"/>
    <p:sldId id="315" r:id="rId24"/>
    <p:sldId id="316" r:id="rId25"/>
    <p:sldId id="317" r:id="rId26"/>
    <p:sldId id="291" r:id="rId27"/>
    <p:sldId id="292" r:id="rId28"/>
    <p:sldId id="293" r:id="rId29"/>
    <p:sldId id="294" r:id="rId30"/>
    <p:sldId id="318" r:id="rId31"/>
    <p:sldId id="319" r:id="rId32"/>
    <p:sldId id="295" r:id="rId33"/>
    <p:sldId id="296" r:id="rId34"/>
    <p:sldId id="298" r:id="rId35"/>
    <p:sldId id="305" r:id="rId36"/>
    <p:sldId id="269" r:id="rId37"/>
    <p:sldId id="327" r:id="rId38"/>
    <p:sldId id="328" r:id="rId39"/>
    <p:sldId id="329" r:id="rId40"/>
    <p:sldId id="330" r:id="rId41"/>
    <p:sldId id="299" r:id="rId42"/>
    <p:sldId id="300" r:id="rId43"/>
    <p:sldId id="301" r:id="rId44"/>
    <p:sldId id="331" r:id="rId45"/>
    <p:sldId id="332" r:id="rId46"/>
    <p:sldId id="333" r:id="rId47"/>
    <p:sldId id="283" r:id="rId48"/>
    <p:sldId id="286" r:id="rId49"/>
    <p:sldId id="302" r:id="rId50"/>
    <p:sldId id="306" r:id="rId51"/>
    <p:sldId id="311" r:id="rId52"/>
    <p:sldId id="307" r:id="rId53"/>
    <p:sldId id="308" r:id="rId54"/>
    <p:sldId id="310" r:id="rId55"/>
    <p:sldId id="309" r:id="rId56"/>
    <p:sldId id="284" r:id="rId57"/>
    <p:sldId id="285" r:id="rId58"/>
    <p:sldId id="323" r:id="rId59"/>
    <p:sldId id="287" r:id="rId60"/>
    <p:sldId id="288" r:id="rId61"/>
    <p:sldId id="289" r:id="rId62"/>
    <p:sldId id="322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281" r:id="rId94"/>
    <p:sldId id="280" r:id="rId95"/>
  </p:sldIdLst>
  <p:sldSz cx="12192000" cy="6858000"/>
  <p:notesSz cx="6858000" cy="9144000"/>
  <p:custDataLst>
    <p:tags r:id="rId9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9653" autoAdjust="0"/>
  </p:normalViewPr>
  <p:slideViewPr>
    <p:cSldViewPr>
      <p:cViewPr>
        <p:scale>
          <a:sx n="66" d="100"/>
          <a:sy n="66" d="100"/>
        </p:scale>
        <p:origin x="1560" y="58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F961-A956-442E-A614-0F84BDB496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3A409-6717-4827-B2A4-24440A9D269D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CStack</a:t>
          </a:r>
          <a:r>
            <a:rPr lang="en-US" dirty="0"/>
            <a:t>&lt;T&gt;</a:t>
          </a:r>
          <a:endParaRPr lang="ru-RU" dirty="0"/>
        </a:p>
      </dgm:t>
    </dgm:pt>
    <dgm:pt modelId="{D1FE4E74-9898-4904-9BF9-186419A06377}" type="parTrans" cxnId="{8C48327C-0612-4CAF-A975-247A7AA70F32}">
      <dgm:prSet/>
      <dgm:spPr/>
      <dgm:t>
        <a:bodyPr/>
        <a:lstStyle/>
        <a:p>
          <a:endParaRPr lang="ru-RU"/>
        </a:p>
      </dgm:t>
    </dgm:pt>
    <dgm:pt modelId="{EE4DD7CA-05DF-4B25-A075-4F5F0A86C3A3}" type="sibTrans" cxnId="{8C48327C-0612-4CAF-A975-247A7AA70F32}">
      <dgm:prSet/>
      <dgm:spPr/>
      <dgm:t>
        <a:bodyPr/>
        <a:lstStyle/>
        <a:p>
          <a:endParaRPr lang="ru-RU"/>
        </a:p>
      </dgm:t>
    </dgm:pt>
    <dgm:pt modelId="{B3ECABE7-66B2-41E5-89CD-08DBD70481A8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&lt;void*&gt;</a:t>
          </a:r>
          <a:endParaRPr lang="ru-RU" dirty="0"/>
        </a:p>
      </dgm:t>
    </dgm:pt>
    <dgm:pt modelId="{ACD6EFD7-16C1-4CAE-B064-5F22173447C1}" type="parTrans" cxnId="{326CE466-01FB-439E-874E-FD97A9819575}">
      <dgm:prSet/>
      <dgm:spPr/>
      <dgm:t>
        <a:bodyPr/>
        <a:lstStyle/>
        <a:p>
          <a:endParaRPr lang="ru-RU"/>
        </a:p>
      </dgm:t>
    </dgm:pt>
    <dgm:pt modelId="{13351202-04C3-4B7B-81A2-91042FDDA0BA}" type="sibTrans" cxnId="{326CE466-01FB-439E-874E-FD97A9819575}">
      <dgm:prSet/>
      <dgm:spPr/>
      <dgm:t>
        <a:bodyPr/>
        <a:lstStyle/>
        <a:p>
          <a:endParaRPr lang="ru-RU"/>
        </a:p>
      </dgm:t>
    </dgm:pt>
    <dgm:pt modelId="{85DBDCED-38EF-408B-B352-3237E732DE01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&lt;T*&gt;</a:t>
          </a:r>
          <a:endParaRPr lang="ru-RU" dirty="0"/>
        </a:p>
      </dgm:t>
    </dgm:pt>
    <dgm:pt modelId="{1479A00C-246D-4E7C-A0C7-39658FA9952C}" type="parTrans" cxnId="{C7C8146D-F143-454E-B9A5-7DC98CA7B7CD}">
      <dgm:prSet/>
      <dgm:spPr/>
      <dgm:t>
        <a:bodyPr/>
        <a:lstStyle/>
        <a:p>
          <a:endParaRPr lang="ru-RU"/>
        </a:p>
      </dgm:t>
    </dgm:pt>
    <dgm:pt modelId="{58595682-D80E-41D5-8210-EF6BCDE570AE}" type="sibTrans" cxnId="{C7C8146D-F143-454E-B9A5-7DC98CA7B7CD}">
      <dgm:prSet/>
      <dgm:spPr/>
      <dgm:t>
        <a:bodyPr/>
        <a:lstStyle/>
        <a:p>
          <a:endParaRPr lang="ru-RU"/>
        </a:p>
      </dgm:t>
    </dgm:pt>
    <dgm:pt modelId="{8C66C63A-5C0F-46DA-946D-C5D72402EA56}" type="pres">
      <dgm:prSet presAssocID="{5E91F961-A956-442E-A614-0F84BDB496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16B010-CDFB-45DD-BC24-0BDD841AACE8}" type="pres">
      <dgm:prSet presAssocID="{38B3A409-6717-4827-B2A4-24440A9D269D}" presName="hierRoot1" presStyleCnt="0"/>
      <dgm:spPr/>
    </dgm:pt>
    <dgm:pt modelId="{1B611C32-8AE5-467A-9915-3B6F7375DD64}" type="pres">
      <dgm:prSet presAssocID="{38B3A409-6717-4827-B2A4-24440A9D269D}" presName="composite" presStyleCnt="0"/>
      <dgm:spPr/>
    </dgm:pt>
    <dgm:pt modelId="{017F04A0-C821-4B4B-A037-5B8E6D9FC672}" type="pres">
      <dgm:prSet presAssocID="{38B3A409-6717-4827-B2A4-24440A9D269D}" presName="background" presStyleLbl="node0" presStyleIdx="0" presStyleCnt="2"/>
      <dgm:spPr/>
    </dgm:pt>
    <dgm:pt modelId="{35FFC62A-C9D0-4098-AE50-EE182ADE553F}" type="pres">
      <dgm:prSet presAssocID="{38B3A409-6717-4827-B2A4-24440A9D269D}" presName="text" presStyleLbl="fgAcc0" presStyleIdx="0" presStyleCnt="2">
        <dgm:presLayoutVars>
          <dgm:chPref val="3"/>
        </dgm:presLayoutVars>
      </dgm:prSet>
      <dgm:spPr/>
    </dgm:pt>
    <dgm:pt modelId="{4AAD04F2-9E62-4912-9BB2-835A57EE32C6}" type="pres">
      <dgm:prSet presAssocID="{38B3A409-6717-4827-B2A4-24440A9D269D}" presName="hierChild2" presStyleCnt="0"/>
      <dgm:spPr/>
    </dgm:pt>
    <dgm:pt modelId="{A2E8FD98-8585-4838-A25E-0DBCF5A81E93}" type="pres">
      <dgm:prSet presAssocID="{B3ECABE7-66B2-41E5-89CD-08DBD70481A8}" presName="hierRoot1" presStyleCnt="0"/>
      <dgm:spPr/>
    </dgm:pt>
    <dgm:pt modelId="{82B148B7-0503-4776-A30B-450F540998B0}" type="pres">
      <dgm:prSet presAssocID="{B3ECABE7-66B2-41E5-89CD-08DBD70481A8}" presName="composite" presStyleCnt="0"/>
      <dgm:spPr/>
    </dgm:pt>
    <dgm:pt modelId="{DFEDBC9B-2151-46B7-A759-8FA62B5C8FC6}" type="pres">
      <dgm:prSet presAssocID="{B3ECABE7-66B2-41E5-89CD-08DBD70481A8}" presName="background" presStyleLbl="node0" presStyleIdx="1" presStyleCnt="2"/>
      <dgm:spPr/>
    </dgm:pt>
    <dgm:pt modelId="{53ABC433-98C8-4965-8B9F-C2F459BFC712}" type="pres">
      <dgm:prSet presAssocID="{B3ECABE7-66B2-41E5-89CD-08DBD70481A8}" presName="text" presStyleLbl="fgAcc0" presStyleIdx="1" presStyleCnt="2">
        <dgm:presLayoutVars>
          <dgm:chPref val="3"/>
        </dgm:presLayoutVars>
      </dgm:prSet>
      <dgm:spPr/>
    </dgm:pt>
    <dgm:pt modelId="{EBC725D8-3F1F-49C0-9E7A-C2031914EFBE}" type="pres">
      <dgm:prSet presAssocID="{B3ECABE7-66B2-41E5-89CD-08DBD70481A8}" presName="hierChild2" presStyleCnt="0"/>
      <dgm:spPr/>
    </dgm:pt>
    <dgm:pt modelId="{FDD1371C-9E62-4BEE-ADD0-C02EAE2B515E}" type="pres">
      <dgm:prSet presAssocID="{1479A00C-246D-4E7C-A0C7-39658FA9952C}" presName="Name10" presStyleLbl="parChTrans1D2" presStyleIdx="0" presStyleCnt="1"/>
      <dgm:spPr/>
    </dgm:pt>
    <dgm:pt modelId="{97FAE403-E3AD-4453-AEDA-5D8C88B6D606}" type="pres">
      <dgm:prSet presAssocID="{85DBDCED-38EF-408B-B352-3237E732DE01}" presName="hierRoot2" presStyleCnt="0"/>
      <dgm:spPr/>
    </dgm:pt>
    <dgm:pt modelId="{955A97CB-FE9D-4C8E-9ACC-F96BB88DBB83}" type="pres">
      <dgm:prSet presAssocID="{85DBDCED-38EF-408B-B352-3237E732DE01}" presName="composite2" presStyleCnt="0"/>
      <dgm:spPr/>
    </dgm:pt>
    <dgm:pt modelId="{915AE3FE-C316-4DAE-8A75-70A8A843E0CC}" type="pres">
      <dgm:prSet presAssocID="{85DBDCED-38EF-408B-B352-3237E732DE01}" presName="background2" presStyleLbl="node2" presStyleIdx="0" presStyleCnt="1"/>
      <dgm:spPr/>
    </dgm:pt>
    <dgm:pt modelId="{F1E24954-9329-48D3-AAD0-9DFD79B0A46C}" type="pres">
      <dgm:prSet presAssocID="{85DBDCED-38EF-408B-B352-3237E732DE01}" presName="text2" presStyleLbl="fgAcc2" presStyleIdx="0" presStyleCnt="1">
        <dgm:presLayoutVars>
          <dgm:chPref val="3"/>
        </dgm:presLayoutVars>
      </dgm:prSet>
      <dgm:spPr/>
    </dgm:pt>
    <dgm:pt modelId="{76A99ECA-581E-4E16-95B3-96232006FD5D}" type="pres">
      <dgm:prSet presAssocID="{85DBDCED-38EF-408B-B352-3237E732DE01}" presName="hierChild3" presStyleCnt="0"/>
      <dgm:spPr/>
    </dgm:pt>
  </dgm:ptLst>
  <dgm:cxnLst>
    <dgm:cxn modelId="{2D423904-8850-49C0-822A-7BCAE732AF0C}" type="presOf" srcId="{85DBDCED-38EF-408B-B352-3237E732DE01}" destId="{F1E24954-9329-48D3-AAD0-9DFD79B0A46C}" srcOrd="0" destOrd="0" presId="urn:microsoft.com/office/officeart/2005/8/layout/hierarchy1"/>
    <dgm:cxn modelId="{326CE466-01FB-439E-874E-FD97A9819575}" srcId="{5E91F961-A956-442E-A614-0F84BDB49662}" destId="{B3ECABE7-66B2-41E5-89CD-08DBD70481A8}" srcOrd="1" destOrd="0" parTransId="{ACD6EFD7-16C1-4CAE-B064-5F22173447C1}" sibTransId="{13351202-04C3-4B7B-81A2-91042FDDA0BA}"/>
    <dgm:cxn modelId="{C7C8146D-F143-454E-B9A5-7DC98CA7B7CD}" srcId="{B3ECABE7-66B2-41E5-89CD-08DBD70481A8}" destId="{85DBDCED-38EF-408B-B352-3237E732DE01}" srcOrd="0" destOrd="0" parTransId="{1479A00C-246D-4E7C-A0C7-39658FA9952C}" sibTransId="{58595682-D80E-41D5-8210-EF6BCDE570AE}"/>
    <dgm:cxn modelId="{C1A4C47B-C1F9-4D89-8A74-50A11DA88A8F}" type="presOf" srcId="{1479A00C-246D-4E7C-A0C7-39658FA9952C}" destId="{FDD1371C-9E62-4BEE-ADD0-C02EAE2B515E}" srcOrd="0" destOrd="0" presId="urn:microsoft.com/office/officeart/2005/8/layout/hierarchy1"/>
    <dgm:cxn modelId="{8C48327C-0612-4CAF-A975-247A7AA70F32}" srcId="{5E91F961-A956-442E-A614-0F84BDB49662}" destId="{38B3A409-6717-4827-B2A4-24440A9D269D}" srcOrd="0" destOrd="0" parTransId="{D1FE4E74-9898-4904-9BF9-186419A06377}" sibTransId="{EE4DD7CA-05DF-4B25-A075-4F5F0A86C3A3}"/>
    <dgm:cxn modelId="{F0CA53B9-C199-4684-8B8B-680E262F1818}" type="presOf" srcId="{B3ECABE7-66B2-41E5-89CD-08DBD70481A8}" destId="{53ABC433-98C8-4965-8B9F-C2F459BFC712}" srcOrd="0" destOrd="0" presId="urn:microsoft.com/office/officeart/2005/8/layout/hierarchy1"/>
    <dgm:cxn modelId="{0D2750D3-A65F-4F31-9620-ED34C56E3F0C}" type="presOf" srcId="{5E91F961-A956-442E-A614-0F84BDB49662}" destId="{8C66C63A-5C0F-46DA-946D-C5D72402EA56}" srcOrd="0" destOrd="0" presId="urn:microsoft.com/office/officeart/2005/8/layout/hierarchy1"/>
    <dgm:cxn modelId="{E737C2DD-A2B8-4113-959F-B532E12A520A}" type="presOf" srcId="{38B3A409-6717-4827-B2A4-24440A9D269D}" destId="{35FFC62A-C9D0-4098-AE50-EE182ADE553F}" srcOrd="0" destOrd="0" presId="urn:microsoft.com/office/officeart/2005/8/layout/hierarchy1"/>
    <dgm:cxn modelId="{D6518AB1-FAD8-449B-90B7-34AF8EDA9A1D}" type="presParOf" srcId="{8C66C63A-5C0F-46DA-946D-C5D72402EA56}" destId="{7016B010-CDFB-45DD-BC24-0BDD841AACE8}" srcOrd="0" destOrd="0" presId="urn:microsoft.com/office/officeart/2005/8/layout/hierarchy1"/>
    <dgm:cxn modelId="{04F408D6-5445-4297-B920-137F68F93F68}" type="presParOf" srcId="{7016B010-CDFB-45DD-BC24-0BDD841AACE8}" destId="{1B611C32-8AE5-467A-9915-3B6F7375DD64}" srcOrd="0" destOrd="0" presId="urn:microsoft.com/office/officeart/2005/8/layout/hierarchy1"/>
    <dgm:cxn modelId="{9FBC25BB-87FE-4F5A-99D9-FBE46543E4D9}" type="presParOf" srcId="{1B611C32-8AE5-467A-9915-3B6F7375DD64}" destId="{017F04A0-C821-4B4B-A037-5B8E6D9FC672}" srcOrd="0" destOrd="0" presId="urn:microsoft.com/office/officeart/2005/8/layout/hierarchy1"/>
    <dgm:cxn modelId="{AC58BDF4-BB46-45DF-85E7-BEF6581F13BC}" type="presParOf" srcId="{1B611C32-8AE5-467A-9915-3B6F7375DD64}" destId="{35FFC62A-C9D0-4098-AE50-EE182ADE553F}" srcOrd="1" destOrd="0" presId="urn:microsoft.com/office/officeart/2005/8/layout/hierarchy1"/>
    <dgm:cxn modelId="{AFABAB81-704E-4A95-996F-6D08A9ACE016}" type="presParOf" srcId="{7016B010-CDFB-45DD-BC24-0BDD841AACE8}" destId="{4AAD04F2-9E62-4912-9BB2-835A57EE32C6}" srcOrd="1" destOrd="0" presId="urn:microsoft.com/office/officeart/2005/8/layout/hierarchy1"/>
    <dgm:cxn modelId="{16C0CD86-C2CB-4B8E-9279-1F5A6EEC6360}" type="presParOf" srcId="{8C66C63A-5C0F-46DA-946D-C5D72402EA56}" destId="{A2E8FD98-8585-4838-A25E-0DBCF5A81E93}" srcOrd="1" destOrd="0" presId="urn:microsoft.com/office/officeart/2005/8/layout/hierarchy1"/>
    <dgm:cxn modelId="{D8609BB0-03EB-4B34-8907-05E5B8384EA7}" type="presParOf" srcId="{A2E8FD98-8585-4838-A25E-0DBCF5A81E93}" destId="{82B148B7-0503-4776-A30B-450F540998B0}" srcOrd="0" destOrd="0" presId="urn:microsoft.com/office/officeart/2005/8/layout/hierarchy1"/>
    <dgm:cxn modelId="{59473B81-E620-4CCC-A225-CFAC40D75671}" type="presParOf" srcId="{82B148B7-0503-4776-A30B-450F540998B0}" destId="{DFEDBC9B-2151-46B7-A759-8FA62B5C8FC6}" srcOrd="0" destOrd="0" presId="urn:microsoft.com/office/officeart/2005/8/layout/hierarchy1"/>
    <dgm:cxn modelId="{166F3C73-3990-4C2B-818F-A9F90F945A88}" type="presParOf" srcId="{82B148B7-0503-4776-A30B-450F540998B0}" destId="{53ABC433-98C8-4965-8B9F-C2F459BFC712}" srcOrd="1" destOrd="0" presId="urn:microsoft.com/office/officeart/2005/8/layout/hierarchy1"/>
    <dgm:cxn modelId="{85EBBB0D-970B-4D50-8A74-ECA861736C5B}" type="presParOf" srcId="{A2E8FD98-8585-4838-A25E-0DBCF5A81E93}" destId="{EBC725D8-3F1F-49C0-9E7A-C2031914EFBE}" srcOrd="1" destOrd="0" presId="urn:microsoft.com/office/officeart/2005/8/layout/hierarchy1"/>
    <dgm:cxn modelId="{C8DFAC81-D486-4414-A4A1-0A37AFD5237A}" type="presParOf" srcId="{EBC725D8-3F1F-49C0-9E7A-C2031914EFBE}" destId="{FDD1371C-9E62-4BEE-ADD0-C02EAE2B515E}" srcOrd="0" destOrd="0" presId="urn:microsoft.com/office/officeart/2005/8/layout/hierarchy1"/>
    <dgm:cxn modelId="{DA78C6A4-F5CC-48E3-9645-D1D856C9C69E}" type="presParOf" srcId="{EBC725D8-3F1F-49C0-9E7A-C2031914EFBE}" destId="{97FAE403-E3AD-4453-AEDA-5D8C88B6D606}" srcOrd="1" destOrd="0" presId="urn:microsoft.com/office/officeart/2005/8/layout/hierarchy1"/>
    <dgm:cxn modelId="{40B15F7A-CDEF-4A78-A90E-4A47FDB29C5A}" type="presParOf" srcId="{97FAE403-E3AD-4453-AEDA-5D8C88B6D606}" destId="{955A97CB-FE9D-4C8E-9ACC-F96BB88DBB83}" srcOrd="0" destOrd="0" presId="urn:microsoft.com/office/officeart/2005/8/layout/hierarchy1"/>
    <dgm:cxn modelId="{94EDBFF0-DFA2-4D38-B160-2A311744DEB1}" type="presParOf" srcId="{955A97CB-FE9D-4C8E-9ACC-F96BB88DBB83}" destId="{915AE3FE-C316-4DAE-8A75-70A8A843E0CC}" srcOrd="0" destOrd="0" presId="urn:microsoft.com/office/officeart/2005/8/layout/hierarchy1"/>
    <dgm:cxn modelId="{D561F1D8-C78A-4E44-A1BB-BD8FB916705A}" type="presParOf" srcId="{955A97CB-FE9D-4C8E-9ACC-F96BB88DBB83}" destId="{F1E24954-9329-48D3-AAD0-9DFD79B0A46C}" srcOrd="1" destOrd="0" presId="urn:microsoft.com/office/officeart/2005/8/layout/hierarchy1"/>
    <dgm:cxn modelId="{21B58A48-F6F9-44AE-8A1C-6DEA46BB9D38}" type="presParOf" srcId="{97FAE403-E3AD-4453-AEDA-5D8C88B6D606}" destId="{76A99ECA-581E-4E16-95B3-96232006F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59B93-B7D2-4BD7-9A91-58D61DED8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AFDC6-1AED-4037-92D9-EEF433C6B0D0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&lt;A&gt;</a:t>
          </a:r>
          <a:endParaRPr lang="ru-RU" dirty="0"/>
        </a:p>
      </dgm:t>
    </dgm:pt>
    <dgm:pt modelId="{B35AC38D-2E2E-457A-A370-8D9BBDD5A7B2}" type="parTrans" cxnId="{E89F64D9-1AA7-4303-B2DE-144A5759B287}">
      <dgm:prSet/>
      <dgm:spPr/>
      <dgm:t>
        <a:bodyPr/>
        <a:lstStyle/>
        <a:p>
          <a:endParaRPr lang="ru-RU"/>
        </a:p>
      </dgm:t>
    </dgm:pt>
    <dgm:pt modelId="{278362D0-8181-4014-BA89-608C3C87F4D0}" type="sibTrans" cxnId="{E89F64D9-1AA7-4303-B2DE-144A5759B287}">
      <dgm:prSet/>
      <dgm:spPr/>
      <dgm:t>
        <a:bodyPr/>
        <a:lstStyle/>
        <a:p>
          <a:endParaRPr lang="ru-RU"/>
        </a:p>
      </dgm:t>
    </dgm:pt>
    <dgm:pt modelId="{4F8BA403-EE3B-48B4-9B59-A809DB0BE58A}">
      <dgm:prSet phldrT="[Текст]"/>
      <dgm:spPr/>
      <dgm:t>
        <a:bodyPr/>
        <a:lstStyle/>
        <a:p>
          <a:r>
            <a:rPr lang="en-US" dirty="0"/>
            <a:t>A</a:t>
          </a:r>
          <a:endParaRPr lang="ru-RU" dirty="0"/>
        </a:p>
      </dgm:t>
    </dgm:pt>
    <dgm:pt modelId="{11D4A249-A55C-44FD-A303-E83D1DA6A291}" type="parTrans" cxnId="{BE05B043-5042-43A3-831D-D17756D46E4B}">
      <dgm:prSet/>
      <dgm:spPr/>
      <dgm:t>
        <a:bodyPr/>
        <a:lstStyle/>
        <a:p>
          <a:endParaRPr lang="ru-RU"/>
        </a:p>
      </dgm:t>
    </dgm:pt>
    <dgm:pt modelId="{DAFB03FC-A31C-473E-9E5B-3B4D01A632AA}" type="sibTrans" cxnId="{BE05B043-5042-43A3-831D-D17756D46E4B}">
      <dgm:prSet/>
      <dgm:spPr/>
      <dgm:t>
        <a:bodyPr/>
        <a:lstStyle/>
        <a:p>
          <a:endParaRPr lang="ru-RU"/>
        </a:p>
      </dgm:t>
    </dgm:pt>
    <dgm:pt modelId="{D59AD402-70DC-42D1-A3C7-A73D7DF4D41A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CCountable</a:t>
          </a:r>
          <a:r>
            <a:rPr lang="en-US" dirty="0"/>
            <a:t>&lt;T&gt;</a:t>
          </a:r>
          <a:endParaRPr lang="ru-RU" dirty="0"/>
        </a:p>
      </dgm:t>
    </dgm:pt>
    <dgm:pt modelId="{2D76C766-6930-493A-B05A-3564619150BB}" type="parTrans" cxnId="{92BF4DDF-ADB1-4DCF-8615-80E4305D1CA1}">
      <dgm:prSet/>
      <dgm:spPr/>
      <dgm:t>
        <a:bodyPr/>
        <a:lstStyle/>
        <a:p>
          <a:endParaRPr lang="ru-RU"/>
        </a:p>
      </dgm:t>
    </dgm:pt>
    <dgm:pt modelId="{47EA26EF-77EC-4CCB-AAFF-F01B6C93AE4A}" type="sibTrans" cxnId="{92BF4DDF-ADB1-4DCF-8615-80E4305D1CA1}">
      <dgm:prSet/>
      <dgm:spPr/>
      <dgm:t>
        <a:bodyPr/>
        <a:lstStyle/>
        <a:p>
          <a:endParaRPr lang="ru-RU"/>
        </a:p>
      </dgm:t>
    </dgm:pt>
    <dgm:pt modelId="{B15E76D9-AFF0-43E2-9971-1DD5B7D1EECD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&lt;B&gt;</a:t>
          </a:r>
          <a:endParaRPr lang="ru-RU" dirty="0"/>
        </a:p>
      </dgm:t>
    </dgm:pt>
    <dgm:pt modelId="{0C3EA2E7-B50C-46A1-8C1A-97CA1653A2F5}" type="parTrans" cxnId="{AAFB29E2-A2D7-4EDD-8B12-B70F1522B10B}">
      <dgm:prSet/>
      <dgm:spPr/>
      <dgm:t>
        <a:bodyPr/>
        <a:lstStyle/>
        <a:p>
          <a:endParaRPr lang="ru-RU"/>
        </a:p>
      </dgm:t>
    </dgm:pt>
    <dgm:pt modelId="{77B82419-57A4-41B3-A246-A42C1E711DBE}" type="sibTrans" cxnId="{AAFB29E2-A2D7-4EDD-8B12-B70F1522B10B}">
      <dgm:prSet/>
      <dgm:spPr/>
      <dgm:t>
        <a:bodyPr/>
        <a:lstStyle/>
        <a:p>
          <a:endParaRPr lang="ru-RU"/>
        </a:p>
      </dgm:t>
    </dgm:pt>
    <dgm:pt modelId="{D3EFC595-1952-4DE6-B856-E44BEB4CF9DF}">
      <dgm:prSet phldrT="[Текст]"/>
      <dgm:spPr/>
      <dgm:t>
        <a:bodyPr/>
        <a:lstStyle/>
        <a:p>
          <a:r>
            <a:rPr lang="en-US" dirty="0"/>
            <a:t>B</a:t>
          </a:r>
          <a:endParaRPr lang="ru-RU" dirty="0"/>
        </a:p>
      </dgm:t>
    </dgm:pt>
    <dgm:pt modelId="{7FD9510E-2C76-4EBD-A062-BEADAB3884E7}" type="parTrans" cxnId="{93CB616B-2471-4E6C-8C62-8862B65DE0C4}">
      <dgm:prSet/>
      <dgm:spPr/>
      <dgm:t>
        <a:bodyPr/>
        <a:lstStyle/>
        <a:p>
          <a:endParaRPr lang="ru-RU"/>
        </a:p>
      </dgm:t>
    </dgm:pt>
    <dgm:pt modelId="{400055E0-BEF1-4AFC-B840-43D442F532A0}" type="sibTrans" cxnId="{93CB616B-2471-4E6C-8C62-8862B65DE0C4}">
      <dgm:prSet/>
      <dgm:spPr/>
      <dgm:t>
        <a:bodyPr/>
        <a:lstStyle/>
        <a:p>
          <a:endParaRPr lang="ru-RU"/>
        </a:p>
      </dgm:t>
    </dgm:pt>
    <dgm:pt modelId="{E1B70A01-7782-4D74-B38F-0E43CD46BBA4}" type="pres">
      <dgm:prSet presAssocID="{1D559B93-B7D2-4BD7-9A91-58D61DED8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44C36A-E595-45D4-803D-FEB173DA6F59}" type="pres">
      <dgm:prSet presAssocID="{D59AD402-70DC-42D1-A3C7-A73D7DF4D41A}" presName="hierRoot1" presStyleCnt="0"/>
      <dgm:spPr/>
    </dgm:pt>
    <dgm:pt modelId="{9D25D577-98F9-4720-9BFB-53457D3E9E81}" type="pres">
      <dgm:prSet presAssocID="{D59AD402-70DC-42D1-A3C7-A73D7DF4D41A}" presName="composite" presStyleCnt="0"/>
      <dgm:spPr/>
    </dgm:pt>
    <dgm:pt modelId="{EDA5A6F4-36DB-4F24-8459-5B4D6613CBEC}" type="pres">
      <dgm:prSet presAssocID="{D59AD402-70DC-42D1-A3C7-A73D7DF4D41A}" presName="background" presStyleLbl="node0" presStyleIdx="0" presStyleCnt="3"/>
      <dgm:spPr/>
    </dgm:pt>
    <dgm:pt modelId="{0959BD92-CE8D-400D-9F8A-08CDA43FCD3B}" type="pres">
      <dgm:prSet presAssocID="{D59AD402-70DC-42D1-A3C7-A73D7DF4D41A}" presName="text" presStyleLbl="fgAcc0" presStyleIdx="0" presStyleCnt="3">
        <dgm:presLayoutVars>
          <dgm:chPref val="3"/>
        </dgm:presLayoutVars>
      </dgm:prSet>
      <dgm:spPr/>
    </dgm:pt>
    <dgm:pt modelId="{DD601CD0-61F4-4A7D-859D-03E045822B6A}" type="pres">
      <dgm:prSet presAssocID="{D59AD402-70DC-42D1-A3C7-A73D7DF4D41A}" presName="hierChild2" presStyleCnt="0"/>
      <dgm:spPr/>
    </dgm:pt>
    <dgm:pt modelId="{2F7D31FE-37D8-4F8A-91B7-0D845DF41AF6}" type="pres">
      <dgm:prSet presAssocID="{9FEAFDC6-1AED-4037-92D9-EEF433C6B0D0}" presName="hierRoot1" presStyleCnt="0"/>
      <dgm:spPr/>
    </dgm:pt>
    <dgm:pt modelId="{74C51ACE-05E1-48BA-80BC-58854B2AA29C}" type="pres">
      <dgm:prSet presAssocID="{9FEAFDC6-1AED-4037-92D9-EEF433C6B0D0}" presName="composite" presStyleCnt="0"/>
      <dgm:spPr/>
    </dgm:pt>
    <dgm:pt modelId="{67FC1BDF-A20C-417C-9E49-B9AEFBD219E8}" type="pres">
      <dgm:prSet presAssocID="{9FEAFDC6-1AED-4037-92D9-EEF433C6B0D0}" presName="background" presStyleLbl="node0" presStyleIdx="1" presStyleCnt="3"/>
      <dgm:spPr/>
    </dgm:pt>
    <dgm:pt modelId="{2E181165-63E1-4F07-ACD1-8512F836B574}" type="pres">
      <dgm:prSet presAssocID="{9FEAFDC6-1AED-4037-92D9-EEF433C6B0D0}" presName="text" presStyleLbl="fgAcc0" presStyleIdx="1" presStyleCnt="3">
        <dgm:presLayoutVars>
          <dgm:chPref val="3"/>
        </dgm:presLayoutVars>
      </dgm:prSet>
      <dgm:spPr/>
    </dgm:pt>
    <dgm:pt modelId="{C6E13444-4308-46FB-99CA-48E5DDC6E105}" type="pres">
      <dgm:prSet presAssocID="{9FEAFDC6-1AED-4037-92D9-EEF433C6B0D0}" presName="hierChild2" presStyleCnt="0"/>
      <dgm:spPr/>
    </dgm:pt>
    <dgm:pt modelId="{3ACBEBA4-0B37-4970-8C09-100FC6B38A24}" type="pres">
      <dgm:prSet presAssocID="{11D4A249-A55C-44FD-A303-E83D1DA6A291}" presName="Name10" presStyleLbl="parChTrans1D2" presStyleIdx="0" presStyleCnt="2"/>
      <dgm:spPr/>
    </dgm:pt>
    <dgm:pt modelId="{76F40F0D-005E-4572-9FA5-2B4DCA120873}" type="pres">
      <dgm:prSet presAssocID="{4F8BA403-EE3B-48B4-9B59-A809DB0BE58A}" presName="hierRoot2" presStyleCnt="0"/>
      <dgm:spPr/>
    </dgm:pt>
    <dgm:pt modelId="{1CCB7DC5-939F-4496-9A97-99C3E9D9EFA2}" type="pres">
      <dgm:prSet presAssocID="{4F8BA403-EE3B-48B4-9B59-A809DB0BE58A}" presName="composite2" presStyleCnt="0"/>
      <dgm:spPr/>
    </dgm:pt>
    <dgm:pt modelId="{70FE52AA-0A54-41BC-9D19-365DA6FD19B3}" type="pres">
      <dgm:prSet presAssocID="{4F8BA403-EE3B-48B4-9B59-A809DB0BE58A}" presName="background2" presStyleLbl="node2" presStyleIdx="0" presStyleCnt="2"/>
      <dgm:spPr/>
    </dgm:pt>
    <dgm:pt modelId="{FC0AF3F8-4FCE-4834-90F2-1D3D52F89681}" type="pres">
      <dgm:prSet presAssocID="{4F8BA403-EE3B-48B4-9B59-A809DB0BE58A}" presName="text2" presStyleLbl="fgAcc2" presStyleIdx="0" presStyleCnt="2">
        <dgm:presLayoutVars>
          <dgm:chPref val="3"/>
        </dgm:presLayoutVars>
      </dgm:prSet>
      <dgm:spPr/>
    </dgm:pt>
    <dgm:pt modelId="{67E42C99-A22B-4E9A-B55E-3ADC4BC84974}" type="pres">
      <dgm:prSet presAssocID="{4F8BA403-EE3B-48B4-9B59-A809DB0BE58A}" presName="hierChild3" presStyleCnt="0"/>
      <dgm:spPr/>
    </dgm:pt>
    <dgm:pt modelId="{FC9B43AD-B800-4D28-A4C4-678DB9AA82AC}" type="pres">
      <dgm:prSet presAssocID="{B15E76D9-AFF0-43E2-9971-1DD5B7D1EECD}" presName="hierRoot1" presStyleCnt="0"/>
      <dgm:spPr/>
    </dgm:pt>
    <dgm:pt modelId="{607BC5FD-7C45-466D-95DF-44732354FD82}" type="pres">
      <dgm:prSet presAssocID="{B15E76D9-AFF0-43E2-9971-1DD5B7D1EECD}" presName="composite" presStyleCnt="0"/>
      <dgm:spPr/>
    </dgm:pt>
    <dgm:pt modelId="{671240B6-DC23-49E0-AEE7-39F845A91389}" type="pres">
      <dgm:prSet presAssocID="{B15E76D9-AFF0-43E2-9971-1DD5B7D1EECD}" presName="background" presStyleLbl="node0" presStyleIdx="2" presStyleCnt="3"/>
      <dgm:spPr/>
    </dgm:pt>
    <dgm:pt modelId="{B1F1FB05-1FF7-434D-8730-5C9A29CC6FBA}" type="pres">
      <dgm:prSet presAssocID="{B15E76D9-AFF0-43E2-9971-1DD5B7D1EECD}" presName="text" presStyleLbl="fgAcc0" presStyleIdx="2" presStyleCnt="3">
        <dgm:presLayoutVars>
          <dgm:chPref val="3"/>
        </dgm:presLayoutVars>
      </dgm:prSet>
      <dgm:spPr/>
    </dgm:pt>
    <dgm:pt modelId="{BB9B1193-36DB-406C-8707-5876060232DC}" type="pres">
      <dgm:prSet presAssocID="{B15E76D9-AFF0-43E2-9971-1DD5B7D1EECD}" presName="hierChild2" presStyleCnt="0"/>
      <dgm:spPr/>
    </dgm:pt>
    <dgm:pt modelId="{E8F88CC8-BC50-4E17-B8FF-B084D5D4F357}" type="pres">
      <dgm:prSet presAssocID="{7FD9510E-2C76-4EBD-A062-BEADAB3884E7}" presName="Name10" presStyleLbl="parChTrans1D2" presStyleIdx="1" presStyleCnt="2"/>
      <dgm:spPr/>
    </dgm:pt>
    <dgm:pt modelId="{4BB9C179-A7B3-4AEE-96B0-C24B6C23AFF8}" type="pres">
      <dgm:prSet presAssocID="{D3EFC595-1952-4DE6-B856-E44BEB4CF9DF}" presName="hierRoot2" presStyleCnt="0"/>
      <dgm:spPr/>
    </dgm:pt>
    <dgm:pt modelId="{DFB1AB54-432F-4E21-BB52-F0102EF9CE26}" type="pres">
      <dgm:prSet presAssocID="{D3EFC595-1952-4DE6-B856-E44BEB4CF9DF}" presName="composite2" presStyleCnt="0"/>
      <dgm:spPr/>
    </dgm:pt>
    <dgm:pt modelId="{EE83DCEA-0B34-4718-BC3E-0A88455572AA}" type="pres">
      <dgm:prSet presAssocID="{D3EFC595-1952-4DE6-B856-E44BEB4CF9DF}" presName="background2" presStyleLbl="node2" presStyleIdx="1" presStyleCnt="2"/>
      <dgm:spPr/>
    </dgm:pt>
    <dgm:pt modelId="{A9787A50-0319-409D-897A-D7965564DA94}" type="pres">
      <dgm:prSet presAssocID="{D3EFC595-1952-4DE6-B856-E44BEB4CF9DF}" presName="text2" presStyleLbl="fgAcc2" presStyleIdx="1" presStyleCnt="2">
        <dgm:presLayoutVars>
          <dgm:chPref val="3"/>
        </dgm:presLayoutVars>
      </dgm:prSet>
      <dgm:spPr/>
    </dgm:pt>
    <dgm:pt modelId="{AA70C386-B130-484C-BFFD-2804BDB37C5E}" type="pres">
      <dgm:prSet presAssocID="{D3EFC595-1952-4DE6-B856-E44BEB4CF9DF}" presName="hierChild3" presStyleCnt="0"/>
      <dgm:spPr/>
    </dgm:pt>
  </dgm:ptLst>
  <dgm:cxnLst>
    <dgm:cxn modelId="{03EF7B3D-AA20-4548-BA73-95A3B7418B77}" type="presOf" srcId="{1D559B93-B7D2-4BD7-9A91-58D61DED84A9}" destId="{E1B70A01-7782-4D74-B38F-0E43CD46BBA4}" srcOrd="0" destOrd="0" presId="urn:microsoft.com/office/officeart/2005/8/layout/hierarchy1"/>
    <dgm:cxn modelId="{B82D843E-FC6F-4766-8C29-7F5F02A9554D}" type="presOf" srcId="{11D4A249-A55C-44FD-A303-E83D1DA6A291}" destId="{3ACBEBA4-0B37-4970-8C09-100FC6B38A24}" srcOrd="0" destOrd="0" presId="urn:microsoft.com/office/officeart/2005/8/layout/hierarchy1"/>
    <dgm:cxn modelId="{BE05B043-5042-43A3-831D-D17756D46E4B}" srcId="{9FEAFDC6-1AED-4037-92D9-EEF433C6B0D0}" destId="{4F8BA403-EE3B-48B4-9B59-A809DB0BE58A}" srcOrd="0" destOrd="0" parTransId="{11D4A249-A55C-44FD-A303-E83D1DA6A291}" sibTransId="{DAFB03FC-A31C-473E-9E5B-3B4D01A632AA}"/>
    <dgm:cxn modelId="{93CB616B-2471-4E6C-8C62-8862B65DE0C4}" srcId="{B15E76D9-AFF0-43E2-9971-1DD5B7D1EECD}" destId="{D3EFC595-1952-4DE6-B856-E44BEB4CF9DF}" srcOrd="0" destOrd="0" parTransId="{7FD9510E-2C76-4EBD-A062-BEADAB3884E7}" sibTransId="{400055E0-BEF1-4AFC-B840-43D442F532A0}"/>
    <dgm:cxn modelId="{42AFD879-F563-468F-96C3-476953516DCE}" type="presOf" srcId="{9FEAFDC6-1AED-4037-92D9-EEF433C6B0D0}" destId="{2E181165-63E1-4F07-ACD1-8512F836B574}" srcOrd="0" destOrd="0" presId="urn:microsoft.com/office/officeart/2005/8/layout/hierarchy1"/>
    <dgm:cxn modelId="{9C655D81-C0D3-4392-A8D4-C189046F98D4}" type="presOf" srcId="{D59AD402-70DC-42D1-A3C7-A73D7DF4D41A}" destId="{0959BD92-CE8D-400D-9F8A-08CDA43FCD3B}" srcOrd="0" destOrd="0" presId="urn:microsoft.com/office/officeart/2005/8/layout/hierarchy1"/>
    <dgm:cxn modelId="{AC7B5C92-3A8A-494A-A97E-AB2938E9203F}" type="presOf" srcId="{D3EFC595-1952-4DE6-B856-E44BEB4CF9DF}" destId="{A9787A50-0319-409D-897A-D7965564DA94}" srcOrd="0" destOrd="0" presId="urn:microsoft.com/office/officeart/2005/8/layout/hierarchy1"/>
    <dgm:cxn modelId="{7D40D09E-823D-4367-AF47-3BA8731C0BCA}" type="presOf" srcId="{7FD9510E-2C76-4EBD-A062-BEADAB3884E7}" destId="{E8F88CC8-BC50-4E17-B8FF-B084D5D4F357}" srcOrd="0" destOrd="0" presId="urn:microsoft.com/office/officeart/2005/8/layout/hierarchy1"/>
    <dgm:cxn modelId="{E89F64D9-1AA7-4303-B2DE-144A5759B287}" srcId="{1D559B93-B7D2-4BD7-9A91-58D61DED84A9}" destId="{9FEAFDC6-1AED-4037-92D9-EEF433C6B0D0}" srcOrd="1" destOrd="0" parTransId="{B35AC38D-2E2E-457A-A370-8D9BBDD5A7B2}" sibTransId="{278362D0-8181-4014-BA89-608C3C87F4D0}"/>
    <dgm:cxn modelId="{92BF4DDF-ADB1-4DCF-8615-80E4305D1CA1}" srcId="{1D559B93-B7D2-4BD7-9A91-58D61DED84A9}" destId="{D59AD402-70DC-42D1-A3C7-A73D7DF4D41A}" srcOrd="0" destOrd="0" parTransId="{2D76C766-6930-493A-B05A-3564619150BB}" sibTransId="{47EA26EF-77EC-4CCB-AAFF-F01B6C93AE4A}"/>
    <dgm:cxn modelId="{AAFB29E2-A2D7-4EDD-8B12-B70F1522B10B}" srcId="{1D559B93-B7D2-4BD7-9A91-58D61DED84A9}" destId="{B15E76D9-AFF0-43E2-9971-1DD5B7D1EECD}" srcOrd="2" destOrd="0" parTransId="{0C3EA2E7-B50C-46A1-8C1A-97CA1653A2F5}" sibTransId="{77B82419-57A4-41B3-A246-A42C1E711DBE}"/>
    <dgm:cxn modelId="{277804E3-9D22-4BA8-9AA8-CE339DC04ABF}" type="presOf" srcId="{B15E76D9-AFF0-43E2-9971-1DD5B7D1EECD}" destId="{B1F1FB05-1FF7-434D-8730-5C9A29CC6FBA}" srcOrd="0" destOrd="0" presId="urn:microsoft.com/office/officeart/2005/8/layout/hierarchy1"/>
    <dgm:cxn modelId="{A5A75AEA-B5EC-48C9-8705-E9DC060D6337}" type="presOf" srcId="{4F8BA403-EE3B-48B4-9B59-A809DB0BE58A}" destId="{FC0AF3F8-4FCE-4834-90F2-1D3D52F89681}" srcOrd="0" destOrd="0" presId="urn:microsoft.com/office/officeart/2005/8/layout/hierarchy1"/>
    <dgm:cxn modelId="{57E3B90D-2D4A-45D9-8151-B48371498FE2}" type="presParOf" srcId="{E1B70A01-7782-4D74-B38F-0E43CD46BBA4}" destId="{0D44C36A-E595-45D4-803D-FEB173DA6F59}" srcOrd="0" destOrd="0" presId="urn:microsoft.com/office/officeart/2005/8/layout/hierarchy1"/>
    <dgm:cxn modelId="{398A2A97-0EA1-4420-AD69-9A80D0590A1F}" type="presParOf" srcId="{0D44C36A-E595-45D4-803D-FEB173DA6F59}" destId="{9D25D577-98F9-4720-9BFB-53457D3E9E81}" srcOrd="0" destOrd="0" presId="urn:microsoft.com/office/officeart/2005/8/layout/hierarchy1"/>
    <dgm:cxn modelId="{00A86EDB-C148-4C15-8E06-9798AE536CF1}" type="presParOf" srcId="{9D25D577-98F9-4720-9BFB-53457D3E9E81}" destId="{EDA5A6F4-36DB-4F24-8459-5B4D6613CBEC}" srcOrd="0" destOrd="0" presId="urn:microsoft.com/office/officeart/2005/8/layout/hierarchy1"/>
    <dgm:cxn modelId="{DD725D5C-5F0E-487B-8026-75FEF243D057}" type="presParOf" srcId="{9D25D577-98F9-4720-9BFB-53457D3E9E81}" destId="{0959BD92-CE8D-400D-9F8A-08CDA43FCD3B}" srcOrd="1" destOrd="0" presId="urn:microsoft.com/office/officeart/2005/8/layout/hierarchy1"/>
    <dgm:cxn modelId="{57ABAEEE-E6E6-47CF-B1B4-293F4C59999A}" type="presParOf" srcId="{0D44C36A-E595-45D4-803D-FEB173DA6F59}" destId="{DD601CD0-61F4-4A7D-859D-03E045822B6A}" srcOrd="1" destOrd="0" presId="urn:microsoft.com/office/officeart/2005/8/layout/hierarchy1"/>
    <dgm:cxn modelId="{C7CDA893-2896-4647-8B92-CEA0A0FD55C6}" type="presParOf" srcId="{E1B70A01-7782-4D74-B38F-0E43CD46BBA4}" destId="{2F7D31FE-37D8-4F8A-91B7-0D845DF41AF6}" srcOrd="1" destOrd="0" presId="urn:microsoft.com/office/officeart/2005/8/layout/hierarchy1"/>
    <dgm:cxn modelId="{B2CF14EF-A8FF-4F42-8A27-E2FE42D0D4DB}" type="presParOf" srcId="{2F7D31FE-37D8-4F8A-91B7-0D845DF41AF6}" destId="{74C51ACE-05E1-48BA-80BC-58854B2AA29C}" srcOrd="0" destOrd="0" presId="urn:microsoft.com/office/officeart/2005/8/layout/hierarchy1"/>
    <dgm:cxn modelId="{88F2E0D7-5596-4514-A649-B26944A2113C}" type="presParOf" srcId="{74C51ACE-05E1-48BA-80BC-58854B2AA29C}" destId="{67FC1BDF-A20C-417C-9E49-B9AEFBD219E8}" srcOrd="0" destOrd="0" presId="urn:microsoft.com/office/officeart/2005/8/layout/hierarchy1"/>
    <dgm:cxn modelId="{D348818F-62A3-4999-9DB5-B5530B653752}" type="presParOf" srcId="{74C51ACE-05E1-48BA-80BC-58854B2AA29C}" destId="{2E181165-63E1-4F07-ACD1-8512F836B574}" srcOrd="1" destOrd="0" presId="urn:microsoft.com/office/officeart/2005/8/layout/hierarchy1"/>
    <dgm:cxn modelId="{0DCFE4AE-C2AE-4955-BC38-D6DD53314E60}" type="presParOf" srcId="{2F7D31FE-37D8-4F8A-91B7-0D845DF41AF6}" destId="{C6E13444-4308-46FB-99CA-48E5DDC6E105}" srcOrd="1" destOrd="0" presId="urn:microsoft.com/office/officeart/2005/8/layout/hierarchy1"/>
    <dgm:cxn modelId="{6C6E9BAE-D06E-40F2-B1BD-3AAB029747DF}" type="presParOf" srcId="{C6E13444-4308-46FB-99CA-48E5DDC6E105}" destId="{3ACBEBA4-0B37-4970-8C09-100FC6B38A24}" srcOrd="0" destOrd="0" presId="urn:microsoft.com/office/officeart/2005/8/layout/hierarchy1"/>
    <dgm:cxn modelId="{ED06A496-DFE5-4D8E-BDF7-21EB999B3BFB}" type="presParOf" srcId="{C6E13444-4308-46FB-99CA-48E5DDC6E105}" destId="{76F40F0D-005E-4572-9FA5-2B4DCA120873}" srcOrd="1" destOrd="0" presId="urn:microsoft.com/office/officeart/2005/8/layout/hierarchy1"/>
    <dgm:cxn modelId="{9FEE9BC6-29BD-4F4B-9D12-53D838919C85}" type="presParOf" srcId="{76F40F0D-005E-4572-9FA5-2B4DCA120873}" destId="{1CCB7DC5-939F-4496-9A97-99C3E9D9EFA2}" srcOrd="0" destOrd="0" presId="urn:microsoft.com/office/officeart/2005/8/layout/hierarchy1"/>
    <dgm:cxn modelId="{6B7B3A7F-76F0-46FC-99A6-BD7A73DBBB9E}" type="presParOf" srcId="{1CCB7DC5-939F-4496-9A97-99C3E9D9EFA2}" destId="{70FE52AA-0A54-41BC-9D19-365DA6FD19B3}" srcOrd="0" destOrd="0" presId="urn:microsoft.com/office/officeart/2005/8/layout/hierarchy1"/>
    <dgm:cxn modelId="{811AFEF5-4C92-48C3-A9C2-E2BA0A024E65}" type="presParOf" srcId="{1CCB7DC5-939F-4496-9A97-99C3E9D9EFA2}" destId="{FC0AF3F8-4FCE-4834-90F2-1D3D52F89681}" srcOrd="1" destOrd="0" presId="urn:microsoft.com/office/officeart/2005/8/layout/hierarchy1"/>
    <dgm:cxn modelId="{22356542-CC6D-4889-8C0A-A80B5DD7C569}" type="presParOf" srcId="{76F40F0D-005E-4572-9FA5-2B4DCA120873}" destId="{67E42C99-A22B-4E9A-B55E-3ADC4BC84974}" srcOrd="1" destOrd="0" presId="urn:microsoft.com/office/officeart/2005/8/layout/hierarchy1"/>
    <dgm:cxn modelId="{28E92209-E5D6-4C53-AA47-9F393203F7A4}" type="presParOf" srcId="{E1B70A01-7782-4D74-B38F-0E43CD46BBA4}" destId="{FC9B43AD-B800-4D28-A4C4-678DB9AA82AC}" srcOrd="2" destOrd="0" presId="urn:microsoft.com/office/officeart/2005/8/layout/hierarchy1"/>
    <dgm:cxn modelId="{25FBE99A-0FF5-4F26-88A9-8EA0773707EA}" type="presParOf" srcId="{FC9B43AD-B800-4D28-A4C4-678DB9AA82AC}" destId="{607BC5FD-7C45-466D-95DF-44732354FD82}" srcOrd="0" destOrd="0" presId="urn:microsoft.com/office/officeart/2005/8/layout/hierarchy1"/>
    <dgm:cxn modelId="{4BBAD666-09A1-4BA1-BB8E-2F15AB71C8FF}" type="presParOf" srcId="{607BC5FD-7C45-466D-95DF-44732354FD82}" destId="{671240B6-DC23-49E0-AEE7-39F845A91389}" srcOrd="0" destOrd="0" presId="urn:microsoft.com/office/officeart/2005/8/layout/hierarchy1"/>
    <dgm:cxn modelId="{783E5276-8DBC-41FF-B602-AF8001EF8177}" type="presParOf" srcId="{607BC5FD-7C45-466D-95DF-44732354FD82}" destId="{B1F1FB05-1FF7-434D-8730-5C9A29CC6FBA}" srcOrd="1" destOrd="0" presId="urn:microsoft.com/office/officeart/2005/8/layout/hierarchy1"/>
    <dgm:cxn modelId="{3FB91E74-0D54-4B5C-91B8-64DBDCEE06C3}" type="presParOf" srcId="{FC9B43AD-B800-4D28-A4C4-678DB9AA82AC}" destId="{BB9B1193-36DB-406C-8707-5876060232DC}" srcOrd="1" destOrd="0" presId="urn:microsoft.com/office/officeart/2005/8/layout/hierarchy1"/>
    <dgm:cxn modelId="{56D9339B-B061-49D8-A952-7A9A55AE7151}" type="presParOf" srcId="{BB9B1193-36DB-406C-8707-5876060232DC}" destId="{E8F88CC8-BC50-4E17-B8FF-B084D5D4F357}" srcOrd="0" destOrd="0" presId="urn:microsoft.com/office/officeart/2005/8/layout/hierarchy1"/>
    <dgm:cxn modelId="{706F0618-552C-442D-8301-19C3F98E085F}" type="presParOf" srcId="{BB9B1193-36DB-406C-8707-5876060232DC}" destId="{4BB9C179-A7B3-4AEE-96B0-C24B6C23AFF8}" srcOrd="1" destOrd="0" presId="urn:microsoft.com/office/officeart/2005/8/layout/hierarchy1"/>
    <dgm:cxn modelId="{B22F52B5-8FBE-440C-AFFD-7F24B02ECCD9}" type="presParOf" srcId="{4BB9C179-A7B3-4AEE-96B0-C24B6C23AFF8}" destId="{DFB1AB54-432F-4E21-BB52-F0102EF9CE26}" srcOrd="0" destOrd="0" presId="urn:microsoft.com/office/officeart/2005/8/layout/hierarchy1"/>
    <dgm:cxn modelId="{1C084F3B-8749-4EC0-B204-0C6703C4970B}" type="presParOf" srcId="{DFB1AB54-432F-4E21-BB52-F0102EF9CE26}" destId="{EE83DCEA-0B34-4718-BC3E-0A88455572AA}" srcOrd="0" destOrd="0" presId="urn:microsoft.com/office/officeart/2005/8/layout/hierarchy1"/>
    <dgm:cxn modelId="{797799DF-0E67-4CD8-8295-EDF124C3223F}" type="presParOf" srcId="{DFB1AB54-432F-4E21-BB52-F0102EF9CE26}" destId="{A9787A50-0319-409D-897A-D7965564DA94}" srcOrd="1" destOrd="0" presId="urn:microsoft.com/office/officeart/2005/8/layout/hierarchy1"/>
    <dgm:cxn modelId="{5756BBB8-F69D-4634-842C-947F8CD8D133}" type="presParOf" srcId="{4BB9C179-A7B3-4AEE-96B0-C24B6C23AFF8}" destId="{AA70C386-B130-484C-BFFD-2804BDB37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/>
      <dgm:spPr/>
      <dgm:t>
        <a:bodyPr/>
        <a:lstStyle/>
        <a:p>
          <a:r>
            <a:rPr lang="en-US" dirty="0" err="1"/>
            <a:t>IShape</a:t>
          </a:r>
          <a:endParaRPr lang="ru-RU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/>
        </a:p>
      </dgm:t>
    </dgm:pt>
    <dgm:pt modelId="{272B7FF4-852C-41BF-881F-1DCE9BE9B5CE}">
      <dgm:prSet phldrT="[Текст]"/>
      <dgm:spPr/>
      <dgm:t>
        <a:bodyPr/>
        <a:lstStyle/>
        <a:p>
          <a:r>
            <a:rPr lang="en-US" dirty="0" err="1"/>
            <a:t>IRectangle</a:t>
          </a:r>
          <a:endParaRPr lang="ru-RU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/>
        </a:p>
      </dgm:t>
    </dgm:pt>
    <dgm:pt modelId="{D1886807-E129-4ABB-8353-8B526BE7532B}">
      <dgm:prSet phldrT="[Текст]"/>
      <dgm:spPr/>
      <dgm:t>
        <a:bodyPr/>
        <a:lstStyle/>
        <a:p>
          <a:r>
            <a:rPr lang="en-US" dirty="0" err="1"/>
            <a:t>ICircle</a:t>
          </a:r>
          <a:endParaRPr lang="ru-RU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/>
        </a:p>
      </dgm:t>
    </dgm:pt>
    <dgm:pt modelId="{BA7CCE4F-7BF1-4D1C-8FCC-107138D18B0A}">
      <dgm:prSet phldrT="[Текст]"/>
      <dgm:spPr/>
      <dgm:t>
        <a:bodyPr/>
        <a:lstStyle/>
        <a:p>
          <a:r>
            <a:rPr lang="en-US" dirty="0" err="1"/>
            <a:t>CRectangle</a:t>
          </a:r>
          <a:endParaRPr lang="ru-RU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/>
        </a:p>
      </dgm:t>
    </dgm:pt>
    <dgm:pt modelId="{6CD13A13-393F-4EBA-B6AD-2E62CB3574BE}">
      <dgm:prSet phldrT="[Текст]"/>
      <dgm:spPr/>
      <dgm:t>
        <a:bodyPr/>
        <a:lstStyle/>
        <a:p>
          <a:r>
            <a:rPr lang="en-US" dirty="0" err="1"/>
            <a:t>CCircle</a:t>
          </a:r>
          <a:endParaRPr lang="ru-RU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047FBFB8-805A-40D0-8B8F-0C93EEF77527}" type="pres">
      <dgm:prSet presAssocID="{7CD642F4-6D2E-47E0-91C8-7A6CC09AA99B}" presName="Name17" presStyleLbl="parChTrans1D3" presStyleIdx="0" presStyleCnt="2"/>
      <dgm:spPr/>
    </dgm:pt>
    <dgm:pt modelId="{6FA33E4E-92C0-41EA-AE64-0FD6AB1582AB}" type="pres">
      <dgm:prSet presAssocID="{BA7CCE4F-7BF1-4D1C-8FCC-107138D18B0A}" presName="hierRoot3" presStyleCnt="0"/>
      <dgm:spPr/>
    </dgm:pt>
    <dgm:pt modelId="{C958F5B5-0021-45EE-9FDA-E7FEC21380CB}" type="pres">
      <dgm:prSet presAssocID="{BA7CCE4F-7BF1-4D1C-8FCC-107138D18B0A}" presName="composite3" presStyleCnt="0"/>
      <dgm:spPr/>
    </dgm:pt>
    <dgm:pt modelId="{83471DAB-984A-4FDC-BFC2-9E7827AF7C11}" type="pres">
      <dgm:prSet presAssocID="{BA7CCE4F-7BF1-4D1C-8FCC-107138D18B0A}" presName="background3" presStyleLbl="node3" presStyleIdx="0" presStyleCnt="2"/>
      <dgm:spPr/>
    </dgm:pt>
    <dgm:pt modelId="{814E9A1B-354D-48C9-8159-9A0F76BC1AA5}" type="pres">
      <dgm:prSet presAssocID="{BA7CCE4F-7BF1-4D1C-8FCC-107138D18B0A}" presName="text3" presStyleLbl="fgAcc3" presStyleIdx="0" presStyleCnt="2">
        <dgm:presLayoutVars>
          <dgm:chPref val="3"/>
        </dgm:presLayoutVars>
      </dgm:prSet>
      <dgm:spPr/>
    </dgm:pt>
    <dgm:pt modelId="{1AD92979-9109-4CF0-894C-294112A65D46}" type="pres">
      <dgm:prSet presAssocID="{BA7CCE4F-7BF1-4D1C-8FCC-107138D18B0A}" presName="hierChild4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69E6A618-E6DC-4D74-BC1B-87CB8137A63D}" type="presOf" srcId="{D4358701-B34D-4AF3-A38B-9D590869EF95}" destId="{B4415200-9A31-416F-BF4E-AFDB33F1C844}" srcOrd="0" destOrd="0" presId="urn:microsoft.com/office/officeart/2005/8/layout/hierarchy1"/>
    <dgm:cxn modelId="{6C17F327-E99C-4727-A3DD-2EF305CBB338}" type="presOf" srcId="{D9A851B6-05A4-4A45-A044-3EB487ABC9D6}" destId="{3D3856C1-2283-4DDC-82B4-2DE481751CA2}" srcOrd="0" destOrd="0" presId="urn:microsoft.com/office/officeart/2005/8/layout/hierarchy1"/>
    <dgm:cxn modelId="{2509DC3D-C241-443D-A943-391794B84CA1}" type="presOf" srcId="{272B7FF4-852C-41BF-881F-1DCE9BE9B5CE}" destId="{2535CB1D-B21C-46C2-99CD-A999D6370E1A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ACDAD670-F270-4C6D-9FCB-E0F668CCA75A}" type="presOf" srcId="{C35703F7-0575-4004-9D1A-029F3B47246C}" destId="{C67AEEB4-C41C-4AD4-B132-752258DA248A}" srcOrd="0" destOrd="0" presId="urn:microsoft.com/office/officeart/2005/8/layout/hierarchy1"/>
    <dgm:cxn modelId="{6F35DC75-FC97-4995-B699-8F023F519CE9}" type="presOf" srcId="{9F3990DA-149F-460A-BEB8-52BFF239A6D2}" destId="{D2BD6CA6-E700-43E1-997B-99E033BE0A68}" srcOrd="0" destOrd="0" presId="urn:microsoft.com/office/officeart/2005/8/layout/hierarchy1"/>
    <dgm:cxn modelId="{DE9A9E56-9B4E-4EA6-BF5C-F169FB29863B}" type="presOf" srcId="{18F69BD6-F453-4D4D-B19F-1B1AA602036D}" destId="{3539EA19-7A85-430A-B4CD-82090A26E693}" srcOrd="0" destOrd="0" presId="urn:microsoft.com/office/officeart/2005/8/layout/hierarchy1"/>
    <dgm:cxn modelId="{4A46207E-1C99-40AD-BFC1-B0978266A7F6}" type="presOf" srcId="{7CD642F4-6D2E-47E0-91C8-7A6CC09AA99B}" destId="{047FBFB8-805A-40D0-8B8F-0C93EEF77527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260E608F-C074-4034-9B24-2C8FA4EEC908}" type="presOf" srcId="{BA7CCE4F-7BF1-4D1C-8FCC-107138D18B0A}" destId="{814E9A1B-354D-48C9-8159-9A0F76BC1AA5}" srcOrd="0" destOrd="0" presId="urn:microsoft.com/office/officeart/2005/8/layout/hierarchy1"/>
    <dgm:cxn modelId="{740D239E-13A3-48C3-B3CB-5EC8887779CB}" type="presOf" srcId="{6CD13A13-393F-4EBA-B6AD-2E62CB3574BE}" destId="{7A0259A8-C254-4681-AF1B-51FD2DB36DAC}" srcOrd="0" destOrd="0" presId="urn:microsoft.com/office/officeart/2005/8/layout/hierarchy1"/>
    <dgm:cxn modelId="{CBF732C8-7C53-4953-BC47-129C22F8856C}" type="presOf" srcId="{D1886807-E129-4ABB-8353-8B526BE7532B}" destId="{5CAC216B-31BB-4B00-9528-42698BC079B7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7ADEC7E2-B8B6-48CC-AA59-136A87344ED0}" srcId="{272B7FF4-852C-41BF-881F-1DCE9BE9B5CE}" destId="{BA7CCE4F-7BF1-4D1C-8FCC-107138D18B0A}" srcOrd="0" destOrd="0" parTransId="{7CD642F4-6D2E-47E0-91C8-7A6CC09AA99B}" sibTransId="{C02C69A4-2086-4A55-B2F8-733659DEC5C8}"/>
    <dgm:cxn modelId="{6459259E-EE12-48FC-89FF-177D7F2EE847}" type="presParOf" srcId="{B4415200-9A31-416F-BF4E-AFDB33F1C844}" destId="{4EAD1EC0-FA99-475A-8A25-302BFAA48BA3}" srcOrd="0" destOrd="0" presId="urn:microsoft.com/office/officeart/2005/8/layout/hierarchy1"/>
    <dgm:cxn modelId="{7D17ECB9-748B-4227-94FA-2B918CDFFDB7}" type="presParOf" srcId="{4EAD1EC0-FA99-475A-8A25-302BFAA48BA3}" destId="{E8DD389A-BB67-4690-A27C-775F7C308E70}" srcOrd="0" destOrd="0" presId="urn:microsoft.com/office/officeart/2005/8/layout/hierarchy1"/>
    <dgm:cxn modelId="{2343A554-1B32-4DB8-B0D9-009195682738}" type="presParOf" srcId="{E8DD389A-BB67-4690-A27C-775F7C308E70}" destId="{C945B909-2E5E-426B-8CED-D83467E61ED2}" srcOrd="0" destOrd="0" presId="urn:microsoft.com/office/officeart/2005/8/layout/hierarchy1"/>
    <dgm:cxn modelId="{4A7F766A-D2D2-46E4-A23A-AA8B7C75061E}" type="presParOf" srcId="{E8DD389A-BB67-4690-A27C-775F7C308E70}" destId="{C67AEEB4-C41C-4AD4-B132-752258DA248A}" srcOrd="1" destOrd="0" presId="urn:microsoft.com/office/officeart/2005/8/layout/hierarchy1"/>
    <dgm:cxn modelId="{9DC25F99-34F4-4DE7-9AF0-3E90889CD235}" type="presParOf" srcId="{4EAD1EC0-FA99-475A-8A25-302BFAA48BA3}" destId="{786167E8-30BE-4C81-87AC-EF96CED59D9E}" srcOrd="1" destOrd="0" presId="urn:microsoft.com/office/officeart/2005/8/layout/hierarchy1"/>
    <dgm:cxn modelId="{9AAA5E81-E2AF-401A-973D-7A25EA9EEC53}" type="presParOf" srcId="{786167E8-30BE-4C81-87AC-EF96CED59D9E}" destId="{3539EA19-7A85-430A-B4CD-82090A26E693}" srcOrd="0" destOrd="0" presId="urn:microsoft.com/office/officeart/2005/8/layout/hierarchy1"/>
    <dgm:cxn modelId="{51FD6355-7783-4A58-8474-9842C7B12AD8}" type="presParOf" srcId="{786167E8-30BE-4C81-87AC-EF96CED59D9E}" destId="{F927F5AA-C318-4369-9B46-CC5E2A5D75AB}" srcOrd="1" destOrd="0" presId="urn:microsoft.com/office/officeart/2005/8/layout/hierarchy1"/>
    <dgm:cxn modelId="{AABA8325-3DF5-4200-A9E4-E98D3AE7DC34}" type="presParOf" srcId="{F927F5AA-C318-4369-9B46-CC5E2A5D75AB}" destId="{F8C6C817-1EEC-4A5E-9954-647A19F0A03E}" srcOrd="0" destOrd="0" presId="urn:microsoft.com/office/officeart/2005/8/layout/hierarchy1"/>
    <dgm:cxn modelId="{1E0945E5-0C92-4B5E-AEE5-BC836466AC52}" type="presParOf" srcId="{F8C6C817-1EEC-4A5E-9954-647A19F0A03E}" destId="{4894BFB9-8E6D-4042-9280-854B59B28B73}" srcOrd="0" destOrd="0" presId="urn:microsoft.com/office/officeart/2005/8/layout/hierarchy1"/>
    <dgm:cxn modelId="{9D587DF1-461F-47A7-B514-1CB228FFF037}" type="presParOf" srcId="{F8C6C817-1EEC-4A5E-9954-647A19F0A03E}" destId="{2535CB1D-B21C-46C2-99CD-A999D6370E1A}" srcOrd="1" destOrd="0" presId="urn:microsoft.com/office/officeart/2005/8/layout/hierarchy1"/>
    <dgm:cxn modelId="{ABCA33A5-1435-47B3-ABB6-3AC46A405882}" type="presParOf" srcId="{F927F5AA-C318-4369-9B46-CC5E2A5D75AB}" destId="{AFB5DCBA-95BF-4F3E-9F4C-974956B96A6A}" srcOrd="1" destOrd="0" presId="urn:microsoft.com/office/officeart/2005/8/layout/hierarchy1"/>
    <dgm:cxn modelId="{68D45343-929C-4ED4-9A37-1EB1393D7FC4}" type="presParOf" srcId="{AFB5DCBA-95BF-4F3E-9F4C-974956B96A6A}" destId="{047FBFB8-805A-40D0-8B8F-0C93EEF77527}" srcOrd="0" destOrd="0" presId="urn:microsoft.com/office/officeart/2005/8/layout/hierarchy1"/>
    <dgm:cxn modelId="{A5257210-D587-48FE-AB1D-8595B67E697F}" type="presParOf" srcId="{AFB5DCBA-95BF-4F3E-9F4C-974956B96A6A}" destId="{6FA33E4E-92C0-41EA-AE64-0FD6AB1582AB}" srcOrd="1" destOrd="0" presId="urn:microsoft.com/office/officeart/2005/8/layout/hierarchy1"/>
    <dgm:cxn modelId="{68CB48BA-0D7D-41A6-A7E2-D341B903B73B}" type="presParOf" srcId="{6FA33E4E-92C0-41EA-AE64-0FD6AB1582AB}" destId="{C958F5B5-0021-45EE-9FDA-E7FEC21380CB}" srcOrd="0" destOrd="0" presId="urn:microsoft.com/office/officeart/2005/8/layout/hierarchy1"/>
    <dgm:cxn modelId="{EC600861-6A4F-4F2F-8689-BA8FD2682690}" type="presParOf" srcId="{C958F5B5-0021-45EE-9FDA-E7FEC21380CB}" destId="{83471DAB-984A-4FDC-BFC2-9E7827AF7C11}" srcOrd="0" destOrd="0" presId="urn:microsoft.com/office/officeart/2005/8/layout/hierarchy1"/>
    <dgm:cxn modelId="{F0B4D13C-5505-42CB-A923-8BDEBBD6C47B}" type="presParOf" srcId="{C958F5B5-0021-45EE-9FDA-E7FEC21380CB}" destId="{814E9A1B-354D-48C9-8159-9A0F76BC1AA5}" srcOrd="1" destOrd="0" presId="urn:microsoft.com/office/officeart/2005/8/layout/hierarchy1"/>
    <dgm:cxn modelId="{A78EBE2E-CD40-4DB8-9841-62BC8ABA6944}" type="presParOf" srcId="{6FA33E4E-92C0-41EA-AE64-0FD6AB1582AB}" destId="{1AD92979-9109-4CF0-894C-294112A65D46}" srcOrd="1" destOrd="0" presId="urn:microsoft.com/office/officeart/2005/8/layout/hierarchy1"/>
    <dgm:cxn modelId="{05CB5BC7-81DC-4F25-95B9-4697C7147995}" type="presParOf" srcId="{786167E8-30BE-4C81-87AC-EF96CED59D9E}" destId="{D2BD6CA6-E700-43E1-997B-99E033BE0A68}" srcOrd="2" destOrd="0" presId="urn:microsoft.com/office/officeart/2005/8/layout/hierarchy1"/>
    <dgm:cxn modelId="{2C0E6FEE-E252-489D-BE05-CF8294EE0FF5}" type="presParOf" srcId="{786167E8-30BE-4C81-87AC-EF96CED59D9E}" destId="{F747E223-0799-4B9D-9D3D-BEEF365F92E1}" srcOrd="3" destOrd="0" presId="urn:microsoft.com/office/officeart/2005/8/layout/hierarchy1"/>
    <dgm:cxn modelId="{65A70FA3-2EBF-4FA6-B62D-72E8100C70CA}" type="presParOf" srcId="{F747E223-0799-4B9D-9D3D-BEEF365F92E1}" destId="{AC8405BE-F920-4C04-9183-27E54D1A2F71}" srcOrd="0" destOrd="0" presId="urn:microsoft.com/office/officeart/2005/8/layout/hierarchy1"/>
    <dgm:cxn modelId="{27CB86E6-560B-4912-BF84-651845BE4585}" type="presParOf" srcId="{AC8405BE-F920-4C04-9183-27E54D1A2F71}" destId="{7A33DAAE-A249-4CFD-96D6-1650940B8FFD}" srcOrd="0" destOrd="0" presId="urn:microsoft.com/office/officeart/2005/8/layout/hierarchy1"/>
    <dgm:cxn modelId="{9A48BEE3-FEB3-4A97-B767-12BBC93DDF16}" type="presParOf" srcId="{AC8405BE-F920-4C04-9183-27E54D1A2F71}" destId="{5CAC216B-31BB-4B00-9528-42698BC079B7}" srcOrd="1" destOrd="0" presId="urn:microsoft.com/office/officeart/2005/8/layout/hierarchy1"/>
    <dgm:cxn modelId="{EE81B7B3-019D-448A-9D8B-2AA3EF86C84C}" type="presParOf" srcId="{F747E223-0799-4B9D-9D3D-BEEF365F92E1}" destId="{87D3FE1A-D67C-424B-ADE2-8BC694D04CA1}" srcOrd="1" destOrd="0" presId="urn:microsoft.com/office/officeart/2005/8/layout/hierarchy1"/>
    <dgm:cxn modelId="{CCB09ECD-4E1A-4F2B-909D-7A52F83DE445}" type="presParOf" srcId="{87D3FE1A-D67C-424B-ADE2-8BC694D04CA1}" destId="{3D3856C1-2283-4DDC-82B4-2DE481751CA2}" srcOrd="0" destOrd="0" presId="urn:microsoft.com/office/officeart/2005/8/layout/hierarchy1"/>
    <dgm:cxn modelId="{34F46A87-92D2-4406-BFFD-0580CCA5BCD0}" type="presParOf" srcId="{87D3FE1A-D67C-424B-ADE2-8BC694D04CA1}" destId="{EC2A112E-07E6-485D-9967-CC96B1A2EC66}" srcOrd="1" destOrd="0" presId="urn:microsoft.com/office/officeart/2005/8/layout/hierarchy1"/>
    <dgm:cxn modelId="{3AB90872-3509-4367-AFC5-1B744546C3F9}" type="presParOf" srcId="{EC2A112E-07E6-485D-9967-CC96B1A2EC66}" destId="{CD0CA0FD-51F8-411E-AB04-0C4B6CF11761}" srcOrd="0" destOrd="0" presId="urn:microsoft.com/office/officeart/2005/8/layout/hierarchy1"/>
    <dgm:cxn modelId="{C7FA7E8E-7720-48ED-8F8F-98D28EC19026}" type="presParOf" srcId="{CD0CA0FD-51F8-411E-AB04-0C4B6CF11761}" destId="{2E1D51F5-B89F-48EC-A62D-5CE850830652}" srcOrd="0" destOrd="0" presId="urn:microsoft.com/office/officeart/2005/8/layout/hierarchy1"/>
    <dgm:cxn modelId="{A3B32179-434E-4FF9-BA66-73E7A5545591}" type="presParOf" srcId="{CD0CA0FD-51F8-411E-AB04-0C4B6CF11761}" destId="{7A0259A8-C254-4681-AF1B-51FD2DB36DAC}" srcOrd="1" destOrd="0" presId="urn:microsoft.com/office/officeart/2005/8/layout/hierarchy1"/>
    <dgm:cxn modelId="{F7D1CDBD-AC89-496E-B987-3F3BACB43536}" type="presParOf" srcId="{EC2A112E-07E6-485D-9967-CC96B1A2EC66}" destId="{12FCCFEB-FA40-4A72-919E-3636D956C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 custT="1"/>
      <dgm:spPr/>
      <dgm:t>
        <a:bodyPr/>
        <a:lstStyle/>
        <a:p>
          <a:r>
            <a:rPr lang="en-US" sz="1200" dirty="0" err="1"/>
            <a:t>IShape</a:t>
          </a:r>
          <a:endParaRPr lang="ru-RU" sz="1200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 sz="3600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 sz="3600"/>
        </a:p>
      </dgm:t>
    </dgm:pt>
    <dgm:pt modelId="{272B7FF4-852C-41BF-881F-1DCE9BE9B5CE}">
      <dgm:prSet phldrT="[Текст]" custT="1"/>
      <dgm:spPr/>
      <dgm:t>
        <a:bodyPr/>
        <a:lstStyle/>
        <a:p>
          <a:r>
            <a:rPr lang="en-US" sz="1200" dirty="0" err="1"/>
            <a:t>IRectangle</a:t>
          </a:r>
          <a:endParaRPr lang="ru-RU" sz="1200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 sz="3600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 sz="3600"/>
        </a:p>
      </dgm:t>
    </dgm:pt>
    <dgm:pt modelId="{D1886807-E129-4ABB-8353-8B526BE7532B}">
      <dgm:prSet phldrT="[Текст]" custT="1"/>
      <dgm:spPr/>
      <dgm:t>
        <a:bodyPr/>
        <a:lstStyle/>
        <a:p>
          <a:r>
            <a:rPr lang="en-US" sz="1200" dirty="0" err="1"/>
            <a:t>ICircle</a:t>
          </a:r>
          <a:endParaRPr lang="ru-RU" sz="1200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 sz="3600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 sz="3600"/>
        </a:p>
      </dgm:t>
    </dgm:pt>
    <dgm:pt modelId="{BA7CCE4F-7BF1-4D1C-8FCC-107138D18B0A}">
      <dgm:prSet phldrT="[Текст]" custT="1"/>
      <dgm:spPr/>
      <dgm:t>
        <a:bodyPr/>
        <a:lstStyle/>
        <a:p>
          <a:r>
            <a:rPr lang="en-US" sz="1200" dirty="0" err="1"/>
            <a:t>CRectangle</a:t>
          </a:r>
          <a:endParaRPr lang="ru-RU" sz="1200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 sz="3600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 sz="3600"/>
        </a:p>
      </dgm:t>
    </dgm:pt>
    <dgm:pt modelId="{6CD13A13-393F-4EBA-B6AD-2E62CB3574B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ICircle</a:t>
          </a:r>
          <a:r>
            <a:rPr lang="en-US" sz="1200" dirty="0"/>
            <a:t>&gt;</a:t>
          </a:r>
          <a:endParaRPr lang="ru-RU" sz="1200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 sz="3600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 sz="3600"/>
        </a:p>
      </dgm:t>
    </dgm:pt>
    <dgm:pt modelId="{7A7CFF33-2153-4CA9-90C6-4990DFD32F2C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IRectangle</a:t>
          </a:r>
          <a:r>
            <a:rPr lang="en-US" sz="1200" dirty="0"/>
            <a:t>&gt;</a:t>
          </a:r>
          <a:endParaRPr lang="ru-RU" sz="1200" dirty="0"/>
        </a:p>
      </dgm:t>
    </dgm:pt>
    <dgm:pt modelId="{FD502582-CA46-4784-8972-6F3F301EC904}" type="parTrans" cxnId="{EE94880B-7790-4328-99BD-8E4813B18AB1}">
      <dgm:prSet/>
      <dgm:spPr/>
      <dgm:t>
        <a:bodyPr/>
        <a:lstStyle/>
        <a:p>
          <a:endParaRPr lang="ru-RU" sz="3600"/>
        </a:p>
      </dgm:t>
    </dgm:pt>
    <dgm:pt modelId="{6445BC88-2E89-4382-A13D-E1A5CFC4E3BA}" type="sibTrans" cxnId="{EE94880B-7790-4328-99BD-8E4813B18AB1}">
      <dgm:prSet/>
      <dgm:spPr/>
      <dgm:t>
        <a:bodyPr/>
        <a:lstStyle/>
        <a:p>
          <a:endParaRPr lang="ru-RU" sz="3600"/>
        </a:p>
      </dgm:t>
    </dgm:pt>
    <dgm:pt modelId="{45C965A4-D18D-48CC-AA5F-073B97599D34}">
      <dgm:prSet phldrT="[Текст]" custT="1"/>
      <dgm:spPr/>
      <dgm:t>
        <a:bodyPr/>
        <a:lstStyle/>
        <a:p>
          <a:r>
            <a:rPr lang="en-US" sz="1200"/>
            <a:t>CCircle</a:t>
          </a:r>
          <a:endParaRPr lang="ru-RU" sz="1200" dirty="0"/>
        </a:p>
      </dgm:t>
    </dgm:pt>
    <dgm:pt modelId="{453CBCAB-29ED-491E-A3A7-E5D4759AA90D}" type="parTrans" cxnId="{797C2314-19E2-4B8E-8D46-C88A27F94E05}">
      <dgm:prSet/>
      <dgm:spPr/>
      <dgm:t>
        <a:bodyPr/>
        <a:lstStyle/>
        <a:p>
          <a:endParaRPr lang="ru-RU" sz="3600"/>
        </a:p>
      </dgm:t>
    </dgm:pt>
    <dgm:pt modelId="{760D37EB-22F7-4CB8-9EA7-A3166A89A9B8}" type="sibTrans" cxnId="{797C2314-19E2-4B8E-8D46-C88A27F94E05}">
      <dgm:prSet/>
      <dgm:spPr/>
      <dgm:t>
        <a:bodyPr/>
        <a:lstStyle/>
        <a:p>
          <a:endParaRPr lang="ru-RU" sz="3600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FF06149D-B054-41D1-8974-F052B23DB9A0}" type="pres">
      <dgm:prSet presAssocID="{FD502582-CA46-4784-8972-6F3F301EC904}" presName="Name17" presStyleLbl="parChTrans1D3" presStyleIdx="0" presStyleCnt="2"/>
      <dgm:spPr/>
    </dgm:pt>
    <dgm:pt modelId="{02EC97A7-DA42-4EBC-8ACF-62DD5E4E933C}" type="pres">
      <dgm:prSet presAssocID="{7A7CFF33-2153-4CA9-90C6-4990DFD32F2C}" presName="hierRoot3" presStyleCnt="0"/>
      <dgm:spPr/>
    </dgm:pt>
    <dgm:pt modelId="{7096C549-132E-4325-BFA7-5BF350159309}" type="pres">
      <dgm:prSet presAssocID="{7A7CFF33-2153-4CA9-90C6-4990DFD32F2C}" presName="composite3" presStyleCnt="0"/>
      <dgm:spPr/>
    </dgm:pt>
    <dgm:pt modelId="{57EA749B-FEB3-493B-AED1-9DA18D6C5C32}" type="pres">
      <dgm:prSet presAssocID="{7A7CFF33-2153-4CA9-90C6-4990DFD32F2C}" presName="background3" presStyleLbl="node3" presStyleIdx="0" presStyleCnt="2"/>
      <dgm:spPr/>
    </dgm:pt>
    <dgm:pt modelId="{8FB0C5E4-59CF-4D0C-9599-5D79607589F5}" type="pres">
      <dgm:prSet presAssocID="{7A7CFF33-2153-4CA9-90C6-4990DFD32F2C}" presName="text3" presStyleLbl="fgAcc3" presStyleIdx="0" presStyleCnt="2" custScaleX="164065">
        <dgm:presLayoutVars>
          <dgm:chPref val="3"/>
        </dgm:presLayoutVars>
      </dgm:prSet>
      <dgm:spPr/>
    </dgm:pt>
    <dgm:pt modelId="{1AAC7632-60ED-4808-ADBF-98DD98EE5098}" type="pres">
      <dgm:prSet presAssocID="{7A7CFF33-2153-4CA9-90C6-4990DFD32F2C}" presName="hierChild4" presStyleCnt="0"/>
      <dgm:spPr/>
    </dgm:pt>
    <dgm:pt modelId="{836D9FDF-0751-404F-B699-39CC4369A28E}" type="pres">
      <dgm:prSet presAssocID="{7CD642F4-6D2E-47E0-91C8-7A6CC09AA99B}" presName="Name23" presStyleLbl="parChTrans1D4" presStyleIdx="0" presStyleCnt="2"/>
      <dgm:spPr/>
    </dgm:pt>
    <dgm:pt modelId="{FB19840F-A124-4C16-9102-CBA6C862DDF5}" type="pres">
      <dgm:prSet presAssocID="{BA7CCE4F-7BF1-4D1C-8FCC-107138D18B0A}" presName="hierRoot4" presStyleCnt="0"/>
      <dgm:spPr/>
    </dgm:pt>
    <dgm:pt modelId="{FD2D0F09-977E-4043-B4ED-F24EA9ACCC4B}" type="pres">
      <dgm:prSet presAssocID="{BA7CCE4F-7BF1-4D1C-8FCC-107138D18B0A}" presName="composite4" presStyleCnt="0"/>
      <dgm:spPr/>
    </dgm:pt>
    <dgm:pt modelId="{DC224FB9-4E17-4A34-985E-A8C2705A20DE}" type="pres">
      <dgm:prSet presAssocID="{BA7CCE4F-7BF1-4D1C-8FCC-107138D18B0A}" presName="background4" presStyleLbl="node4" presStyleIdx="0" presStyleCnt="2"/>
      <dgm:spPr/>
    </dgm:pt>
    <dgm:pt modelId="{4CB74E25-A0B6-4486-BE45-C4C22B05669E}" type="pres">
      <dgm:prSet presAssocID="{BA7CCE4F-7BF1-4D1C-8FCC-107138D18B0A}" presName="text4" presStyleLbl="fgAcc4" presStyleIdx="0" presStyleCnt="2">
        <dgm:presLayoutVars>
          <dgm:chPref val="3"/>
        </dgm:presLayoutVars>
      </dgm:prSet>
      <dgm:spPr/>
    </dgm:pt>
    <dgm:pt modelId="{B957CD94-39B0-410B-BE45-C13AAE136027}" type="pres">
      <dgm:prSet presAssocID="{BA7CCE4F-7BF1-4D1C-8FCC-107138D18B0A}" presName="hierChild5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 custScaleX="164065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  <dgm:pt modelId="{1AE3B005-236E-4FC2-AD4E-CEAC99F00B29}" type="pres">
      <dgm:prSet presAssocID="{453CBCAB-29ED-491E-A3A7-E5D4759AA90D}" presName="Name23" presStyleLbl="parChTrans1D4" presStyleIdx="1" presStyleCnt="2"/>
      <dgm:spPr/>
    </dgm:pt>
    <dgm:pt modelId="{BB97E8D2-C1B0-4D28-B757-7737B942BCE8}" type="pres">
      <dgm:prSet presAssocID="{45C965A4-D18D-48CC-AA5F-073B97599D34}" presName="hierRoot4" presStyleCnt="0"/>
      <dgm:spPr/>
    </dgm:pt>
    <dgm:pt modelId="{A095304E-0094-4535-A7E2-110667B2C612}" type="pres">
      <dgm:prSet presAssocID="{45C965A4-D18D-48CC-AA5F-073B97599D34}" presName="composite4" presStyleCnt="0"/>
      <dgm:spPr/>
    </dgm:pt>
    <dgm:pt modelId="{0FC9D7FC-A6D3-4B93-B573-B4977A6AF58C}" type="pres">
      <dgm:prSet presAssocID="{45C965A4-D18D-48CC-AA5F-073B97599D34}" presName="background4" presStyleLbl="node4" presStyleIdx="1" presStyleCnt="2"/>
      <dgm:spPr/>
    </dgm:pt>
    <dgm:pt modelId="{A3CE0A27-2F75-47CA-8DB8-49E46B230916}" type="pres">
      <dgm:prSet presAssocID="{45C965A4-D18D-48CC-AA5F-073B97599D34}" presName="text4" presStyleLbl="fgAcc4" presStyleIdx="1" presStyleCnt="2">
        <dgm:presLayoutVars>
          <dgm:chPref val="3"/>
        </dgm:presLayoutVars>
      </dgm:prSet>
      <dgm:spPr/>
    </dgm:pt>
    <dgm:pt modelId="{9D50FF3A-8D70-4431-ACC8-53403C7A445C}" type="pres">
      <dgm:prSet presAssocID="{45C965A4-D18D-48CC-AA5F-073B97599D34}" presName="hierChild5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EE94880B-7790-4328-99BD-8E4813B18AB1}" srcId="{272B7FF4-852C-41BF-881F-1DCE9BE9B5CE}" destId="{7A7CFF33-2153-4CA9-90C6-4990DFD32F2C}" srcOrd="0" destOrd="0" parTransId="{FD502582-CA46-4784-8972-6F3F301EC904}" sibTransId="{6445BC88-2E89-4382-A13D-E1A5CFC4E3BA}"/>
    <dgm:cxn modelId="{797C2314-19E2-4B8E-8D46-C88A27F94E05}" srcId="{6CD13A13-393F-4EBA-B6AD-2E62CB3574BE}" destId="{45C965A4-D18D-48CC-AA5F-073B97599D34}" srcOrd="0" destOrd="0" parTransId="{453CBCAB-29ED-491E-A3A7-E5D4759AA90D}" sibTransId="{760D37EB-22F7-4CB8-9EA7-A3166A89A9B8}"/>
    <dgm:cxn modelId="{670D4419-C2ED-463E-A4BD-B136ECAC4716}" type="presOf" srcId="{C35703F7-0575-4004-9D1A-029F3B47246C}" destId="{C67AEEB4-C41C-4AD4-B132-752258DA248A}" srcOrd="0" destOrd="0" presId="urn:microsoft.com/office/officeart/2005/8/layout/hierarchy1"/>
    <dgm:cxn modelId="{ABF97820-BB8D-4B8F-8667-E0B81D0BB1D1}" type="presOf" srcId="{D4358701-B34D-4AF3-A38B-9D590869EF95}" destId="{B4415200-9A31-416F-BF4E-AFDB33F1C844}" srcOrd="0" destOrd="0" presId="urn:microsoft.com/office/officeart/2005/8/layout/hierarchy1"/>
    <dgm:cxn modelId="{5D7B1F36-8794-4B09-9BD4-9D09CA9F8842}" type="presOf" srcId="{9F3990DA-149F-460A-BEB8-52BFF239A6D2}" destId="{D2BD6CA6-E700-43E1-997B-99E033BE0A68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B3CFF186-0743-4713-908F-C70259A3A844}" type="presOf" srcId="{6CD13A13-393F-4EBA-B6AD-2E62CB3574BE}" destId="{7A0259A8-C254-4681-AF1B-51FD2DB36DAC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5F954B8C-C04D-40FA-8CB0-EC5D8FCB958C}" type="presOf" srcId="{D9A851B6-05A4-4A45-A044-3EB487ABC9D6}" destId="{3D3856C1-2283-4DDC-82B4-2DE481751CA2}" srcOrd="0" destOrd="0" presId="urn:microsoft.com/office/officeart/2005/8/layout/hierarchy1"/>
    <dgm:cxn modelId="{4F815EAC-A613-41C3-8B8A-EC1F9E19F0C4}" type="presOf" srcId="{272B7FF4-852C-41BF-881F-1DCE9BE9B5CE}" destId="{2535CB1D-B21C-46C2-99CD-A999D6370E1A}" srcOrd="0" destOrd="0" presId="urn:microsoft.com/office/officeart/2005/8/layout/hierarchy1"/>
    <dgm:cxn modelId="{B57F8CAC-26C6-471B-8771-94F0810CD868}" type="presOf" srcId="{7CD642F4-6D2E-47E0-91C8-7A6CC09AA99B}" destId="{836D9FDF-0751-404F-B699-39CC4369A28E}" srcOrd="0" destOrd="0" presId="urn:microsoft.com/office/officeart/2005/8/layout/hierarchy1"/>
    <dgm:cxn modelId="{F1EB03CB-66F9-4DA6-9ECA-C3DE9D755E24}" type="presOf" srcId="{BA7CCE4F-7BF1-4D1C-8FCC-107138D18B0A}" destId="{4CB74E25-A0B6-4486-BE45-C4C22B05669E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C8192CD6-9B6E-4593-BA20-C6F15F0A3F81}" type="presOf" srcId="{45C965A4-D18D-48CC-AA5F-073B97599D34}" destId="{A3CE0A27-2F75-47CA-8DB8-49E46B230916}" srcOrd="0" destOrd="0" presId="urn:microsoft.com/office/officeart/2005/8/layout/hierarchy1"/>
    <dgm:cxn modelId="{DBFFBCDB-1658-4E7D-B8F5-FF3EE2A596D1}" type="presOf" srcId="{18F69BD6-F453-4D4D-B19F-1B1AA602036D}" destId="{3539EA19-7A85-430A-B4CD-82090A26E693}" srcOrd="0" destOrd="0" presId="urn:microsoft.com/office/officeart/2005/8/layout/hierarchy1"/>
    <dgm:cxn modelId="{779A5DE2-A91B-408C-B381-09B1693C30E7}" type="presOf" srcId="{FD502582-CA46-4784-8972-6F3F301EC904}" destId="{FF06149D-B054-41D1-8974-F052B23DB9A0}" srcOrd="0" destOrd="0" presId="urn:microsoft.com/office/officeart/2005/8/layout/hierarchy1"/>
    <dgm:cxn modelId="{7ADEC7E2-B8B6-48CC-AA59-136A87344ED0}" srcId="{7A7CFF33-2153-4CA9-90C6-4990DFD32F2C}" destId="{BA7CCE4F-7BF1-4D1C-8FCC-107138D18B0A}" srcOrd="0" destOrd="0" parTransId="{7CD642F4-6D2E-47E0-91C8-7A6CC09AA99B}" sibTransId="{C02C69A4-2086-4A55-B2F8-733659DEC5C8}"/>
    <dgm:cxn modelId="{AD3D29EA-B486-4921-9398-51F2520171B1}" type="presOf" srcId="{D1886807-E129-4ABB-8353-8B526BE7532B}" destId="{5CAC216B-31BB-4B00-9528-42698BC079B7}" srcOrd="0" destOrd="0" presId="urn:microsoft.com/office/officeart/2005/8/layout/hierarchy1"/>
    <dgm:cxn modelId="{98D9BAED-E24E-49D3-A98A-A507C08ABD0B}" type="presOf" srcId="{453CBCAB-29ED-491E-A3A7-E5D4759AA90D}" destId="{1AE3B005-236E-4FC2-AD4E-CEAC99F00B29}" srcOrd="0" destOrd="0" presId="urn:microsoft.com/office/officeart/2005/8/layout/hierarchy1"/>
    <dgm:cxn modelId="{EDC61EFB-16FB-42C6-ABF4-9A3B872C64A3}" type="presOf" srcId="{7A7CFF33-2153-4CA9-90C6-4990DFD32F2C}" destId="{8FB0C5E4-59CF-4D0C-9599-5D79607589F5}" srcOrd="0" destOrd="0" presId="urn:microsoft.com/office/officeart/2005/8/layout/hierarchy1"/>
    <dgm:cxn modelId="{138124F8-0B5F-4CEB-A42E-F29DB3F1063A}" type="presParOf" srcId="{B4415200-9A31-416F-BF4E-AFDB33F1C844}" destId="{4EAD1EC0-FA99-475A-8A25-302BFAA48BA3}" srcOrd="0" destOrd="0" presId="urn:microsoft.com/office/officeart/2005/8/layout/hierarchy1"/>
    <dgm:cxn modelId="{85C77BE0-A510-46E7-8007-8B4A8BCDF4C4}" type="presParOf" srcId="{4EAD1EC0-FA99-475A-8A25-302BFAA48BA3}" destId="{E8DD389A-BB67-4690-A27C-775F7C308E70}" srcOrd="0" destOrd="0" presId="urn:microsoft.com/office/officeart/2005/8/layout/hierarchy1"/>
    <dgm:cxn modelId="{9F05352B-A6F2-4FB3-81FF-03EC78724A35}" type="presParOf" srcId="{E8DD389A-BB67-4690-A27C-775F7C308E70}" destId="{C945B909-2E5E-426B-8CED-D83467E61ED2}" srcOrd="0" destOrd="0" presId="urn:microsoft.com/office/officeart/2005/8/layout/hierarchy1"/>
    <dgm:cxn modelId="{8C725362-0660-4960-A67F-AC2A5B37C4E7}" type="presParOf" srcId="{E8DD389A-BB67-4690-A27C-775F7C308E70}" destId="{C67AEEB4-C41C-4AD4-B132-752258DA248A}" srcOrd="1" destOrd="0" presId="urn:microsoft.com/office/officeart/2005/8/layout/hierarchy1"/>
    <dgm:cxn modelId="{68237DD4-D733-47F7-A9A7-2DF0E076C973}" type="presParOf" srcId="{4EAD1EC0-FA99-475A-8A25-302BFAA48BA3}" destId="{786167E8-30BE-4C81-87AC-EF96CED59D9E}" srcOrd="1" destOrd="0" presId="urn:microsoft.com/office/officeart/2005/8/layout/hierarchy1"/>
    <dgm:cxn modelId="{894A265D-C4A1-4CA8-8B0B-C8BC14FAAB32}" type="presParOf" srcId="{786167E8-30BE-4C81-87AC-EF96CED59D9E}" destId="{3539EA19-7A85-430A-B4CD-82090A26E693}" srcOrd="0" destOrd="0" presId="urn:microsoft.com/office/officeart/2005/8/layout/hierarchy1"/>
    <dgm:cxn modelId="{20041DAC-00FA-4142-8904-045FB41C7CAA}" type="presParOf" srcId="{786167E8-30BE-4C81-87AC-EF96CED59D9E}" destId="{F927F5AA-C318-4369-9B46-CC5E2A5D75AB}" srcOrd="1" destOrd="0" presId="urn:microsoft.com/office/officeart/2005/8/layout/hierarchy1"/>
    <dgm:cxn modelId="{A3481CAF-0E9E-452C-884B-637B9788730E}" type="presParOf" srcId="{F927F5AA-C318-4369-9B46-CC5E2A5D75AB}" destId="{F8C6C817-1EEC-4A5E-9954-647A19F0A03E}" srcOrd="0" destOrd="0" presId="urn:microsoft.com/office/officeart/2005/8/layout/hierarchy1"/>
    <dgm:cxn modelId="{D42E37A8-8A9E-43E1-83F8-0FBF31F97B31}" type="presParOf" srcId="{F8C6C817-1EEC-4A5E-9954-647A19F0A03E}" destId="{4894BFB9-8E6D-4042-9280-854B59B28B73}" srcOrd="0" destOrd="0" presId="urn:microsoft.com/office/officeart/2005/8/layout/hierarchy1"/>
    <dgm:cxn modelId="{D9783796-6893-4EF8-8665-D229F8A9B81B}" type="presParOf" srcId="{F8C6C817-1EEC-4A5E-9954-647A19F0A03E}" destId="{2535CB1D-B21C-46C2-99CD-A999D6370E1A}" srcOrd="1" destOrd="0" presId="urn:microsoft.com/office/officeart/2005/8/layout/hierarchy1"/>
    <dgm:cxn modelId="{2A1DDFC8-A3D6-4CB7-921B-2E9E842F4275}" type="presParOf" srcId="{F927F5AA-C318-4369-9B46-CC5E2A5D75AB}" destId="{AFB5DCBA-95BF-4F3E-9F4C-974956B96A6A}" srcOrd="1" destOrd="0" presId="urn:microsoft.com/office/officeart/2005/8/layout/hierarchy1"/>
    <dgm:cxn modelId="{0D83A702-D8F0-4F08-AC9A-286406EA6A08}" type="presParOf" srcId="{AFB5DCBA-95BF-4F3E-9F4C-974956B96A6A}" destId="{FF06149D-B054-41D1-8974-F052B23DB9A0}" srcOrd="0" destOrd="0" presId="urn:microsoft.com/office/officeart/2005/8/layout/hierarchy1"/>
    <dgm:cxn modelId="{B2B4CFB2-1DC9-4BB9-9180-C42C17E4C62D}" type="presParOf" srcId="{AFB5DCBA-95BF-4F3E-9F4C-974956B96A6A}" destId="{02EC97A7-DA42-4EBC-8ACF-62DD5E4E933C}" srcOrd="1" destOrd="0" presId="urn:microsoft.com/office/officeart/2005/8/layout/hierarchy1"/>
    <dgm:cxn modelId="{3AC09CE8-B7A9-4091-90F4-AD3A47915135}" type="presParOf" srcId="{02EC97A7-DA42-4EBC-8ACF-62DD5E4E933C}" destId="{7096C549-132E-4325-BFA7-5BF350159309}" srcOrd="0" destOrd="0" presId="urn:microsoft.com/office/officeart/2005/8/layout/hierarchy1"/>
    <dgm:cxn modelId="{0C1EABA2-7ECB-48D3-B3F9-4134AE1155F7}" type="presParOf" srcId="{7096C549-132E-4325-BFA7-5BF350159309}" destId="{57EA749B-FEB3-493B-AED1-9DA18D6C5C32}" srcOrd="0" destOrd="0" presId="urn:microsoft.com/office/officeart/2005/8/layout/hierarchy1"/>
    <dgm:cxn modelId="{8204510B-332D-458C-9499-A6C6EC400469}" type="presParOf" srcId="{7096C549-132E-4325-BFA7-5BF350159309}" destId="{8FB0C5E4-59CF-4D0C-9599-5D79607589F5}" srcOrd="1" destOrd="0" presId="urn:microsoft.com/office/officeart/2005/8/layout/hierarchy1"/>
    <dgm:cxn modelId="{B3C6067C-A040-4F37-B0FC-EB1075D9405A}" type="presParOf" srcId="{02EC97A7-DA42-4EBC-8ACF-62DD5E4E933C}" destId="{1AAC7632-60ED-4808-ADBF-98DD98EE5098}" srcOrd="1" destOrd="0" presId="urn:microsoft.com/office/officeart/2005/8/layout/hierarchy1"/>
    <dgm:cxn modelId="{44AE8423-CFAF-44C5-8BB9-3AEEC3993085}" type="presParOf" srcId="{1AAC7632-60ED-4808-ADBF-98DD98EE5098}" destId="{836D9FDF-0751-404F-B699-39CC4369A28E}" srcOrd="0" destOrd="0" presId="urn:microsoft.com/office/officeart/2005/8/layout/hierarchy1"/>
    <dgm:cxn modelId="{F782E440-CE77-4F9D-8679-23D51010272D}" type="presParOf" srcId="{1AAC7632-60ED-4808-ADBF-98DD98EE5098}" destId="{FB19840F-A124-4C16-9102-CBA6C862DDF5}" srcOrd="1" destOrd="0" presId="urn:microsoft.com/office/officeart/2005/8/layout/hierarchy1"/>
    <dgm:cxn modelId="{C87EADDD-11AB-4B6C-B89A-802B6661C63F}" type="presParOf" srcId="{FB19840F-A124-4C16-9102-CBA6C862DDF5}" destId="{FD2D0F09-977E-4043-B4ED-F24EA9ACCC4B}" srcOrd="0" destOrd="0" presId="urn:microsoft.com/office/officeart/2005/8/layout/hierarchy1"/>
    <dgm:cxn modelId="{B46EACB4-62DE-440C-8388-F34CDA75DD3B}" type="presParOf" srcId="{FD2D0F09-977E-4043-B4ED-F24EA9ACCC4B}" destId="{DC224FB9-4E17-4A34-985E-A8C2705A20DE}" srcOrd="0" destOrd="0" presId="urn:microsoft.com/office/officeart/2005/8/layout/hierarchy1"/>
    <dgm:cxn modelId="{8924149E-8CF3-4107-9146-26265CD8A1A7}" type="presParOf" srcId="{FD2D0F09-977E-4043-B4ED-F24EA9ACCC4B}" destId="{4CB74E25-A0B6-4486-BE45-C4C22B05669E}" srcOrd="1" destOrd="0" presId="urn:microsoft.com/office/officeart/2005/8/layout/hierarchy1"/>
    <dgm:cxn modelId="{AB07127F-7620-4D69-A4B0-6DFFADF1E00D}" type="presParOf" srcId="{FB19840F-A124-4C16-9102-CBA6C862DDF5}" destId="{B957CD94-39B0-410B-BE45-C13AAE136027}" srcOrd="1" destOrd="0" presId="urn:microsoft.com/office/officeart/2005/8/layout/hierarchy1"/>
    <dgm:cxn modelId="{F665E535-680B-4A02-862A-5483F1DEAA0F}" type="presParOf" srcId="{786167E8-30BE-4C81-87AC-EF96CED59D9E}" destId="{D2BD6CA6-E700-43E1-997B-99E033BE0A68}" srcOrd="2" destOrd="0" presId="urn:microsoft.com/office/officeart/2005/8/layout/hierarchy1"/>
    <dgm:cxn modelId="{A223C184-4AD8-4CEC-AB42-61D9FA43379F}" type="presParOf" srcId="{786167E8-30BE-4C81-87AC-EF96CED59D9E}" destId="{F747E223-0799-4B9D-9D3D-BEEF365F92E1}" srcOrd="3" destOrd="0" presId="urn:microsoft.com/office/officeart/2005/8/layout/hierarchy1"/>
    <dgm:cxn modelId="{101E694C-2457-40F0-8D04-F504A127B93B}" type="presParOf" srcId="{F747E223-0799-4B9D-9D3D-BEEF365F92E1}" destId="{AC8405BE-F920-4C04-9183-27E54D1A2F71}" srcOrd="0" destOrd="0" presId="urn:microsoft.com/office/officeart/2005/8/layout/hierarchy1"/>
    <dgm:cxn modelId="{F56028B4-18FC-4A29-BBC0-D2FE1DEFDCFC}" type="presParOf" srcId="{AC8405BE-F920-4C04-9183-27E54D1A2F71}" destId="{7A33DAAE-A249-4CFD-96D6-1650940B8FFD}" srcOrd="0" destOrd="0" presId="urn:microsoft.com/office/officeart/2005/8/layout/hierarchy1"/>
    <dgm:cxn modelId="{16544D66-D9C0-4815-8CB1-787FB8D26E3F}" type="presParOf" srcId="{AC8405BE-F920-4C04-9183-27E54D1A2F71}" destId="{5CAC216B-31BB-4B00-9528-42698BC079B7}" srcOrd="1" destOrd="0" presId="urn:microsoft.com/office/officeart/2005/8/layout/hierarchy1"/>
    <dgm:cxn modelId="{7A3F3BB7-A39E-405B-AA32-333A9C91DA86}" type="presParOf" srcId="{F747E223-0799-4B9D-9D3D-BEEF365F92E1}" destId="{87D3FE1A-D67C-424B-ADE2-8BC694D04CA1}" srcOrd="1" destOrd="0" presId="urn:microsoft.com/office/officeart/2005/8/layout/hierarchy1"/>
    <dgm:cxn modelId="{8EB932C9-00A1-4AF2-8681-9A7FBA7F25B5}" type="presParOf" srcId="{87D3FE1A-D67C-424B-ADE2-8BC694D04CA1}" destId="{3D3856C1-2283-4DDC-82B4-2DE481751CA2}" srcOrd="0" destOrd="0" presId="urn:microsoft.com/office/officeart/2005/8/layout/hierarchy1"/>
    <dgm:cxn modelId="{241CA7F2-9E1A-4714-BA48-FE49A154A8B3}" type="presParOf" srcId="{87D3FE1A-D67C-424B-ADE2-8BC694D04CA1}" destId="{EC2A112E-07E6-485D-9967-CC96B1A2EC66}" srcOrd="1" destOrd="0" presId="urn:microsoft.com/office/officeart/2005/8/layout/hierarchy1"/>
    <dgm:cxn modelId="{39F46357-768F-4FC2-94F6-22EBF1BAF1A0}" type="presParOf" srcId="{EC2A112E-07E6-485D-9967-CC96B1A2EC66}" destId="{CD0CA0FD-51F8-411E-AB04-0C4B6CF11761}" srcOrd="0" destOrd="0" presId="urn:microsoft.com/office/officeart/2005/8/layout/hierarchy1"/>
    <dgm:cxn modelId="{4DCDB4E8-DB5B-42C4-9557-28413CB91554}" type="presParOf" srcId="{CD0CA0FD-51F8-411E-AB04-0C4B6CF11761}" destId="{2E1D51F5-B89F-48EC-A62D-5CE850830652}" srcOrd="0" destOrd="0" presId="urn:microsoft.com/office/officeart/2005/8/layout/hierarchy1"/>
    <dgm:cxn modelId="{74808972-EF3E-4BBB-B69F-9C834D01C293}" type="presParOf" srcId="{CD0CA0FD-51F8-411E-AB04-0C4B6CF11761}" destId="{7A0259A8-C254-4681-AF1B-51FD2DB36DAC}" srcOrd="1" destOrd="0" presId="urn:microsoft.com/office/officeart/2005/8/layout/hierarchy1"/>
    <dgm:cxn modelId="{54D6CB9A-A96F-4250-8E34-18DC866C0033}" type="presParOf" srcId="{EC2A112E-07E6-485D-9967-CC96B1A2EC66}" destId="{12FCCFEB-FA40-4A72-919E-3636D956C485}" srcOrd="1" destOrd="0" presId="urn:microsoft.com/office/officeart/2005/8/layout/hierarchy1"/>
    <dgm:cxn modelId="{D4B14D43-90FF-44EE-A886-FCDCAEE190F7}" type="presParOf" srcId="{12FCCFEB-FA40-4A72-919E-3636D956C485}" destId="{1AE3B005-236E-4FC2-AD4E-CEAC99F00B29}" srcOrd="0" destOrd="0" presId="urn:microsoft.com/office/officeart/2005/8/layout/hierarchy1"/>
    <dgm:cxn modelId="{D1E066FB-6189-4372-874A-B644DCA48A39}" type="presParOf" srcId="{12FCCFEB-FA40-4A72-919E-3636D956C485}" destId="{BB97E8D2-C1B0-4D28-B757-7737B942BCE8}" srcOrd="1" destOrd="0" presId="urn:microsoft.com/office/officeart/2005/8/layout/hierarchy1"/>
    <dgm:cxn modelId="{8680BD3A-A9E5-466A-B9A8-7E183739DD23}" type="presParOf" srcId="{BB97E8D2-C1B0-4D28-B757-7737B942BCE8}" destId="{A095304E-0094-4535-A7E2-110667B2C612}" srcOrd="0" destOrd="0" presId="urn:microsoft.com/office/officeart/2005/8/layout/hierarchy1"/>
    <dgm:cxn modelId="{5A447F63-C2ED-4B66-B816-AD671003008D}" type="presParOf" srcId="{A095304E-0094-4535-A7E2-110667B2C612}" destId="{0FC9D7FC-A6D3-4B93-B573-B4977A6AF58C}" srcOrd="0" destOrd="0" presId="urn:microsoft.com/office/officeart/2005/8/layout/hierarchy1"/>
    <dgm:cxn modelId="{9FF7E04F-35A4-45CC-B123-2F7E4B2CBCA9}" type="presParOf" srcId="{A095304E-0094-4535-A7E2-110667B2C612}" destId="{A3CE0A27-2F75-47CA-8DB8-49E46B230916}" srcOrd="1" destOrd="0" presId="urn:microsoft.com/office/officeart/2005/8/layout/hierarchy1"/>
    <dgm:cxn modelId="{412C3C69-6C71-4116-B073-D6470604E9F9}" type="presParOf" srcId="{BB97E8D2-C1B0-4D28-B757-7737B942BCE8}" destId="{9D50FF3A-8D70-4431-ACC8-53403C7A4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371C-9E62-4BEE-ADD0-C02EAE2B515E}">
      <dsp:nvSpPr>
        <dsp:cNvPr id="0" name=""/>
        <dsp:cNvSpPr/>
      </dsp:nvSpPr>
      <dsp:spPr>
        <a:xfrm>
          <a:off x="5531762" y="1672906"/>
          <a:ext cx="91440" cy="7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04A0-C821-4B4B-A037-5B8E6D9FC672}">
      <dsp:nvSpPr>
        <dsp:cNvPr id="0" name=""/>
        <dsp:cNvSpPr/>
      </dsp:nvSpPr>
      <dsp:spPr>
        <a:xfrm>
          <a:off x="1043166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C62A-C9D0-4098-AE50-EE182ADE553F}">
      <dsp:nvSpPr>
        <dsp:cNvPr id="0" name=""/>
        <dsp:cNvSpPr/>
      </dsp:nvSpPr>
      <dsp:spPr>
        <a:xfrm>
          <a:off x="1335702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template </a:t>
          </a:r>
          <a:r>
            <a:rPr lang="en-US" sz="3000" kern="1200" dirty="0" err="1"/>
            <a:t>CStack</a:t>
          </a:r>
          <a:r>
            <a:rPr lang="en-US" sz="3000" kern="1200" dirty="0"/>
            <a:t>&lt;T&gt;</a:t>
          </a:r>
          <a:endParaRPr lang="ru-RU" sz="3000" kern="1200" dirty="0"/>
        </a:p>
      </dsp:txBody>
      <dsp:txXfrm>
        <a:off x="1384669" y="327936"/>
        <a:ext cx="2534895" cy="1573912"/>
      </dsp:txXfrm>
    </dsp:sp>
    <dsp:sp modelId="{DFEDBC9B-2151-46B7-A759-8FA62B5C8FC6}">
      <dsp:nvSpPr>
        <dsp:cNvPr id="0" name=""/>
        <dsp:cNvSpPr/>
      </dsp:nvSpPr>
      <dsp:spPr>
        <a:xfrm>
          <a:off x="4261068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433-98C8-4965-8B9F-C2F459BFC712}">
      <dsp:nvSpPr>
        <dsp:cNvPr id="0" name=""/>
        <dsp:cNvSpPr/>
      </dsp:nvSpPr>
      <dsp:spPr>
        <a:xfrm>
          <a:off x="4553604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&lt;void*&gt;</a:t>
          </a:r>
          <a:endParaRPr lang="ru-RU" sz="3000" kern="1200" dirty="0"/>
        </a:p>
      </dsp:txBody>
      <dsp:txXfrm>
        <a:off x="4602571" y="327936"/>
        <a:ext cx="2534895" cy="1573912"/>
      </dsp:txXfrm>
    </dsp:sp>
    <dsp:sp modelId="{915AE3FE-C316-4DAE-8A75-70A8A843E0CC}">
      <dsp:nvSpPr>
        <dsp:cNvPr id="0" name=""/>
        <dsp:cNvSpPr/>
      </dsp:nvSpPr>
      <dsp:spPr>
        <a:xfrm>
          <a:off x="4261068" y="2438620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24954-9329-48D3-AAD0-9DFD79B0A46C}">
      <dsp:nvSpPr>
        <dsp:cNvPr id="0" name=""/>
        <dsp:cNvSpPr/>
      </dsp:nvSpPr>
      <dsp:spPr>
        <a:xfrm>
          <a:off x="4553604" y="2716530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&lt;T*&gt;</a:t>
          </a:r>
          <a:endParaRPr lang="ru-RU" sz="3000" kern="1200" dirty="0"/>
        </a:p>
      </dsp:txBody>
      <dsp:txXfrm>
        <a:off x="4602571" y="2765497"/>
        <a:ext cx="2534895" cy="15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CC8-BC50-4E17-B8FF-B084D5D4F357}">
      <dsp:nvSpPr>
        <dsp:cNvPr id="0" name=""/>
        <dsp:cNvSpPr/>
      </dsp:nvSpPr>
      <dsp:spPr>
        <a:xfrm>
          <a:off x="6769417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EBA4-0B37-4970-8C09-100FC6B38A24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A6F4-36DB-4F24-8459-5B4D6613CBEC}">
      <dsp:nvSpPr>
        <dsp:cNvPr id="0" name=""/>
        <dsp:cNvSpPr/>
      </dsp:nvSpPr>
      <dsp:spPr>
        <a:xfrm>
          <a:off x="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D92-CE8D-400D-9F8A-08CDA43FCD3B}">
      <dsp:nvSpPr>
        <dsp:cNvPr id="0" name=""/>
        <dsp:cNvSpPr/>
      </dsp:nvSpPr>
      <dsp:spPr>
        <a:xfrm>
          <a:off x="25717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template </a:t>
          </a:r>
          <a:r>
            <a:rPr lang="en-US" sz="2500" kern="1200" dirty="0" err="1"/>
            <a:t>CCountable</a:t>
          </a:r>
          <a:r>
            <a:rPr lang="en-US" sz="2500" kern="1200" dirty="0"/>
            <a:t>&lt;T&gt;</a:t>
          </a:r>
          <a:endParaRPr lang="ru-RU" sz="2500" kern="1200" dirty="0"/>
        </a:p>
      </dsp:txBody>
      <dsp:txXfrm>
        <a:off x="300222" y="553591"/>
        <a:ext cx="2228479" cy="1383659"/>
      </dsp:txXfrm>
    </dsp:sp>
    <dsp:sp modelId="{67FC1BDF-A20C-417C-9E49-B9AEFBD219E8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165-63E1-4F07-ACD1-8512F836B574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&lt;A&gt;</a:t>
          </a:r>
          <a:endParaRPr lang="ru-RU" sz="2500" kern="1200" dirty="0"/>
        </a:p>
      </dsp:txBody>
      <dsp:txXfrm>
        <a:off x="3129147" y="553591"/>
        <a:ext cx="2228479" cy="1383659"/>
      </dsp:txXfrm>
    </dsp:sp>
    <dsp:sp modelId="{70FE52AA-0A54-41BC-9D19-365DA6FD19B3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F3F8-4FCE-4834-90F2-1D3D52F89681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  <a:endParaRPr lang="ru-RU" sz="2500" kern="1200" dirty="0"/>
        </a:p>
      </dsp:txBody>
      <dsp:txXfrm>
        <a:off x="3129147" y="2696502"/>
        <a:ext cx="2228479" cy="1383659"/>
      </dsp:txXfrm>
    </dsp:sp>
    <dsp:sp modelId="{671240B6-DC23-49E0-AEE7-39F845A91389}">
      <dsp:nvSpPr>
        <dsp:cNvPr id="0" name=""/>
        <dsp:cNvSpPr/>
      </dsp:nvSpPr>
      <dsp:spPr>
        <a:xfrm>
          <a:off x="565785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FB05-1FF7-434D-8730-5C9A29CC6FBA}">
      <dsp:nvSpPr>
        <dsp:cNvPr id="0" name=""/>
        <dsp:cNvSpPr/>
      </dsp:nvSpPr>
      <dsp:spPr>
        <a:xfrm>
          <a:off x="591502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&lt;B&gt;</a:t>
          </a:r>
          <a:endParaRPr lang="ru-RU" sz="2500" kern="1200" dirty="0"/>
        </a:p>
      </dsp:txBody>
      <dsp:txXfrm>
        <a:off x="5958072" y="553591"/>
        <a:ext cx="2228479" cy="1383659"/>
      </dsp:txXfrm>
    </dsp:sp>
    <dsp:sp modelId="{EE83DCEA-0B34-4718-BC3E-0A88455572AA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7A50-0319-409D-897A-D7965564DA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  <a:endParaRPr lang="ru-RU" sz="2500" kern="1200" dirty="0"/>
        </a:p>
      </dsp:txBody>
      <dsp:txXfrm>
        <a:off x="5958072" y="2696502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56C1-2283-4DDC-82B4-2DE481751CA2}">
      <dsp:nvSpPr>
        <dsp:cNvPr id="0" name=""/>
        <dsp:cNvSpPr/>
      </dsp:nvSpPr>
      <dsp:spPr>
        <a:xfrm>
          <a:off x="5009376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20770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50"/>
              </a:lnTo>
              <a:lnTo>
                <a:pt x="1034325" y="335450"/>
              </a:lnTo>
              <a:lnTo>
                <a:pt x="1034325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FBFB8-805A-40D0-8B8F-0C93EEF77527}">
      <dsp:nvSpPr>
        <dsp:cNvPr id="0" name=""/>
        <dsp:cNvSpPr/>
      </dsp:nvSpPr>
      <dsp:spPr>
        <a:xfrm>
          <a:off x="2940724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986444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335450"/>
              </a:lnTo>
              <a:lnTo>
                <a:pt x="0" y="335450"/>
              </a:lnTo>
              <a:lnTo>
                <a:pt x="0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174503" y="1007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362563" y="179663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IShape</a:t>
          </a:r>
          <a:endParaRPr lang="ru-RU" sz="2500" kern="1200" dirty="0"/>
        </a:p>
      </dsp:txBody>
      <dsp:txXfrm>
        <a:off x="3394042" y="211142"/>
        <a:ext cx="1629574" cy="1011800"/>
      </dsp:txXfrm>
    </dsp:sp>
    <dsp:sp modelId="{4894BFB9-8E6D-4042-9280-854B59B28B73}">
      <dsp:nvSpPr>
        <dsp:cNvPr id="0" name=""/>
        <dsp:cNvSpPr/>
      </dsp:nvSpPr>
      <dsp:spPr>
        <a:xfrm>
          <a:off x="2140178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328237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IRectangle</a:t>
          </a:r>
          <a:endParaRPr lang="ru-RU" sz="2500" kern="1200" dirty="0"/>
        </a:p>
      </dsp:txBody>
      <dsp:txXfrm>
        <a:off x="2359716" y="1778146"/>
        <a:ext cx="1629574" cy="1011800"/>
      </dsp:txXfrm>
    </dsp:sp>
    <dsp:sp modelId="{83471DAB-984A-4FDC-BFC2-9E7827AF7C11}">
      <dsp:nvSpPr>
        <dsp:cNvPr id="0" name=""/>
        <dsp:cNvSpPr/>
      </dsp:nvSpPr>
      <dsp:spPr>
        <a:xfrm>
          <a:off x="2140178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9A1B-354D-48C9-8159-9A0F76BC1AA5}">
      <dsp:nvSpPr>
        <dsp:cNvPr id="0" name=""/>
        <dsp:cNvSpPr/>
      </dsp:nvSpPr>
      <dsp:spPr>
        <a:xfrm>
          <a:off x="2328237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CRectangle</a:t>
          </a:r>
          <a:endParaRPr lang="ru-RU" sz="2500" kern="1200" dirty="0"/>
        </a:p>
      </dsp:txBody>
      <dsp:txXfrm>
        <a:off x="2359716" y="3345149"/>
        <a:ext cx="1629574" cy="1011800"/>
      </dsp:txXfrm>
    </dsp:sp>
    <dsp:sp modelId="{7A33DAAE-A249-4CFD-96D6-1650940B8FFD}">
      <dsp:nvSpPr>
        <dsp:cNvPr id="0" name=""/>
        <dsp:cNvSpPr/>
      </dsp:nvSpPr>
      <dsp:spPr>
        <a:xfrm>
          <a:off x="4208829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396888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ICircle</a:t>
          </a:r>
          <a:endParaRPr lang="ru-RU" sz="2500" kern="1200" dirty="0"/>
        </a:p>
      </dsp:txBody>
      <dsp:txXfrm>
        <a:off x="4428367" y="1778146"/>
        <a:ext cx="1629574" cy="1011800"/>
      </dsp:txXfrm>
    </dsp:sp>
    <dsp:sp modelId="{2E1D51F5-B89F-48EC-A62D-5CE850830652}">
      <dsp:nvSpPr>
        <dsp:cNvPr id="0" name=""/>
        <dsp:cNvSpPr/>
      </dsp:nvSpPr>
      <dsp:spPr>
        <a:xfrm>
          <a:off x="4208829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96888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CCircle</a:t>
          </a:r>
          <a:endParaRPr lang="ru-RU" sz="2500" kern="1200" dirty="0"/>
        </a:p>
      </dsp:txBody>
      <dsp:txXfrm>
        <a:off x="4428367" y="3345149"/>
        <a:ext cx="1629574" cy="101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B005-236E-4FC2-AD4E-CEAC99F00B29}">
      <dsp:nvSpPr>
        <dsp:cNvPr id="0" name=""/>
        <dsp:cNvSpPr/>
      </dsp:nvSpPr>
      <dsp:spPr>
        <a:xfrm>
          <a:off x="5241107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856C1-2283-4DDC-82B4-2DE481751CA2}">
      <dsp:nvSpPr>
        <dsp:cNvPr id="0" name=""/>
        <dsp:cNvSpPr/>
      </dsp:nvSpPr>
      <dsp:spPr>
        <a:xfrm>
          <a:off x="5241107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40460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06"/>
              </a:lnTo>
              <a:lnTo>
                <a:pt x="1246367" y="265206"/>
              </a:lnTo>
              <a:lnTo>
                <a:pt x="1246367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FDF-0751-404F-B699-39CC4369A28E}">
      <dsp:nvSpPr>
        <dsp:cNvPr id="0" name=""/>
        <dsp:cNvSpPr/>
      </dsp:nvSpPr>
      <dsp:spPr>
        <a:xfrm>
          <a:off x="2748372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149D-B054-41D1-8974-F052B23DB9A0}">
      <dsp:nvSpPr>
        <dsp:cNvPr id="0" name=""/>
        <dsp:cNvSpPr/>
      </dsp:nvSpPr>
      <dsp:spPr>
        <a:xfrm>
          <a:off x="2748372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794092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1246367" y="0"/>
              </a:moveTo>
              <a:lnTo>
                <a:pt x="1246367" y="265206"/>
              </a:lnTo>
              <a:lnTo>
                <a:pt x="0" y="265206"/>
              </a:lnTo>
              <a:lnTo>
                <a:pt x="0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371403" y="49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520082" y="14173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IShape</a:t>
          </a:r>
          <a:endParaRPr lang="ru-RU" sz="1200" kern="1200" dirty="0"/>
        </a:p>
      </dsp:txBody>
      <dsp:txXfrm>
        <a:off x="3544969" y="166626"/>
        <a:ext cx="1288339" cy="799928"/>
      </dsp:txXfrm>
    </dsp:sp>
    <dsp:sp modelId="{4894BFB9-8E6D-4042-9280-854B59B28B73}">
      <dsp:nvSpPr>
        <dsp:cNvPr id="0" name=""/>
        <dsp:cNvSpPr/>
      </dsp:nvSpPr>
      <dsp:spPr>
        <a:xfrm>
          <a:off x="2125036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273715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IRectangle</a:t>
          </a:r>
          <a:endParaRPr lang="ru-RU" sz="1200" kern="1200" dirty="0"/>
        </a:p>
      </dsp:txBody>
      <dsp:txXfrm>
        <a:off x="2298602" y="1405496"/>
        <a:ext cx="1288339" cy="799928"/>
      </dsp:txXfrm>
    </dsp:sp>
    <dsp:sp modelId="{57EA749B-FEB3-493B-AED1-9DA18D6C5C32}">
      <dsp:nvSpPr>
        <dsp:cNvPr id="0" name=""/>
        <dsp:cNvSpPr/>
      </dsp:nvSpPr>
      <dsp:spPr>
        <a:xfrm>
          <a:off x="1696404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C5E4-59CF-4D0C-9599-5D79607589F5}">
      <dsp:nvSpPr>
        <dsp:cNvPr id="0" name=""/>
        <dsp:cNvSpPr/>
      </dsp:nvSpPr>
      <dsp:spPr>
        <a:xfrm>
          <a:off x="1845084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IRectangle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1869971" y="2644367"/>
        <a:ext cx="2145602" cy="799928"/>
      </dsp:txXfrm>
    </dsp:sp>
    <dsp:sp modelId="{DC224FB9-4E17-4A34-985E-A8C2705A20DE}">
      <dsp:nvSpPr>
        <dsp:cNvPr id="0" name=""/>
        <dsp:cNvSpPr/>
      </dsp:nvSpPr>
      <dsp:spPr>
        <a:xfrm>
          <a:off x="2125036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4E25-A0B6-4486-BE45-C4C22B05669E}">
      <dsp:nvSpPr>
        <dsp:cNvPr id="0" name=""/>
        <dsp:cNvSpPr/>
      </dsp:nvSpPr>
      <dsp:spPr>
        <a:xfrm>
          <a:off x="2273715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CRectangle</a:t>
          </a:r>
          <a:endParaRPr lang="ru-RU" sz="1200" kern="1200" dirty="0"/>
        </a:p>
      </dsp:txBody>
      <dsp:txXfrm>
        <a:off x="2298602" y="3883237"/>
        <a:ext cx="1288339" cy="799928"/>
      </dsp:txXfrm>
    </dsp:sp>
    <dsp:sp modelId="{7A33DAAE-A249-4CFD-96D6-1650940B8FFD}">
      <dsp:nvSpPr>
        <dsp:cNvPr id="0" name=""/>
        <dsp:cNvSpPr/>
      </dsp:nvSpPr>
      <dsp:spPr>
        <a:xfrm>
          <a:off x="4617770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766450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ICircle</a:t>
          </a:r>
          <a:endParaRPr lang="ru-RU" sz="1200" kern="1200" dirty="0"/>
        </a:p>
      </dsp:txBody>
      <dsp:txXfrm>
        <a:off x="4791337" y="1405496"/>
        <a:ext cx="1288339" cy="799928"/>
      </dsp:txXfrm>
    </dsp:sp>
    <dsp:sp modelId="{2E1D51F5-B89F-48EC-A62D-5CE850830652}">
      <dsp:nvSpPr>
        <dsp:cNvPr id="0" name=""/>
        <dsp:cNvSpPr/>
      </dsp:nvSpPr>
      <dsp:spPr>
        <a:xfrm>
          <a:off x="4189139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37818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ICircle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4362705" y="2644367"/>
        <a:ext cx="2145602" cy="799928"/>
      </dsp:txXfrm>
    </dsp:sp>
    <dsp:sp modelId="{0FC9D7FC-A6D3-4B93-B573-B4977A6AF58C}">
      <dsp:nvSpPr>
        <dsp:cNvPr id="0" name=""/>
        <dsp:cNvSpPr/>
      </dsp:nvSpPr>
      <dsp:spPr>
        <a:xfrm>
          <a:off x="4617770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0A27-2F75-47CA-8DB8-49E46B230916}">
      <dsp:nvSpPr>
        <dsp:cNvPr id="0" name=""/>
        <dsp:cNvSpPr/>
      </dsp:nvSpPr>
      <dsp:spPr>
        <a:xfrm>
          <a:off x="4766450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CCircle</a:t>
          </a:r>
          <a:endParaRPr lang="ru-RU" sz="1200" kern="1200" dirty="0"/>
        </a:p>
      </dsp:txBody>
      <dsp:txXfrm>
        <a:off x="4791337" y="3883237"/>
        <a:ext cx="1288339" cy="79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BC386-BC34-49BC-84B4-35E24D0CF2F7}" type="slidenum">
              <a:rPr lang="ru-RU"/>
              <a:pPr/>
              <a:t>1</a:t>
            </a:fld>
            <a:endParaRPr 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11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61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17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18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19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2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3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33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92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32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14C6A-A7B3-4A20-A4DD-ACDF7E96691D}" type="slidenum">
              <a:rPr lang="ru-RU"/>
              <a:pPr/>
              <a:t>36</a:t>
            </a:fld>
            <a:endParaRPr lang="ru-R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75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78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21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Вариативные шаблоны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содержат пакет параметров шаблона, который вмещает ноль и более параметров.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14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качестве простого примера шаблонной функции напишем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которая выводит количество своих аргументов. Для этого она использует оператор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...`, возвращающий число параметров в пакете:</a:t>
            </a:r>
          </a:p>
          <a:p>
            <a:endParaRPr lang="ru-RU" dirty="0"/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пакет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по константной ссылке. На основе этого шаблона компилятор сгенерирует три функции: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без параметров,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с параметром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с параметрами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string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double&amp;`.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Внутри них компилятор вместо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вставит размер пакета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Так как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только пакет параметров, его размер будет равен количеству аргументов функции.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592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Пакет параметров можно распаковать, написав после его имени многоточие. Распакованный пакет превращается в список элементов пакета, разделённых запятыми.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Одно из применений распаковки — передача содержимого пакета в функцию. Прежде чем вызвать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должна распаковать свой пакет параметров: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15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Распаковать можно не только пакет параметров функции, но и пакет параметров шаблона. Используем это, чтобы создать химер — существ, обладающих свойствами нескольких организмов.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Этот искусственный пример с наследованием иллюстрирует идею, на которой основываются полезные стандартные классы, например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24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это пример реального использования «химеры» - чтобы не создавать вручную структуру с перегруженными операциями вызова функции, можно воспользоваться паттерном </a:t>
            </a:r>
            <a:r>
              <a:rPr lang="en-US" dirty="0"/>
              <a:t>overloaded.</a:t>
            </a:r>
          </a:p>
          <a:p>
            <a:r>
              <a:rPr lang="ru-RU" dirty="0"/>
              <a:t>При объявлении лямбда-функции компилятор под капотом создаёт анонимную структуру с перегруженным оператором </a:t>
            </a:r>
            <a:r>
              <a:rPr lang="en-US" dirty="0"/>
              <a:t>(). </a:t>
            </a:r>
            <a:r>
              <a:rPr lang="ru-RU" dirty="0"/>
              <a:t>Структура </a:t>
            </a:r>
            <a:r>
              <a:rPr lang="en-US" dirty="0"/>
              <a:t>overloaded </a:t>
            </a:r>
            <a:r>
              <a:rPr lang="ru-RU" dirty="0"/>
              <a:t>наследуется от произвольного числа таких структур и у каждой из них использует оператор вызова функции. В итоге образуется структура с несколькими операциями вызова функции.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633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Увы, этот код даже не скомпилируется. C++ — язык со статической типизацией, и переменная `v` не может менять тип на каждой итерации цикла. Кроме того, пакет параметров — это не контейнер, по которому можно выполнить итерацию во время выполнения программы. Пакет параметров существует только во время компиляции, и для работы с ним доступны только две операции: «узнать размер» и «распаковать содержимое».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444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Один из способов решить задачу — использовать рекурсию. На каждом шаге рекурсии программа должна сначала вывести самый первый элемент пакета параметров, а затем рекурсивно обработать оставшиеся элементы.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6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дословно повторяет псевдокод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Чтобы написать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нужна операция разделения списка параметров на «голову» и «хвост». Самый простой способ сделать это — добавить обычный шаблонный параметр `T0`, принимающий голову списка: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рекурсивно вызывает себя, пока не будут выведены все аргументы функции. Для проверки пакета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пустоту используется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constexpr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а не обычный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Так не будет компилироваться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последнем шаге рекурсии, когда список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опустеет.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85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вызывать с любым количеством произвольных аргументов. Единственное требование к её аргументам — наличие оператора вывода 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ostream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паттерн распаковки, чтобы вывести функцией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элементы внутри фигурных скобок `{}`, не изменяя ни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541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Простая шаблонная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выглядит сложно из-за рекурсии и во время компиляции может создавать много работы для компилятора. Ведь даже один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42,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Point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{10, 20},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Hello"s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приведёт к построению четырёх функций.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953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500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Шаблонную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Sum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использовать для вычисления суммы чисел или конкатенации строк: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846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выражение свёртки, чтобы упростить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Для этого снова представим, как она могла бы выглядеть, если бы элементы пакета параметров можно было использовать в циклах: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Здесь нужна бинарная операция, которая позволит последовательно выполнить выражение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",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sv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v` для каждого элемента пакета параметров. Провернуть такой фокус поможет оператор `,`. Он вычисляет свои аргументы слева направо и возвращает результат вычисления второго аргумента: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32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отличие от большинства других бинарных операций, свёртка с использованием запятой может применяться к пустому пакету параметров. Чтобы не выводить запятую в конце списка, первый элемент обрабатывается особым образом. Из-за этого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требует как минимум один аргумент для вывода.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вызывает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только когда пакет параметров не пустой.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514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93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94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7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8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9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8D1-5236-47A3-8607-2A58929E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01BF-B540-4BA0-A46A-525B40172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3966-5C15-45A9-8E7C-2BCC438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BD36-9257-4DEE-B3FF-569A7553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2CD9-5FEA-4AA0-A37F-BCD5268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6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788D-1436-4A70-9C18-64966F83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F84-9A10-4B52-9754-8EED2899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B7C5-C65D-455F-8E4B-72959BC1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F695-682C-4A07-9A51-B3C1B1F8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4BC3-1227-4FC6-8D50-CA03DE78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F0B7F-E5C6-4FA6-AE1B-6A944CCE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34A3-6018-4919-BF18-3D20F641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F00F-65D3-410E-97B1-2B35FF1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9A1D-DC17-4FAD-95B9-1FF74D9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6383-786C-47C2-BEA5-E6FD39B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B0CD-E8EA-44CD-9F45-723CD63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9B6D-1B37-428C-83B7-56E2BF4A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804A-D4B4-4D26-B3BB-2C46C6DF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660E-AF8B-4CD7-9163-440BE6E1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E4FD-0DFB-450A-9F66-95E5E26B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8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DD68-66FA-4676-8387-2B8DE8CC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82CA-2261-45B8-8ED8-1BB8CEB6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E7E8-CDDD-4068-9CBD-4ADC0A5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7038-C378-4A1E-B437-4C68F7C5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385-A8D6-4C5A-A4DB-DF07788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89B8-F438-4918-ADC5-E67C2217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2B8C-5ED3-454C-A4C2-504AE8D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1AE5-E32B-4451-A04F-67417B15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DD91-EA66-4600-8622-EC73273F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9EEE9-3163-4748-AACD-15F60CC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4D39-5AAB-455B-847B-89C2EEC6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5A96-4BC2-4329-8AD6-C177585D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ABD3-DAE4-4482-8EF1-F36977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0F90-0DDB-442A-A0F2-383F632EB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10B6-C819-4C0B-A205-97C0C7CD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6860E-97D5-4258-BCC0-2DE0F5B9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E48DC-02C8-4ED2-9FB3-704A210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DD595-4A9B-41F8-98F3-8B372ADC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B233-D9B6-470E-906C-32AB526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FA3E-4D5A-42F9-8095-B10F6DF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AF51E-7887-48F1-8680-D0030F9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B795B-0689-4AC0-AB4B-78D2ACE9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A680-AF7E-4128-AF6A-1B09693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8CA3-CB2B-4CBF-809A-707D829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6B9E0-78C4-43A8-A192-6C83F713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EEA9-B037-476F-B0C2-63DBE1B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0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2B5-4E7D-4F22-BBD5-970D7751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DD5A-28A7-47D0-B599-1211149C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5EEF8-15E5-4010-87B2-5F199E1C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10FE-41B6-4D58-85A1-E67C700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8491-02B1-4496-96CF-2A0A8EDD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6E3F-3888-4FB3-9B60-FFFD261F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892-E63F-4E4F-AE8F-AD6A3ED5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70C82-ABCF-492D-B6E0-F4F14F22B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BF4AF-B935-4AB0-96D7-042D6C52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A3BF-997E-487F-9875-13779FEE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ABCC-41AA-450B-9C91-D0F7EA3F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507E-4E8C-48DB-AB59-1E9E51E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A60C5-4EE7-4C0B-9A9F-6D68FD88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484F-0494-4EE3-A577-9CC4183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07BF-6382-4D46-8DFA-1AD7FE68B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D920-FDB2-4F19-A4BE-39ABA52F5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9897-E6B6-4F25-BEC3-489E458A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74KnYqs3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LiteralTyp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OxYnKS8OhT7izoUp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Обобщенное программирование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/>
          </a:p>
          <a:p>
            <a:pPr lvl="1"/>
            <a:r>
              <a:rPr lang="ru-RU" dirty="0"/>
              <a:t>Как правило – в заголовочных файлах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/>
              <a:t>Код шаблонной функции становится доступен пользователям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00" y="178592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</a:rPr>
              <a:t>объявляем шаблонную функцию</a:t>
            </a:r>
            <a:r>
              <a:rPr lang="en-US" sz="1600" b="1" dirty="0">
                <a:latin typeface="Courier New" pitchFamily="49" charset="0"/>
              </a:rPr>
              <a:t> maximum</a:t>
            </a:r>
            <a:r>
              <a:rPr lang="ru-RU" sz="1600" b="1" dirty="0">
                <a:latin typeface="Courier New" pitchFamily="49" charset="0"/>
              </a:rPr>
              <a:t>, принимающую</a:t>
            </a:r>
            <a:br>
              <a:rPr lang="ru-RU" sz="1600" b="1" dirty="0">
                <a:latin typeface="Courier New" pitchFamily="49" charset="0"/>
              </a:rPr>
            </a:br>
            <a:r>
              <a:rPr lang="ru-RU" sz="1600" b="1" dirty="0">
                <a:latin typeface="Courier New" pitchFamily="49" charset="0"/>
              </a:rPr>
              <a:t>// аргументы некоторого типа </a:t>
            </a:r>
            <a:r>
              <a:rPr lang="en-US" sz="1600" b="1" dirty="0">
                <a:latin typeface="Courier New" pitchFamily="49" charset="0"/>
              </a:rPr>
              <a:t>T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T&gt;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(a &gt; b) ? a : b;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max1 = maximum(3, 5);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float max2 = maximum(-3.7f, 0.35f)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double max3 = maximum(1.2, 7.4);</a:t>
            </a: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std::string max4 = maximum(std::string("hello"), std::string("world"));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Пример обобщенного алгоритма сортировки трех элементов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Дано 3 элемента: элемент1, элемент2 и элемент3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элемент2</a:t>
            </a:r>
            <a:r>
              <a:rPr lang="ru-RU" dirty="0"/>
              <a:t> следует за </a:t>
            </a:r>
            <a:r>
              <a:rPr lang="ru-RU" b="1" dirty="0"/>
              <a:t>элементом3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элемента2</a:t>
            </a:r>
            <a:r>
              <a:rPr lang="ru-RU" dirty="0"/>
              <a:t> и </a:t>
            </a:r>
            <a:r>
              <a:rPr lang="ru-RU" b="1" dirty="0"/>
              <a:t>элемента3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  <a:endParaRPr lang="ru-RU" dirty="0"/>
          </a:p>
          <a:p>
            <a:r>
              <a:rPr lang="ru-RU" dirty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E65504-897C-0B3C-DA32-729549E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Sort3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FE90-09C7-594D-6412-BDB6CEE96FA3}"/>
              </a:ext>
            </a:extLst>
          </p:cNvPr>
          <p:cNvSpPr txBox="1"/>
          <p:nvPr/>
        </p:nvSpPr>
        <p:spPr>
          <a:xfrm>
            <a:off x="1981200" y="2348881"/>
            <a:ext cx="80032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2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Sort3(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2F11-0F2C-64BA-6721-C834574C145F}"/>
              </a:ext>
            </a:extLst>
          </p:cNvPr>
          <p:cNvSpPr txBox="1"/>
          <p:nvPr/>
        </p:nvSpPr>
        <p:spPr>
          <a:xfrm>
            <a:off x="1512469" y="1267470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Sort3(T&amp; v1, T&amp; v2, T&amp;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std::swap(v2,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x,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z)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Sort3(x, y, z);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0A40-850E-85D8-6C95-6CBA118E0850}"/>
              </a:ext>
            </a:extLst>
          </p:cNvPr>
          <p:cNvSpPr txBox="1"/>
          <p:nvPr/>
        </p:nvSpPr>
        <p:spPr>
          <a:xfrm>
            <a:off x="6096001" y="1256424"/>
            <a:ext cx="45307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.LBB0_1: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.LBB0_4: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AEAD-F8F0-6AE1-AD77-EC7D6E66023C}"/>
              </a:ext>
            </a:extLst>
          </p:cNvPr>
          <p:cNvSpPr txBox="1"/>
          <p:nvPr/>
        </p:nvSpPr>
        <p:spPr>
          <a:xfrm>
            <a:off x="1739884" y="6192604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https://godbolt.org/z/74KnYqs3e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0A549-0A6E-D2A4-34F6-0FEF4CA050E1}"/>
              </a:ext>
            </a:extLst>
          </p:cNvPr>
          <p:cNvSpPr txBox="1"/>
          <p:nvPr/>
        </p:nvSpPr>
        <p:spPr>
          <a:xfrm>
            <a:off x="1524000" y="1268761"/>
            <a:ext cx="45971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v2,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std::swap(v2,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1631D-7514-04E7-B3FE-1AF5F81CF997}"/>
              </a:ext>
            </a:extLst>
          </p:cNvPr>
          <p:cNvSpPr txBox="1"/>
          <p:nvPr/>
        </p:nvSpPr>
        <p:spPr>
          <a:xfrm>
            <a:off x="6096000" y="1268761"/>
            <a:ext cx="45971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.LBB1_1: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.LBB1_4: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указателей</a:t>
            </a:r>
          </a:p>
          <a:p>
            <a:r>
              <a:rPr lang="ru-RU" sz="2800" dirty="0"/>
              <a:t>Исходный код методов шаблонного класса также должен быть доступен из всех единиц компиляции, где он используется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простейший шаблон массивов произвольной длины</a:t>
            </a:r>
          </a:p>
        </p:txBody>
      </p:sp>
      <p:sp>
        <p:nvSpPr>
          <p:cNvPr id="2" name="Rectangle 1"/>
          <p:cNvSpPr/>
          <p:nvPr/>
        </p:nvSpPr>
        <p:spPr>
          <a:xfrm>
            <a:off x="983432" y="1916832"/>
            <a:ext cx="93035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40014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(1);</a:t>
            </a:r>
            <a:endParaRPr lang="en-US" sz="1400" b="1" dirty="0">
              <a:latin typeface="Courier New" pitchFamily="49" charset="0"/>
            </a:endParaRPr>
          </a:p>
          <a:p>
            <a:pPr defTabSz="446088"/>
            <a:endParaRPr lang="en-US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("World");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</a:t>
            </a:r>
            <a:r>
              <a:rPr lang="en-US" sz="1400" b="1" dirty="0">
                <a:latin typeface="Courier New" pitchFamily="49" charset="0"/>
              </a:rPr>
              <a:t>[0] = ("Goodbye");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данных, не меняя описание алгоритма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– частный случай функции, и он также может быть шаблонным</a:t>
            </a:r>
          </a:p>
          <a:p>
            <a:r>
              <a:rPr lang="ru-RU" dirty="0"/>
              <a:t>Пример – разработать для класса «Счетчик» шаблонные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</a:t>
            </a:r>
            <a:r>
              <a:rPr lang="ru-RU" dirty="0"/>
              <a:t> для работы с</a:t>
            </a:r>
            <a:r>
              <a:rPr lang="en-US" dirty="0"/>
              <a:t> </a:t>
            </a:r>
            <a:r>
              <a:rPr lang="ru-RU" dirty="0"/>
              <a:t>классами стандартных потоков </a:t>
            </a:r>
            <a:r>
              <a:rPr lang="en-US" dirty="0"/>
              <a:t>STL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857366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 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const operator++(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9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>
                <a:latin typeface="Courier New" pitchFamily="49" charset="0"/>
              </a:rPr>
              <a:t>&amp; operator&lt;&lt;(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>
                <a:latin typeface="Courier New" pitchFamily="49" charset="0"/>
              </a:rPr>
              <a:t>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('[');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stream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('/');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stream 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47089"/>
            <a:ext cx="7139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шаблонов, не являющиеся типами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Допустимые параметры шаблона, не являющиеся типами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качестве параметров шаблонов могут выступать не только типы данных, но и значения:</a:t>
            </a:r>
            <a:endParaRPr lang="en-US" dirty="0"/>
          </a:p>
          <a:p>
            <a:pPr lvl="1"/>
            <a:r>
              <a:rPr lang="ru-RU" dirty="0"/>
              <a:t>Объекты интегрального или перечислимого типа</a:t>
            </a:r>
          </a:p>
          <a:p>
            <a:pPr lvl="2"/>
            <a:r>
              <a:rPr lang="ru-RU" dirty="0"/>
              <a:t>Целые типы</a:t>
            </a:r>
          </a:p>
          <a:p>
            <a:pPr lvl="2"/>
            <a:r>
              <a:rPr lang="ru-RU" dirty="0"/>
              <a:t>Перечислимые типы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bool</a:t>
            </a:r>
            <a:endParaRPr lang="en-US" dirty="0"/>
          </a:p>
          <a:p>
            <a:pPr lvl="1"/>
            <a:r>
              <a:rPr lang="ru-RU" dirty="0"/>
              <a:t>Указатели на объект или указатель на функцию</a:t>
            </a:r>
          </a:p>
          <a:p>
            <a:pPr lvl="1"/>
            <a:r>
              <a:rPr lang="ru-RU" dirty="0"/>
              <a:t>Ссылки на объект или ссылка на функцию</a:t>
            </a:r>
          </a:p>
          <a:p>
            <a:pPr lvl="1"/>
            <a:r>
              <a:rPr lang="ru-RU" dirty="0"/>
              <a:t>Указатели на методы класса</a:t>
            </a:r>
            <a:endParaRPr lang="en-US" dirty="0"/>
          </a:p>
          <a:p>
            <a:pPr lvl="1"/>
            <a:r>
              <a:rPr lang="en-US" dirty="0" err="1"/>
              <a:t>nullptr_t</a:t>
            </a:r>
            <a:endParaRPr lang="en-US" dirty="0"/>
          </a:p>
          <a:p>
            <a:pPr lvl="1"/>
            <a:r>
              <a:rPr lang="ru-RU" dirty="0"/>
              <a:t>Числа с плавающей запятой (</a:t>
            </a:r>
            <a:r>
              <a:rPr lang="en-US" dirty="0" err="1"/>
              <a:t>c++</a:t>
            </a:r>
            <a:r>
              <a:rPr lang="en-US" dirty="0"/>
              <a:t> 20)</a:t>
            </a:r>
          </a:p>
          <a:p>
            <a:pPr lvl="1"/>
            <a:r>
              <a:rPr lang="ru-RU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Литеральные типы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класс массивов фиксированной длины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928803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класс </a:t>
            </a:r>
            <a:r>
              <a:rPr lang="en-US" dirty="0" err="1"/>
              <a:t>CSimpleArray</a:t>
            </a:r>
            <a:r>
              <a:rPr lang="ru-RU" dirty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/>
              <a:t>Элементы массива всегда инициализированы значением конструктора по умолчанию для типа </a:t>
            </a:r>
            <a:r>
              <a:rPr lang="en-US" dirty="0"/>
              <a:t>T</a:t>
            </a:r>
          </a:p>
          <a:p>
            <a:pPr lvl="2"/>
            <a:r>
              <a:rPr lang="ru-RU" dirty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поиск</a:t>
            </a:r>
            <a:endParaRPr lang="en-US" dirty="0"/>
          </a:p>
          <a:p>
            <a:pPr lvl="1"/>
            <a:r>
              <a:rPr lang="ru-RU" dirty="0"/>
              <a:t>Преобразование элементов коллекций</a:t>
            </a:r>
          </a:p>
          <a:p>
            <a:r>
              <a:rPr lang="ru-RU" dirty="0"/>
              <a:t>Контейнеры</a:t>
            </a:r>
            <a:r>
              <a:rPr lang="en-US" dirty="0"/>
              <a:t> </a:t>
            </a:r>
            <a:r>
              <a:rPr lang="ru-RU" dirty="0"/>
              <a:t>для произвольного типа элементов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7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 </a:t>
            </a:r>
            <a:r>
              <a:rPr lang="en-US" dirty="0" err="1"/>
              <a:t>CFileT</a:t>
            </a:r>
            <a:r>
              <a:rPr lang="ru-RU" dirty="0"/>
              <a:t> позволяет сгенерировать классы файлов двух типов:</a:t>
            </a:r>
          </a:p>
          <a:p>
            <a:pPr lvl="1"/>
            <a:r>
              <a:rPr lang="ru-RU" dirty="0"/>
              <a:t>Неуправляемый (</a:t>
            </a:r>
            <a:r>
              <a:rPr lang="ru-RU" dirty="0" err="1"/>
              <a:t>хэндл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CFileHandle</a:t>
            </a:r>
            <a:r>
              <a:rPr lang="ru-RU" dirty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/>
              <a:t>Управляемый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</a:t>
            </a:r>
            <a:r>
              <a:rPr lang="ru-RU" dirty="0"/>
              <a:t> автоматизирует закрытие файла при разрушении объекта </a:t>
            </a:r>
            <a:r>
              <a:rPr lang="en-US" dirty="0" err="1"/>
              <a:t>CFile</a:t>
            </a:r>
            <a:r>
              <a:rPr lang="ru-RU" dirty="0"/>
              <a:t> и открытии нового файла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шаблонов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Специализация шаблона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Наряду с общим шаблоном бывает необходима некоторая специализированная версия этого же шаблона</a:t>
            </a:r>
          </a:p>
          <a:p>
            <a:pPr lvl="1"/>
            <a:r>
              <a:rPr lang="ru-RU" dirty="0"/>
              <a:t>При </a:t>
            </a:r>
            <a:r>
              <a:rPr lang="ru-RU" b="1" dirty="0"/>
              <a:t>специализации</a:t>
            </a:r>
            <a:r>
              <a:rPr lang="ru-RU" dirty="0"/>
              <a:t> на основе исходного первичного шаблона реализуется его специализированная версия для некоторых конкретных параметров</a:t>
            </a:r>
          </a:p>
          <a:p>
            <a:r>
              <a:rPr lang="ru-RU" dirty="0"/>
              <a:t>Типы специализации</a:t>
            </a:r>
          </a:p>
          <a:p>
            <a:pPr lvl="1"/>
            <a:r>
              <a:rPr lang="ru-RU" dirty="0"/>
              <a:t>Полная</a:t>
            </a:r>
          </a:p>
          <a:p>
            <a:pPr lvl="2"/>
            <a:r>
              <a:rPr lang="ru-RU" dirty="0"/>
              <a:t>Конкретизированы все параметры первичного шаблона</a:t>
            </a:r>
          </a:p>
          <a:p>
            <a:pPr lvl="1"/>
            <a:r>
              <a:rPr lang="ru-RU" dirty="0"/>
              <a:t>Частичная</a:t>
            </a:r>
          </a:p>
          <a:p>
            <a:pPr lvl="2"/>
            <a:r>
              <a:rPr lang="ru-RU" dirty="0"/>
              <a:t>Конкретизирована только часть параметров</a:t>
            </a:r>
          </a:p>
          <a:p>
            <a:pPr lvl="2"/>
            <a:r>
              <a:rPr lang="ru-RU" dirty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функция </a:t>
            </a:r>
            <a:r>
              <a:rPr lang="en-US" dirty="0"/>
              <a:t>maximum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11326"/>
            <a:ext cx="8572560" cy="5016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первичный шаблон функции нахождения максимума</a:t>
            </a:r>
            <a:endParaRPr lang="en-US" sz="16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T maximum(T a, T b)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(a &gt; b) ? a : b;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специализация шаблонной функции 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maximum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типом 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const char*</a:t>
            </a:r>
          </a:p>
          <a:p>
            <a:pPr defTabSz="179388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const char* maximum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&lt;const char*&gt;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(const char * s1, const char *s2)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strcmp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(s1, s2) &gt; 0) ? s1 : s2;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&lt;&lt; maximum(2, 3) &lt;&lt; "\n";										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Output: 3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&lt;&lt; maximum("world", "hello") &lt;&lt; "\n";</a:t>
            </a:r>
            <a:r>
              <a:rPr lang="ru-RU" sz="16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Output: world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Совместное использование шаблонных классов и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Разработать функцию, выполняющую пузырьковую сортировку </a:t>
            </a:r>
            <a:r>
              <a:rPr lang="en-US" dirty="0"/>
              <a:t>std::vector&lt;T&gt;</a:t>
            </a:r>
          </a:p>
          <a:p>
            <a:pPr>
              <a:lnSpc>
                <a:spcPct val="90000"/>
              </a:lnSpc>
            </a:pPr>
            <a:r>
              <a:rPr lang="ru-RU" dirty="0"/>
              <a:t>Должна иметься возможность управлять критерием сортировки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D13A81D-00FA-5E2C-0788-AA9D00B7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сортировки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8C877-6C3E-541B-512A-70DDE1DE42EF}"/>
              </a:ext>
            </a:extLst>
          </p:cNvPr>
          <p:cNvSpPr txBox="1"/>
          <p:nvPr/>
        </p:nvSpPr>
        <p:spPr>
          <a:xfrm>
            <a:off x="1905000" y="2132857"/>
            <a:ext cx="838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n - 1;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 = n - 1;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j; j--)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[j],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std::swap(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- 1],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BB51-85BC-903A-6BE2-BABA4673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9E124-738F-5F01-72C8-E7055B14AC54}"/>
              </a:ext>
            </a:extLst>
          </p:cNvPr>
          <p:cNvSpPr txBox="1"/>
          <p:nvPr/>
        </p:nvSpPr>
        <p:spPr>
          <a:xfrm>
            <a:off x="1976316" y="2049244"/>
            <a:ext cx="792088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D8F36-478D-2CF8-13FF-5C1C0A4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числа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3053C-63B0-4F76-C80A-EE726FDE5470}"/>
              </a:ext>
            </a:extLst>
          </p:cNvPr>
          <p:cNvSpPr txBox="1"/>
          <p:nvPr/>
        </p:nvSpPr>
        <p:spPr>
          <a:xfrm>
            <a:off x="1981200" y="2348881"/>
            <a:ext cx="830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{ 1, 5, 2, -4, -6, 3, -5, 3, 8, 9, 4, 3 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sz="24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std::less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&lt;&gt;());</a:t>
            </a:r>
            <a:endParaRPr lang="ru-RU" sz="24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механизмов обобщенного программирования в </a:t>
            </a:r>
            <a:r>
              <a:rPr lang="en-US" sz="4000" dirty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обобщенное программирование основывается на понятии «шаблон»</a:t>
            </a:r>
            <a:endParaRPr lang="en-US" dirty="0"/>
          </a:p>
          <a:p>
            <a:pPr lvl="1"/>
            <a:r>
              <a:rPr lang="ru-RU" dirty="0"/>
              <a:t>При помощи ключевого слова </a:t>
            </a:r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ru-RU" dirty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r>
              <a:rPr lang="ru-RU" dirty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/>
              <a:t>Компилятор при этом генерирует экземпляр класса или функции для конкретных типов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C3ACD-42BB-9A64-5508-5227392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структуры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D9944-818A-644D-8C48-F83B8B29D5AF}"/>
              </a:ext>
            </a:extLst>
          </p:cNvPr>
          <p:cNvSpPr txBox="1"/>
          <p:nvPr/>
        </p:nvSpPr>
        <p:spPr>
          <a:xfrm>
            <a:off x="1956219" y="2197855"/>
            <a:ext cx="822344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model;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price;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cars =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"MP-40"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2'000'000'000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"Zaz-968"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"Zil-130"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130'000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"Gaz-69"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Sort(cars, [](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любом классе (в том числе и шаблонном) можно объявить метод-шаблон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В классе </a:t>
            </a:r>
            <a:r>
              <a:rPr lang="en-US" dirty="0" err="1"/>
              <a:t>CSimpleArray</a:t>
            </a:r>
            <a:r>
              <a:rPr lang="en-US" dirty="0"/>
              <a:t> </a:t>
            </a:r>
            <a:r>
              <a:rPr lang="ru-RU" dirty="0"/>
              <a:t>можно реализовать шаблонный оператор присваивания, позволяющий присваивать массивы разных типов и длины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55440" y="1484784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(other))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84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EAF1D-47E4-9556-DD03-E8602D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любых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DC765-51D7-08F6-7044-CE977E3A1A70}"/>
              </a:ext>
            </a:extLst>
          </p:cNvPr>
          <p:cNvSpPr txBox="1"/>
          <p:nvPr/>
        </p:nvSpPr>
        <p:spPr>
          <a:xfrm>
            <a:off x="1085326" y="1889545"/>
            <a:ext cx="102983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std::sort(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text.begin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text.end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83251-FBA3-18B9-EC93-EE3264F02B58}"/>
              </a:ext>
            </a:extLst>
          </p:cNvPr>
          <p:cNvSpPr txBox="1"/>
          <p:nvPr/>
        </p:nvSpPr>
        <p:spPr>
          <a:xfrm>
            <a:off x="1981200" y="6377909"/>
            <a:ext cx="645425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bcdeefghijklmnoooopqrrstuuvwxyz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354127-F32E-3264-7AC2-B2246838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6DAE0-7630-8D72-0534-6975EE85A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19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7239A5-BA4B-6D2F-859C-185729C0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7FD12-7022-454F-3CA7-E2F03FAE444E}"/>
              </a:ext>
            </a:extLst>
          </p:cNvPr>
          <p:cNvSpPr txBox="1"/>
          <p:nvPr/>
        </p:nvSpPr>
        <p:spPr>
          <a:xfrm>
            <a:off x="1981200" y="1916833"/>
            <a:ext cx="83058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и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шаблонов при наследовании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Ограничений на использование шаблонов при наследовании нет:</a:t>
            </a:r>
          </a:p>
          <a:p>
            <a:pPr lvl="1"/>
            <a:r>
              <a:rPr lang="ru-RU" dirty="0"/>
              <a:t>Шаблон унаследован от простого класса</a:t>
            </a:r>
          </a:p>
          <a:p>
            <a:pPr lvl="1"/>
            <a:r>
              <a:rPr lang="ru-RU" dirty="0"/>
              <a:t>Простой класс унаследован от шаблона</a:t>
            </a:r>
          </a:p>
          <a:p>
            <a:pPr lvl="1"/>
            <a:r>
              <a:rPr lang="ru-RU" dirty="0"/>
              <a:t>Шаблон унаследован от шаблона</a:t>
            </a:r>
          </a:p>
          <a:p>
            <a:r>
              <a:rPr lang="ru-RU" dirty="0"/>
              <a:t>С помощью шаблонов можно создавать полные или частичные реализации некоторых интерфейсов</a:t>
            </a:r>
          </a:p>
          <a:p>
            <a:pPr lvl="1"/>
            <a:r>
              <a:rPr lang="ru-RU" dirty="0"/>
              <a:t>В этом случае шаблонный параметр выступает в качестве родительского класса</a:t>
            </a:r>
          </a:p>
          <a:p>
            <a:r>
              <a:rPr lang="ru-RU" dirty="0"/>
              <a:t>Сам шаблонный класс при этом используется как основа для создания конкретных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шаблона от простого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Данный тип наследования позволяет решить проблему «разбухания» кода при </a:t>
            </a:r>
            <a:r>
              <a:rPr lang="ru-RU" dirty="0" err="1"/>
              <a:t>инстанцировании</a:t>
            </a:r>
            <a:r>
              <a:rPr lang="ru-RU" dirty="0"/>
              <a:t> шаблонов</a:t>
            </a:r>
          </a:p>
          <a:p>
            <a:pPr lvl="1"/>
            <a:r>
              <a:rPr lang="ru-RU" dirty="0"/>
              <a:t>В этом случае в базовый класс выносится «тяжелая» реализация, которой «облегченный» таким образом шаблонный класс делегирует выполнение своих методов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стек указателей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Указатели на разные типы данных хранятся в памяти одинаковым образом</a:t>
            </a:r>
            <a:endParaRPr lang="en-US" dirty="0"/>
          </a:p>
          <a:p>
            <a:pPr lvl="1"/>
            <a:r>
              <a:rPr lang="ru-RU" dirty="0"/>
              <a:t>Исключение – указатели на члены класса</a:t>
            </a:r>
          </a:p>
          <a:p>
            <a:pPr lvl="1"/>
            <a:r>
              <a:rPr lang="ru-RU" dirty="0"/>
              <a:t>Для каждого типа указателей, используемого в программе будет создана (</a:t>
            </a:r>
            <a:r>
              <a:rPr lang="ru-RU" dirty="0" err="1"/>
              <a:t>инстанциирована</a:t>
            </a:r>
            <a:r>
              <a:rPr lang="ru-RU" dirty="0"/>
              <a:t>) своя версия класса </a:t>
            </a:r>
            <a:r>
              <a:rPr lang="en-US" dirty="0" err="1"/>
              <a:t>CStack</a:t>
            </a:r>
            <a:endParaRPr lang="en-US" dirty="0"/>
          </a:p>
          <a:p>
            <a:pPr lvl="2"/>
            <a:r>
              <a:rPr lang="ru-RU" dirty="0"/>
              <a:t>Разбухание двоичного кода</a:t>
            </a:r>
          </a:p>
          <a:p>
            <a:pPr lvl="1"/>
            <a:r>
              <a:rPr lang="ru-RU" dirty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/>
              <a:t>CStack</a:t>
            </a:r>
            <a:r>
              <a:rPr lang="en-US" dirty="0"/>
              <a:t> </a:t>
            </a:r>
            <a:r>
              <a:rPr lang="ru-RU" dirty="0"/>
              <a:t>для указателей типа</a:t>
            </a:r>
            <a:r>
              <a:rPr lang="en-US" dirty="0"/>
              <a:t> void*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1158" y="1811327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5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простых классов от шаблонов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Создать базовый шаблонный класс, конструкторы (по умолчанию и копирования) и деструктор которого осуществляют инкремент/декремент счетчика</a:t>
            </a:r>
          </a:p>
          <a:p>
            <a:pPr lvl="2"/>
            <a:r>
              <a:rPr lang="ru-RU" dirty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/>
              <a:t>Классы, для которых необходимо вести учет количества экземпляров публично наследуются от класса-счетчика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6844" y="2000241"/>
            <a:ext cx="5214974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protected: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--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template&lt;class T&gt;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&lt;T&gt;::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8744" y="2643182"/>
            <a:ext cx="535781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: public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int main(int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someOtherObject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24694" y="5857893"/>
            <a:ext cx="350046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Output: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2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2 - иерархия фигур</a:t>
            </a: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096132" y="2285992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Свойства:</a:t>
            </a:r>
          </a:p>
          <a:p>
            <a:r>
              <a:rPr lang="ru-RU" sz="1400" dirty="0"/>
              <a:t>Цвет</a:t>
            </a:r>
          </a:p>
          <a:p>
            <a:r>
              <a:rPr lang="ru-RU" sz="1400" dirty="0"/>
              <a:t>Площадь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без шаблонов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~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r>
              <a:rPr lang="en-US" sz="1100" b="1" dirty="0"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429001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public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95472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53190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5810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244" y="584597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CShape</a:t>
            </a:r>
            <a:r>
              <a:rPr lang="en-US" sz="1400" dirty="0"/>
              <a:t> : public </a:t>
            </a:r>
            <a:r>
              <a:rPr lang="en-US" sz="1400" dirty="0" err="1"/>
              <a:t>IShape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m_color</a:t>
            </a:r>
            <a:r>
              <a:rPr lang="en-US" sz="1400" dirty="0"/>
              <a:t> = c;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	Color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  <a:endParaRPr lang="ru-RU" sz="1400" dirty="0"/>
          </a:p>
          <a:p>
            <a:pPr defTabSz="179388"/>
            <a:r>
              <a:rPr lang="ru-RU" sz="1400" dirty="0"/>
              <a:t>};</a:t>
            </a:r>
          </a:p>
          <a:p>
            <a:pPr defTabSz="179388"/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84032" y="332657"/>
            <a:ext cx="4716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CBadCircle</a:t>
            </a:r>
            <a:r>
              <a:rPr lang="en-US" sz="1400" dirty="0"/>
              <a:t> : public </a:t>
            </a:r>
            <a:r>
              <a:rPr lang="en-US" sz="1400" dirty="0" err="1"/>
              <a:t>ICircle</a:t>
            </a:r>
            <a:r>
              <a:rPr lang="en-US" sz="1400" dirty="0"/>
              <a:t>, public </a:t>
            </a:r>
            <a:r>
              <a:rPr lang="en-US" sz="1400" dirty="0" err="1"/>
              <a:t>CShape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err="1"/>
              <a:t>CBadCircle</a:t>
            </a:r>
            <a:r>
              <a:rPr lang="en-US" sz="1400" dirty="0"/>
              <a:t>(double radius):</a:t>
            </a:r>
            <a:r>
              <a:rPr lang="en-US" sz="1400" dirty="0" err="1"/>
              <a:t>m_radius</a:t>
            </a:r>
            <a:r>
              <a:rPr lang="en-US" sz="1400" dirty="0"/>
              <a:t>(radius)</a:t>
            </a:r>
          </a:p>
          <a:p>
            <a:pPr defTabSz="179388"/>
            <a:r>
              <a:rPr lang="ru-RU" sz="1400" dirty="0"/>
              <a:t>{}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GetColor</a:t>
            </a:r>
            <a:r>
              <a:rPr lang="en-US" sz="1400" dirty="0"/>
              <a:t>();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SetColor</a:t>
            </a:r>
            <a:r>
              <a:rPr lang="en-US" sz="1400" dirty="0"/>
              <a:t>(c);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M_PI * </a:t>
            </a:r>
            <a:r>
              <a:rPr lang="en-US" sz="1400" dirty="0" err="1"/>
              <a:t>m_radius</a:t>
            </a:r>
            <a:r>
              <a:rPr lang="en-US" sz="1400" dirty="0"/>
              <a:t> *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5115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200" dirty="0"/>
              <a:t>void </a:t>
            </a:r>
            <a:r>
              <a:rPr lang="en-US" sz="1200" dirty="0" err="1"/>
              <a:t>DoSomethingWithShape</a:t>
            </a:r>
            <a:r>
              <a:rPr lang="en-US" sz="1200" dirty="0"/>
              <a:t>(</a:t>
            </a:r>
            <a:r>
              <a:rPr lang="en-US" sz="1200" dirty="0" err="1"/>
              <a:t>IShape</a:t>
            </a:r>
            <a:r>
              <a:rPr lang="en-US" sz="1200" dirty="0"/>
              <a:t> &amp;shape)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endParaRPr lang="ru-RU" sz="1200" dirty="0"/>
          </a:p>
          <a:p>
            <a:pPr defTabSz="179388"/>
            <a:r>
              <a:rPr lang="ru-RU" sz="1200" dirty="0"/>
              <a:t>}</a:t>
            </a:r>
          </a:p>
          <a:p>
            <a:pPr defTabSz="179388"/>
            <a:endParaRPr lang="ru-RU" sz="1200" dirty="0"/>
          </a:p>
          <a:p>
            <a:pPr defTabSz="179388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/>
              <a:t>CBadCircle</a:t>
            </a:r>
            <a:r>
              <a:rPr lang="en-US" sz="1200" dirty="0"/>
              <a:t> circle(10);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>
                <a:solidFill>
                  <a:srgbClr val="FF0000"/>
                </a:solidFill>
              </a:rPr>
              <a:t>DoSomethingWithShape</a:t>
            </a:r>
            <a:r>
              <a:rPr lang="en-US" sz="1200" dirty="0">
                <a:solidFill>
                  <a:srgbClr val="FF0000"/>
                </a:solidFill>
              </a:rPr>
              <a:t>(circle); // error C2594: 'argument' : ambiguous conversions from '</a:t>
            </a:r>
            <a:r>
              <a:rPr lang="en-US" sz="1200" dirty="0" err="1">
                <a:solidFill>
                  <a:srgbClr val="FF0000"/>
                </a:solidFill>
              </a:rPr>
              <a:t>CBadCircle</a:t>
            </a:r>
            <a:r>
              <a:rPr lang="en-US" sz="1200" dirty="0">
                <a:solidFill>
                  <a:srgbClr val="FF0000"/>
                </a:solidFill>
              </a:rPr>
              <a:t>' to '</a:t>
            </a:r>
            <a:r>
              <a:rPr lang="en-US" sz="1200" dirty="0" err="1">
                <a:solidFill>
                  <a:srgbClr val="FF0000"/>
                </a:solidFill>
              </a:rPr>
              <a:t>IShape</a:t>
            </a:r>
            <a:r>
              <a:rPr lang="en-US" sz="1200" dirty="0">
                <a:solidFill>
                  <a:srgbClr val="FF0000"/>
                </a:solidFill>
              </a:rPr>
              <a:t> &amp;‘</a:t>
            </a:r>
          </a:p>
          <a:p>
            <a:pPr defTabSz="179388"/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75520" y="378904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«Решение», которое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Устраняем дублирование кода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4636792"/>
          </a:xfrm>
        </p:spPr>
        <p:txBody>
          <a:bodyPr>
            <a:normAutofit fontScale="92500"/>
          </a:bodyPr>
          <a:lstStyle/>
          <a:p>
            <a:r>
              <a:rPr lang="ru-RU" dirty="0"/>
              <a:t>Создаем абстрактный шаблонный класс </a:t>
            </a:r>
            <a:r>
              <a:rPr lang="en-US" dirty="0" err="1"/>
              <a:t>CShapeImpl</a:t>
            </a:r>
            <a:r>
              <a:rPr lang="en-US" dirty="0"/>
              <a:t>, </a:t>
            </a:r>
            <a:r>
              <a:rPr lang="ru-RU" dirty="0"/>
              <a:t>реализующий виртуальные функции для установки и получения цвета</a:t>
            </a:r>
          </a:p>
          <a:p>
            <a:pPr lvl="1"/>
            <a:r>
              <a:rPr lang="ru-RU" dirty="0"/>
              <a:t>В качестве параметра шаблона будет выступать базовый класс</a:t>
            </a:r>
            <a:r>
              <a:rPr lang="en-US" dirty="0"/>
              <a:t>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Base&gt;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Base {…};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/>
              <a:t>Класс является абстрактным, т.к. класс не реализует метод вычисления площади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ru-RU" dirty="0"/>
              <a:t>наследуются от </a:t>
            </a:r>
            <a:r>
              <a:rPr lang="en-US" dirty="0" err="1"/>
              <a:t>CShapeImpl</a:t>
            </a:r>
            <a:endParaRPr lang="ru-RU" dirty="0"/>
          </a:p>
          <a:p>
            <a:pPr lvl="1"/>
            <a:r>
              <a:rPr lang="ru-RU" dirty="0"/>
              <a:t>В качестве шаблонного параметра выступают интерфейсы </a:t>
            </a:r>
            <a:r>
              <a:rPr lang="en-US" dirty="0"/>
              <a:t>I</a:t>
            </a:r>
            <a:r>
              <a:rPr lang="ru-RU" dirty="0"/>
              <a:t>С</a:t>
            </a:r>
            <a:r>
              <a:rPr lang="en-US" dirty="0" err="1"/>
              <a:t>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IRectangle</a:t>
            </a:r>
            <a:r>
              <a:rPr lang="en-US" dirty="0"/>
              <a:t> </a:t>
            </a:r>
            <a:r>
              <a:rPr lang="ru-RU" dirty="0"/>
              <a:t>соответственно: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{…};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Требуется разработать семейство функций </a:t>
            </a:r>
            <a:r>
              <a:rPr lang="en-US" b="1" dirty="0"/>
              <a:t>maximum(a, b)</a:t>
            </a:r>
            <a:r>
              <a:rPr lang="en-US" dirty="0"/>
              <a:t>, </a:t>
            </a:r>
            <a:r>
              <a:rPr lang="ru-RU" dirty="0"/>
              <a:t>возвращающую значение наибольшего из аргументов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>
              <a:lnSpc>
                <a:spcPct val="90000"/>
              </a:lnSpc>
            </a:pPr>
            <a:r>
              <a:rPr lang="ru-RU" dirty="0"/>
              <a:t>Аргументы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могут иметь произвольный тип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double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float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иерархия</a:t>
            </a:r>
          </a:p>
        </p:txBody>
      </p:sp>
      <p:graphicFrame>
        <p:nvGraphicFramePr>
          <p:cNvPr id="4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70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реализация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virtual ~IShape() = default;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573017"/>
            <a:ext cx="4214842" cy="2800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template &lt;class Base&gt;</a:t>
            </a:r>
          </a:p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: public Base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</a:t>
            </a:r>
            <a:r>
              <a:rPr lang="en-US" sz="1100" b="1">
                <a:latin typeface="Courier New" pitchFamily="49" charset="0"/>
              </a:rPr>
              <a:t>c)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IRectangle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ICircle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вычисление факториала во время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00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N! = N * (N - 1)!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Терминальное условие (0! = 1)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55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Factorial&lt;6&gt;::VALUE &lt;&lt; "\n";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854A16-C3E1-E042-BC47-4A433EE9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6BB46-1FF1-9246-3A9C-FA80E470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123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50E3-D50F-44FA-BBD0-5A18444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 </a:t>
            </a:r>
            <a:r>
              <a:rPr lang="ru-RU" dirty="0"/>
              <a:t>(шаблоны с переменным числом аргументов)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CBE2-C42E-4D3E-945B-7004C983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  <a:p>
            <a:pPr lvl="1"/>
            <a:r>
              <a:rPr lang="en-US" dirty="0"/>
              <a:t>std::variant</a:t>
            </a:r>
          </a:p>
          <a:p>
            <a:pPr lvl="2"/>
            <a:r>
              <a:rPr lang="en-US" dirty="0"/>
              <a:t>std::variant&lt;int, float, double, char, std::string&gt; v;</a:t>
            </a:r>
          </a:p>
          <a:p>
            <a:pPr lvl="1"/>
            <a:r>
              <a:rPr lang="en-US" dirty="0"/>
              <a:t>std::tuple</a:t>
            </a:r>
          </a:p>
          <a:p>
            <a:pPr lvl="2"/>
            <a:r>
              <a:rPr lang="en-US" dirty="0"/>
              <a:t>std::tuple&lt;int, float, double, char&gt;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/std::</a:t>
            </a:r>
            <a:r>
              <a:rPr lang="en-US" dirty="0" err="1"/>
              <a:t>make_unique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auto p = std::</a:t>
            </a:r>
            <a:r>
              <a:rPr lang="en-US" dirty="0" err="1"/>
              <a:t>make_shared</a:t>
            </a:r>
            <a:r>
              <a:rPr lang="en-US" dirty="0"/>
              <a:t>&lt;Foo&gt;(10, 5, 20.5, "hello");</a:t>
            </a:r>
          </a:p>
          <a:p>
            <a:pPr lvl="1"/>
            <a:r>
              <a:rPr lang="en-US" dirty="0"/>
              <a:t>std::vector::</a:t>
            </a:r>
            <a:r>
              <a:rPr lang="en-US" dirty="0" err="1"/>
              <a:t>emplace_back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std::vector&lt;Foo&gt; v; </a:t>
            </a:r>
            <a:r>
              <a:rPr lang="en-US" dirty="0" err="1"/>
              <a:t>v.emplace_back</a:t>
            </a:r>
            <a:r>
              <a:rPr lang="en-US" dirty="0"/>
              <a:t>(10, 5, 2.5, "hello");</a:t>
            </a:r>
          </a:p>
          <a:p>
            <a:pPr lvl="1"/>
            <a:r>
              <a:rPr lang="en-US" dirty="0"/>
              <a:t>std::tie</a:t>
            </a:r>
          </a:p>
        </p:txBody>
      </p:sp>
    </p:spTree>
    <p:extLst>
      <p:ext uri="{BB962C8B-B14F-4D97-AF65-F5344CB8AC3E}">
        <p14:creationId xmlns:p14="http://schemas.microsoft.com/office/powerpoint/2010/main" val="1649945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326B3B-F876-45EE-84D9-DFE25FB16D85}"/>
              </a:ext>
            </a:extLst>
          </p:cNvPr>
          <p:cNvSpPr/>
          <p:nvPr/>
        </p:nvSpPr>
        <p:spPr>
          <a:xfrm>
            <a:off x="191344" y="260648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Шаблонная функция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имеет произвольное число аргументов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Она возвращает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ссылок на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Ivanov"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Vasiliev"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Sergey"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Sergeev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55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037-74E5-4C7B-829A-6B4BA758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вариативного шаблона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1CCE9-ED7B-4D07-A1DF-2A7C0189021C}"/>
              </a:ext>
            </a:extLst>
          </p:cNvPr>
          <p:cNvSpPr/>
          <p:nvPr/>
        </p:nvSpPr>
        <p:spPr>
          <a:xfrm>
            <a:off x="839416" y="1690688"/>
            <a:ext cx="10802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Вариативный шаблон класса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Вариативный шаблон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double&gt;(42, "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3.5);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&lt;&gt;();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048F-6233-471E-8CE8-EEC63E62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количества параметров в пакете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55BE7-5A6A-46FF-BEA3-D4996A081571}"/>
              </a:ext>
            </a:extLst>
          </p:cNvPr>
          <p:cNvSpPr/>
          <p:nvPr/>
        </p:nvSpPr>
        <p:spPr>
          <a:xfrm>
            <a:off x="838200" y="2204864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0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1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8A76-4835-449D-87F2-7E7E3EEC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DE483-09EF-4989-A0E4-374139D99626}"/>
              </a:ext>
            </a:extLst>
          </p:cNvPr>
          <p:cNvSpPr/>
          <p:nvPr/>
        </p:nvSpPr>
        <p:spPr>
          <a:xfrm>
            <a:off x="838200" y="1628800"/>
            <a:ext cx="109464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иллюстрирует распаковку пакета параметров при вызове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Чтобы вызвать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нужно распаковать пакет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(arg1, arg2,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/* ... */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2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4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98CD-E04D-4953-A2B4-BE56052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шаблонных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B8067-830D-48D1-828F-EE9B5CFB7872}"/>
              </a:ext>
            </a:extLst>
          </p:cNvPr>
          <p:cNvSpPr/>
          <p:nvPr/>
        </p:nvSpPr>
        <p:spPr>
          <a:xfrm>
            <a:off x="838200" y="1556792"/>
            <a:ext cx="111624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"Hi!"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flying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!!!"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Spider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weaving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Химера, наследуется от переданных ей базовых классов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Bases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Bases... {};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&lt;Bat,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&lt;Spider,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11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DA83F7-D3F3-4F58-A2DD-0EC33E99AB82}"/>
              </a:ext>
            </a:extLst>
          </p:cNvPr>
          <p:cNvSpPr/>
          <p:nvPr/>
        </p:nvSpPr>
        <p:spPr>
          <a:xfrm>
            <a:off x="7183915" y="6453336"/>
            <a:ext cx="499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https://wandbox.org/permlink/OxYnKS8OhT7izoUp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81CDB-F89C-4FC4-BEF1-FE18CCE917B7}"/>
              </a:ext>
            </a:extLst>
          </p:cNvPr>
          <p:cNvSpPr/>
          <p:nvPr/>
        </p:nvSpPr>
        <p:spPr>
          <a:xfrm>
            <a:off x="263352" y="332656"/>
            <a:ext cx="119286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()...;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Это т.н.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deduction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guide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который помогает компилятору вывести тип.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Начиная с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C++20,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его можно не писать в этой конкретной ситуации.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...)-&gt;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"double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42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double 3.14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87D58-8192-482C-A143-38915F788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368" y="265400"/>
            <a:ext cx="258163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84BA-B90D-4E51-9180-A2D63C57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пакета параметров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8F42-0A77-4CE6-9316-B616684A6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1D9D8-24FE-453E-8A92-4DCA7EDB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функция с произвольным набором аргументов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D6B1-2FDC-40CD-8429-A5A71F41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b="1" dirty="0"/>
              <a:t>Log</a:t>
            </a:r>
            <a:r>
              <a:rPr lang="ru-RU" dirty="0"/>
              <a:t>, которая принимает произвольное количество аргументов произвольного типа и выводит их через запятую</a:t>
            </a:r>
          </a:p>
          <a:p>
            <a:pPr lvl="1"/>
            <a:r>
              <a:rPr lang="ru-RU" dirty="0"/>
              <a:t>Для типов должен быть перегружен оператор вывода в поток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5967A-694C-418A-BDF1-DC20BA44D1B1}"/>
              </a:ext>
            </a:extLst>
          </p:cNvPr>
          <p:cNvSpPr/>
          <p:nvPr/>
        </p:nvSpPr>
        <p:spPr>
          <a:xfrm>
            <a:off x="838200" y="4003576"/>
            <a:ext cx="10729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Hello, World, 42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7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3C854-C81E-4B3E-9AA9-9B22BC7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Наивное решение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BE0F9-D8E7-492B-9323-63ABFE9DCCD7}"/>
              </a:ext>
            </a:extLst>
          </p:cNvPr>
          <p:cNvSpPr/>
          <p:nvPr/>
        </p:nvSpPr>
        <p:spPr>
          <a:xfrm>
            <a:off x="911424" y="1916832"/>
            <a:ext cx="11280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каждой итерации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ссылается на очередной параметр пакета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out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3ED53-E245-4EEA-8F87-D75391331C49}"/>
              </a:ext>
            </a:extLst>
          </p:cNvPr>
          <p:cNvSpPr txBox="1"/>
          <p:nvPr/>
        </p:nvSpPr>
        <p:spPr>
          <a:xfrm>
            <a:off x="6072471" y="60212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Увы, оно не скомпилируется</a:t>
            </a:r>
          </a:p>
        </p:txBody>
      </p:sp>
    </p:spTree>
    <p:extLst>
      <p:ext uri="{BB962C8B-B14F-4D97-AF65-F5344CB8AC3E}">
        <p14:creationId xmlns:p14="http://schemas.microsoft.com/office/powerpoint/2010/main" val="40861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B39-F77E-4C64-B4BB-E8EEC0F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рекурсивного решения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FED64-5A17-42FF-800A-C05D8E2767A4}"/>
              </a:ext>
            </a:extLst>
          </p:cNvPr>
          <p:cNvSpPr/>
          <p:nvPr/>
        </p:nvSpPr>
        <p:spPr>
          <a:xfrm>
            <a:off x="826999" y="1484784"/>
            <a:ext cx="757325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псевдокод для иллюстрации решения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вспомогательная функция, которая рекурсивно выводит 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элементы списка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out,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разделяя их запятыми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первый элемент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элементы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...,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кроме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out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вывести остальные элементы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1ED21-2432-4AF2-8225-45C23AE54E4D}"/>
              </a:ext>
            </a:extLst>
          </p:cNvPr>
          <p:cNvSpPr/>
          <p:nvPr/>
        </p:nvSpPr>
        <p:spPr>
          <a:xfrm>
            <a:off x="5303912" y="486916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Log(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1,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3.5,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    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A4D5BB-7781-4194-BAED-5ACCA7971A82}"/>
              </a:ext>
            </a:extLst>
          </p:cNvPr>
          <p:cNvSpPr/>
          <p:nvPr/>
        </p:nvSpPr>
        <p:spPr>
          <a:xfrm>
            <a:off x="551384" y="0"/>
            <a:ext cx="110892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через запятую остальные параметры, если они остались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Рекурсивно выводим остальные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аргументы функции, если они не пустые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2AE4-0148-475E-A677-027EAE26A71A}"/>
              </a:ext>
            </a:extLst>
          </p:cNvPr>
          <p:cNvSpPr/>
          <p:nvPr/>
        </p:nvSpPr>
        <p:spPr>
          <a:xfrm>
            <a:off x="838200" y="1710025"/>
            <a:ext cx="10464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42, {10,20}, Hello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5.8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// 5.8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820026-EAED-44DB-88D5-4523880D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Испытываем функцию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21184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B5F51-A072-4E63-8EBA-34B9F19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распаковки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2D48-B22F-4C4A-B688-7583D74F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48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EB7F0-7E5A-4BA6-AEC9-5AA1C33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указать паттерн распаковки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38D4-3BD5-4B89-A263-E4DE92CEB45D}"/>
              </a:ext>
            </a:extLst>
          </p:cNvPr>
          <p:cNvSpPr/>
          <p:nvPr/>
        </p:nvSpPr>
        <p:spPr>
          <a:xfrm>
            <a:off x="838200" y="1988840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Пусть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x, y, z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 F(x, y, 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// F(&amp;x, &amp;y, &amp;z);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F(H(x), H(y), H(z));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F(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*&gt;(&amp;x),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double*&gt;(&amp;y),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G(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x, double y,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z);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FAE62C-BC9E-49B9-BFF1-68F251632C78}"/>
              </a:ext>
            </a:extLst>
          </p:cNvPr>
          <p:cNvSpPr/>
          <p:nvPr/>
        </p:nvSpPr>
        <p:spPr>
          <a:xfrm>
            <a:off x="695400" y="476672"/>
            <a:ext cx="10541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строковое представление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фигурных скобок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Выводит через запятую аргументы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заключая их в фигурные скобки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Раскроется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Log(out,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(vs1), ...,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{42}, {{10,20}},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Тело функции приходится писать несколько раз</a:t>
            </a:r>
          </a:p>
          <a:p>
            <a:r>
              <a:rPr lang="ru-RU" dirty="0"/>
              <a:t>Усложнение процесса внесения изменений в реализацию функций</a:t>
            </a:r>
          </a:p>
          <a:p>
            <a:pPr lvl="1"/>
            <a:r>
              <a:rPr lang="ru-RU" dirty="0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04FA-2A42-458F-931F-66E43BC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3C96-DA5B-4D9B-A5F6-86EE38F0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это пакет параметров </a:t>
            </a:r>
            <a:r>
              <a:rPr lang="en-US" dirty="0"/>
              <a:t>x, y, z</a:t>
            </a:r>
          </a:p>
          <a:p>
            <a:r>
              <a:rPr lang="ru-RU" dirty="0"/>
              <a:t>Во что распакуется следующее выражение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F(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en-US" dirty="0"/>
              <a:t>…);</a:t>
            </a:r>
            <a:endParaRPr lang="ru-RU" dirty="0"/>
          </a:p>
          <a:p>
            <a:r>
              <a:rPr lang="ru-RU" dirty="0"/>
              <a:t>Варианты ответа:</a:t>
            </a:r>
          </a:p>
          <a:p>
            <a:pPr lvl="1"/>
            <a:r>
              <a:rPr lang="en-US" dirty="0"/>
              <a:t>F(x, y, z) + F(x, y, z);</a:t>
            </a:r>
          </a:p>
          <a:p>
            <a:pPr lvl="1"/>
            <a:r>
              <a:rPr lang="en-US" dirty="0"/>
              <a:t>F(x, y, z + x, y, z);</a:t>
            </a:r>
          </a:p>
          <a:p>
            <a:pPr lvl="1"/>
            <a:r>
              <a:rPr lang="en-US" dirty="0"/>
              <a:t>F(x + x, y + y, z + z);</a:t>
            </a:r>
          </a:p>
          <a:p>
            <a:pPr lvl="1"/>
            <a:endParaRPr lang="en-US" dirty="0"/>
          </a:p>
          <a:p>
            <a:r>
              <a:rPr lang="ru-RU" dirty="0"/>
              <a:t>Здесь паттерн распаковки – выражение 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ru-RU" dirty="0"/>
              <a:t>. После распаковки пакета </a:t>
            </a:r>
            <a:r>
              <a:rPr lang="en-US" dirty="0"/>
              <a:t>x, y, z </a:t>
            </a:r>
            <a:r>
              <a:rPr lang="ru-RU" dirty="0"/>
              <a:t>он будет раскрыт в </a:t>
            </a:r>
            <a:r>
              <a:rPr lang="en-US" dirty="0"/>
              <a:t>x + x, y + y, z +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8447-72FD-4315-8418-EFDD238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F248-BE6F-4515-B944-3AD9E4EB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пакет параметров </a:t>
            </a:r>
            <a:r>
              <a:rPr lang="en-US" dirty="0"/>
              <a:t>x, y, z. </a:t>
            </a:r>
            <a:r>
              <a:rPr lang="ru-RU" dirty="0"/>
              <a:t>Во что распакуется выражение:</a:t>
            </a:r>
          </a:p>
          <a:p>
            <a:pPr lvl="1"/>
            <a:r>
              <a:rPr lang="en-US" dirty="0"/>
              <a:t>F(H(</a:t>
            </a:r>
            <a:r>
              <a:rPr lang="en-US" dirty="0" err="1"/>
              <a:t>args</a:t>
            </a:r>
            <a:r>
              <a:rPr lang="en-US" dirty="0"/>
              <a:t>…) + H(</a:t>
            </a:r>
            <a:r>
              <a:rPr lang="en-US" dirty="0" err="1"/>
              <a:t>args</a:t>
            </a:r>
            <a:r>
              <a:rPr lang="en-US" dirty="0"/>
              <a:t>)…);</a:t>
            </a:r>
            <a:endParaRPr lang="ru-RU" dirty="0"/>
          </a:p>
          <a:p>
            <a:r>
              <a:rPr lang="ru-RU" dirty="0"/>
              <a:t>Варианты ответов</a:t>
            </a:r>
            <a:endParaRPr lang="en-US" dirty="0"/>
          </a:p>
          <a:p>
            <a:pPr lvl="1"/>
            <a:r>
              <a:rPr lang="pl-PL" dirty="0"/>
              <a:t>F(H(x, y, z) + H(x, y, z));</a:t>
            </a:r>
          </a:p>
          <a:p>
            <a:pPr lvl="1"/>
            <a:r>
              <a:rPr lang="pt-BR" dirty="0"/>
              <a:t>F(H(x, y, z) + H(x), H(x, y, z) + H(y), H(x, y, z) + H(z));</a:t>
            </a:r>
          </a:p>
          <a:p>
            <a:pPr lvl="1"/>
            <a:r>
              <a:rPr lang="de-DE" dirty="0"/>
              <a:t>F(H(x + x, y + y, z + z));</a:t>
            </a:r>
          </a:p>
          <a:p>
            <a:pPr lvl="1"/>
            <a:r>
              <a:rPr lang="pt-BR" dirty="0"/>
              <a:t>F(H(x) + H(x), H(y) + H(y), H(z) + H(z));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ru-RU" dirty="0"/>
              <a:t>Здесь два паттерна распаковки: </a:t>
            </a:r>
            <a:r>
              <a:rPr lang="de-DE" b="1" i="1" dirty="0" err="1"/>
              <a:t>args</a:t>
            </a:r>
            <a:r>
              <a:rPr lang="de-DE" dirty="0"/>
              <a:t> </a:t>
            </a:r>
            <a:r>
              <a:rPr lang="ru-RU" dirty="0"/>
              <a:t>и </a:t>
            </a:r>
            <a:r>
              <a:rPr lang="de-DE" b="1" i="1" dirty="0"/>
              <a:t>H(</a:t>
            </a:r>
            <a:r>
              <a:rPr lang="de-DE" b="1" i="1" dirty="0" err="1"/>
              <a:t>args</a:t>
            </a:r>
            <a:r>
              <a:rPr lang="de-DE" b="1" i="1" dirty="0"/>
              <a:t>...) + H(</a:t>
            </a:r>
            <a:r>
              <a:rPr lang="de-DE" b="1" i="1" dirty="0" err="1"/>
              <a:t>args</a:t>
            </a:r>
            <a:r>
              <a:rPr lang="de-DE" b="1" i="1" dirty="0"/>
              <a:t>)</a:t>
            </a:r>
            <a:r>
              <a:rPr lang="de-DE" dirty="0"/>
              <a:t>.</a:t>
            </a:r>
          </a:p>
          <a:p>
            <a:pPr marL="800100" lvl="2" indent="-342900"/>
            <a:r>
              <a:rPr lang="ru-RU" dirty="0"/>
              <a:t>При этом первый — часть второго</a:t>
            </a:r>
            <a:endParaRPr lang="en-US" dirty="0"/>
          </a:p>
          <a:p>
            <a:pPr marL="800100" lvl="2" indent="-342900"/>
            <a:r>
              <a:rPr lang="ru-RU" dirty="0"/>
              <a:t>Сначала первый паттерн распакуется в </a:t>
            </a:r>
            <a:r>
              <a:rPr lang="de-DE" dirty="0"/>
              <a:t>x, y, z, </a:t>
            </a:r>
            <a:r>
              <a:rPr lang="ru-RU" dirty="0"/>
              <a:t>превратив второй паттерн в</a:t>
            </a:r>
            <a:br>
              <a:rPr lang="en-US" dirty="0"/>
            </a:br>
            <a:r>
              <a:rPr lang="de-DE" b="1" dirty="0"/>
              <a:t>H(x, y, z) + H(</a:t>
            </a:r>
            <a:r>
              <a:rPr lang="de-DE" b="1" dirty="0" err="1"/>
              <a:t>args</a:t>
            </a:r>
            <a:r>
              <a:rPr lang="de-DE" b="1" dirty="0"/>
              <a:t>)</a:t>
            </a:r>
          </a:p>
          <a:p>
            <a:pPr marL="800100" lvl="2" indent="-342900"/>
            <a:r>
              <a:rPr lang="ru-RU" dirty="0"/>
              <a:t>Затем второй паттерн распакуется в </a:t>
            </a:r>
            <a:r>
              <a:rPr lang="de-DE" b="1" dirty="0"/>
              <a:t>H(x, y, z) + H(x), H(x, y, z) + H(y), H(x, y, z) + H(z)</a:t>
            </a:r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1A377-1766-48EF-80CE-FA301C4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свёртки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05D9-8313-495A-AD88-72F3A6CBD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395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3C247-B931-4754-9730-0FFE6DE6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медленной компиляции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DF4F66-AEAC-48CE-8ABC-ABD4A886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LogImpl</a:t>
            </a:r>
            <a:r>
              <a:rPr lang="ru-RU" dirty="0"/>
              <a:t> выглядит сложно из-за рекурсии и во время компиляции может создавать много работы для компилятора</a:t>
            </a:r>
          </a:p>
          <a:p>
            <a:r>
              <a:rPr lang="ru-RU" dirty="0"/>
              <a:t>Один вызов `</a:t>
            </a:r>
            <a:r>
              <a:rPr lang="ru-RU" dirty="0" err="1"/>
              <a:t>Log</a:t>
            </a:r>
            <a:r>
              <a:rPr lang="ru-RU" dirty="0"/>
              <a:t>(</a:t>
            </a:r>
            <a:r>
              <a:rPr lang="ru-RU" dirty="0" err="1"/>
              <a:t>cout</a:t>
            </a:r>
            <a:r>
              <a:rPr lang="ru-RU" dirty="0"/>
              <a:t>, 42, </a:t>
            </a:r>
            <a:r>
              <a:rPr lang="ru-RU" dirty="0" err="1"/>
              <a:t>Point</a:t>
            </a:r>
            <a:r>
              <a:rPr lang="ru-RU" dirty="0"/>
              <a:t>{10, 20}, "</a:t>
            </a:r>
            <a:r>
              <a:rPr lang="ru-RU" dirty="0" err="1"/>
              <a:t>Hello"s</a:t>
            </a:r>
            <a:r>
              <a:rPr lang="ru-RU" dirty="0"/>
              <a:t>)` приведёт к построению четырёх функций: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Log(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453-D041-4955-9AD4-ED0E2260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выражения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AC4A-802B-45AB-BE12-5C99DEC8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C++ 17</a:t>
            </a:r>
            <a:r>
              <a:rPr lang="ru-RU" dirty="0"/>
              <a:t> появились </a:t>
            </a:r>
            <a:r>
              <a:rPr lang="ru-RU" dirty="0" err="1"/>
              <a:t>свёрточные</a:t>
            </a:r>
            <a:r>
              <a:rPr lang="ru-RU" dirty="0"/>
              <a:t> выражения (</a:t>
            </a:r>
            <a:r>
              <a:rPr lang="en-US" dirty="0"/>
              <a:t>fold expressions</a:t>
            </a:r>
            <a:r>
              <a:rPr lang="ru-RU" dirty="0"/>
              <a:t>)</a:t>
            </a:r>
          </a:p>
          <a:p>
            <a:r>
              <a:rPr lang="ru-RU" dirty="0"/>
              <a:t>Они позволяют обработать пакет параметров без рекурсии</a:t>
            </a:r>
          </a:p>
        </p:txBody>
      </p:sp>
    </p:spTree>
    <p:extLst>
      <p:ext uri="{BB962C8B-B14F-4D97-AF65-F5344CB8AC3E}">
        <p14:creationId xmlns:p14="http://schemas.microsoft.com/office/powerpoint/2010/main" val="33224247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A0D-D0F9-407F-BBF0-DF22F72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вычисляющая сумму своих аргументов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47503-D099-434A-BAE9-0791F24E0A8D}"/>
              </a:ext>
            </a:extLst>
          </p:cNvPr>
          <p:cNvSpPr/>
          <p:nvPr/>
        </p:nvSpPr>
        <p:spPr>
          <a:xfrm>
            <a:off x="838200" y="1988840"/>
            <a:ext cx="10730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+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(((vn1 + vn2) + ...) +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vnN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8C107-A6C8-40DE-9C07-B13F6BAA4A1B}"/>
              </a:ext>
            </a:extLst>
          </p:cNvPr>
          <p:cNvSpPr/>
          <p:nvPr/>
        </p:nvSpPr>
        <p:spPr>
          <a:xfrm>
            <a:off x="840656" y="3743166"/>
            <a:ext cx="10585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B3B3B"/>
                </a:solidFill>
              </a:rPr>
              <a:t>Выражение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(... + </a:t>
            </a:r>
            <a:r>
              <a:rPr lang="ru-R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vn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3B3B3B"/>
                </a:solidFill>
              </a:rPr>
              <a:t> называется </a:t>
            </a:r>
            <a:r>
              <a:rPr lang="ru-RU" sz="2000" b="1" dirty="0">
                <a:solidFill>
                  <a:srgbClr val="3B3B3B"/>
                </a:solidFill>
              </a:rPr>
              <a:t>выражением свёртки</a:t>
            </a:r>
          </a:p>
          <a:p>
            <a:r>
              <a:rPr lang="ru-RU" sz="2000" dirty="0">
                <a:solidFill>
                  <a:srgbClr val="3B3B3B"/>
                </a:solidFill>
              </a:rPr>
              <a:t>Оно превращает пакет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a, b, c, d</a:t>
            </a:r>
            <a:r>
              <a:rPr lang="ru-RU" sz="2000" dirty="0">
                <a:solidFill>
                  <a:srgbClr val="3B3B3B"/>
                </a:solidFill>
              </a:rPr>
              <a:t> в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(((a + b) + c) + d)</a:t>
            </a:r>
            <a:r>
              <a:rPr lang="ru-RU" sz="2000" dirty="0">
                <a:solidFill>
                  <a:srgbClr val="3B3B3B"/>
                </a:solidFill>
              </a:rPr>
              <a:t>, что эквивалентно вычислению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 + b + c + d</a:t>
            </a:r>
            <a:r>
              <a:rPr lang="ru-RU" sz="2000" dirty="0">
                <a:solidFill>
                  <a:srgbClr val="3B3B3B"/>
                </a:solidFill>
              </a:rPr>
              <a:t> слева направо</a:t>
            </a:r>
          </a:p>
          <a:p>
            <a:r>
              <a:rPr lang="ru-RU" sz="2000" dirty="0">
                <a:solidFill>
                  <a:srgbClr val="3B3B3B"/>
                </a:solidFill>
              </a:rPr>
              <a:t>Скобки — обязательная часть выражения свёртки.</a:t>
            </a:r>
            <a:endParaRPr lang="ru-RU" sz="2000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84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A021-4E2C-4D8D-8275-93A86BD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выражения свёртки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75800-CD5F-4D3A-8925-D6781C7B8A1C}"/>
              </a:ext>
            </a:extLst>
          </p:cNvPr>
          <p:cNvSpPr/>
          <p:nvPr/>
        </p:nvSpPr>
        <p:spPr>
          <a:xfrm>
            <a:off x="838200" y="2132856"/>
            <a:ext cx="10713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// 10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// 25.5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Hello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world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F2BC0-C8C6-4F55-8251-A579C74F40BC}"/>
              </a:ext>
            </a:extLst>
          </p:cNvPr>
          <p:cNvSpPr txBox="1"/>
          <p:nvPr/>
        </p:nvSpPr>
        <p:spPr>
          <a:xfrm>
            <a:off x="838200" y="4221088"/>
            <a:ext cx="10442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раскроется компилятором в одну функцию 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ru-RU" dirty="0">
                <a:solidFill>
                  <a:srgbClr val="000000"/>
                </a:solidFill>
              </a:rPr>
              <a:t>, эквивалентную: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(((v0 + vn1) + vn2) + vn3);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44F-9AE1-4866-8823-3637EA2E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использовать для свёртки и другие бинарные операции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A4F3C-5174-4E6F-B8BE-F4B5E56265B6}"/>
              </a:ext>
            </a:extLst>
          </p:cNvPr>
          <p:cNvSpPr/>
          <p:nvPr/>
        </p:nvSpPr>
        <p:spPr>
          <a:xfrm>
            <a:off x="838200" y="2276872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24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179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4789-CB6F-4B8C-8653-BC4CC39F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для упрощения </a:t>
            </a:r>
            <a:r>
              <a:rPr lang="en-US" dirty="0" err="1"/>
              <a:t>LogImpl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8F73C-E1E3-4A96-B932-5C9779AF9B13}"/>
              </a:ext>
            </a:extLst>
          </p:cNvPr>
          <p:cNvSpPr/>
          <p:nvPr/>
        </p:nvSpPr>
        <p:spPr>
          <a:xfrm>
            <a:off x="838200" y="2204864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не скомпилируется и служит для иллюстрации идеи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2E25E-B287-471F-B19C-BFCF584CA2E2}"/>
              </a:ext>
            </a:extLst>
          </p:cNvPr>
          <p:cNvSpPr/>
          <p:nvPr/>
        </p:nvSpPr>
        <p:spPr>
          <a:xfrm>
            <a:off x="695400" y="5539503"/>
            <a:ext cx="11360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вычислит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F1(),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потом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вернёт результат вызова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1, 2.3, 4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88A3C0-3B07-49B3-889C-217D8F517893}"/>
              </a:ext>
            </a:extLst>
          </p:cNvPr>
          <p:cNvSpPr/>
          <p:nvPr/>
        </p:nvSpPr>
        <p:spPr>
          <a:xfrm>
            <a:off x="838200" y="1779687"/>
            <a:ext cx="11306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(...,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остаётся без изменений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4FCC1D-6D73-496B-8CCB-934E254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LogImpl</a:t>
            </a:r>
            <a:r>
              <a:rPr lang="ru-RU" dirty="0"/>
              <a:t> на </a:t>
            </a:r>
            <a:r>
              <a:rPr lang="ru-RU" dirty="0" err="1"/>
              <a:t>свёрточных</a:t>
            </a:r>
            <a:r>
              <a:rPr lang="ru-RU" dirty="0"/>
              <a:t> выражениях</a:t>
            </a:r>
          </a:p>
        </p:txBody>
      </p:sp>
    </p:spTree>
    <p:extLst>
      <p:ext uri="{BB962C8B-B14F-4D97-AF65-F5344CB8AC3E}">
        <p14:creationId xmlns:p14="http://schemas.microsoft.com/office/powerpoint/2010/main" val="28526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Программист может описать шаблон, задающий поведение целого семейства функций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На основе данного шаблона компилятор сгенерирует нужную функцию для указанных типов аргументов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800" dirty="0"/>
              <a:t>Шаблонные 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2C9-2969-4686-8924-71B9620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Выигрыш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err="1"/>
              <a:t>свёрточных</a:t>
            </a:r>
            <a:r>
              <a:rPr lang="ru-RU" dirty="0"/>
              <a:t> выражений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DD2EB-EFA0-4067-8AA9-9BC5A13A831B}"/>
              </a:ext>
            </a:extLst>
          </p:cNvPr>
          <p:cNvSpPr/>
          <p:nvPr/>
        </p:nvSpPr>
        <p:spPr>
          <a:xfrm>
            <a:off x="696616" y="3076555"/>
            <a:ext cx="10657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((out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vs1),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vs2));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vs1, vs2, vs3);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B910E-A4A3-4F54-88E8-5595DC32FB55}"/>
              </a:ext>
            </a:extLst>
          </p:cNvPr>
          <p:cNvSpPr/>
          <p:nvPr/>
        </p:nvSpPr>
        <p:spPr>
          <a:xfrm>
            <a:off x="696616" y="1699387"/>
            <a:ext cx="7775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0AE09-427C-4567-A2AB-3F2DBCB9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вспомогательная функция </a:t>
            </a:r>
            <a:r>
              <a:rPr lang="en-US" dirty="0" err="1"/>
              <a:t>LogImpl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7F3-F355-4A4C-8092-99BD83E1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нельзя обойтись только функций </a:t>
            </a:r>
            <a:r>
              <a:rPr lang="en-US" dirty="0"/>
              <a:t>Log?</a:t>
            </a:r>
          </a:p>
          <a:p>
            <a:pPr lvl="1"/>
            <a:r>
              <a:rPr lang="ru-RU" dirty="0"/>
              <a:t>Для свёртки, использующей `,`, в пакете должен быть минимум один аргумент</a:t>
            </a:r>
          </a:p>
          <a:p>
            <a:pPr lvl="1"/>
            <a:r>
              <a:rPr lang="ru-RU" dirty="0"/>
              <a:t>После последнего аргумента не должна выводиться запятая.</a:t>
            </a:r>
          </a:p>
          <a:p>
            <a:pPr lvl="1"/>
            <a:r>
              <a:rPr lang="ru-RU" dirty="0"/>
              <a:t>Функция `</a:t>
            </a:r>
            <a:r>
              <a:rPr lang="ru-RU" dirty="0" err="1"/>
              <a:t>Log</a:t>
            </a:r>
            <a:r>
              <a:rPr lang="ru-RU" dirty="0"/>
              <a:t>` должна уметь принимать ноль и более аргументов и не выводить после последнего запятую.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8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AFB6-3C27-4D40-AF8D-2895BFEB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виды свёртки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D6200-348C-4711-9FEB-EA3A884914E0}"/>
              </a:ext>
            </a:extLst>
          </p:cNvPr>
          <p:cNvSpPr/>
          <p:nvPr/>
        </p:nvSpPr>
        <p:spPr>
          <a:xfrm>
            <a:off x="1055440" y="1988840"/>
            <a:ext cx="1058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 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//(1)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//(2)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//(3)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//(4)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FE255-E785-4CF0-BC6B-750D86CCE359}"/>
              </a:ext>
            </a:extLst>
          </p:cNvPr>
          <p:cNvSpPr/>
          <p:nvPr/>
        </p:nvSpPr>
        <p:spPr>
          <a:xfrm>
            <a:off x="1076287" y="3603503"/>
            <a:ext cx="993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pack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обозначает пакет параметров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op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бинарный оператор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init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начальное значение. Скобки — обязательная часть выражения свёртки.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/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values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+ ...)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+(…+(</m:t>
                    </m:r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(... -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)−…)−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nums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* ... * 5)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∗(…∗(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solidFill>
                          <a:srgbClr val="098658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("Hello, "s + ... +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strings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)`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((("</m:t>
                    </m:r>
                    <m:r>
                      <m:rPr>
                        <m:sty m:val="p"/>
                      </m:rP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Hello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"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)+…)+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  <a:blipFill>
                <a:blip r:embed="rId2"/>
                <a:stretch>
                  <a:fillRect l="-499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7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шаблоны сложнее анализировать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2265</TotalTime>
  <Words>10091</Words>
  <Application>Microsoft Office PowerPoint</Application>
  <PresentationFormat>Widescreen</PresentationFormat>
  <Paragraphs>1384</Paragraphs>
  <Slides>94</Slides>
  <Notes>69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2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Office Theme</vt:lpstr>
      <vt:lpstr>Обобщенное программирование</vt:lpstr>
      <vt:lpstr>Что такое обобщенное программирование?</vt:lpstr>
      <vt:lpstr>Предпосылки использования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Шаблоны функций</vt:lpstr>
      <vt:lpstr>Ограничения</vt:lpstr>
      <vt:lpstr>Пример</vt:lpstr>
      <vt:lpstr>Пример обобщенного алгоритма сортировки трех элементов</vt:lpstr>
      <vt:lpstr>Sort3</vt:lpstr>
      <vt:lpstr>PowerPoint Presentation</vt:lpstr>
      <vt:lpstr>PowerPoint Presentation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PowerPoint Presentation</vt:lpstr>
      <vt:lpstr>Примечания</vt:lpstr>
      <vt:lpstr>Специализация шаблонов</vt:lpstr>
      <vt:lpstr>Специализация шаблона</vt:lpstr>
      <vt:lpstr>Пример – функция maximum</vt:lpstr>
      <vt:lpstr>Совместное использование шаблонных классов и функций</vt:lpstr>
      <vt:lpstr>Задача</vt:lpstr>
      <vt:lpstr>Функция сортировки</vt:lpstr>
      <vt:lpstr>Компараторы</vt:lpstr>
      <vt:lpstr>Сортируем числа</vt:lpstr>
      <vt:lpstr>Сортируем структуры</vt:lpstr>
      <vt:lpstr>Шаблонные методы класса</vt:lpstr>
      <vt:lpstr>Шаблонные методы класса</vt:lpstr>
      <vt:lpstr>Исходный код:</vt:lpstr>
      <vt:lpstr>Сортировка любых объектов</vt:lpstr>
      <vt:lpstr>Определение методов вне шаблонного класса</vt:lpstr>
      <vt:lpstr>Определение методов вне шаблонного класса</vt:lpstr>
      <vt:lpstr>Шаблоны и наследование</vt:lpstr>
      <vt:lpstr>Использование шаблонов при наследовании</vt:lpstr>
      <vt:lpstr>Наследование шаблона от простого класса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Иерархия классов</vt:lpstr>
      <vt:lpstr>Исходный код</vt:lpstr>
      <vt:lpstr>Пример 2 - иерархия фигур</vt:lpstr>
      <vt:lpstr>Реализация без шаблонов</vt:lpstr>
      <vt:lpstr>PowerPoint Presentation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Variadic templates</vt:lpstr>
      <vt:lpstr>Variadic templates (шаблоны с переменным числом аргументов)</vt:lpstr>
      <vt:lpstr>PowerPoint Presentation</vt:lpstr>
      <vt:lpstr>Объявление вариативного шаблона</vt:lpstr>
      <vt:lpstr>Определение количества параметров в пакете</vt:lpstr>
      <vt:lpstr>Распаковка пакета параметров</vt:lpstr>
      <vt:lpstr>Распаковка пакета шаблонных параметров</vt:lpstr>
      <vt:lpstr>PowerPoint Presentation</vt:lpstr>
      <vt:lpstr>Обработка пакета параметров</vt:lpstr>
      <vt:lpstr>Задача – функция с произвольным набором аргументов</vt:lpstr>
      <vt:lpstr>Наивное решение</vt:lpstr>
      <vt:lpstr>Идея рекурсивного решения</vt:lpstr>
      <vt:lpstr>PowerPoint Presentation</vt:lpstr>
      <vt:lpstr>Испытываем функцию на практике</vt:lpstr>
      <vt:lpstr>Паттерн распаковки</vt:lpstr>
      <vt:lpstr>Можно указать паттерн распаковки</vt:lpstr>
      <vt:lpstr>PowerPoint Presentation</vt:lpstr>
      <vt:lpstr>Вопрос</vt:lpstr>
      <vt:lpstr>Вопрос</vt:lpstr>
      <vt:lpstr>Выражения свёртки</vt:lpstr>
      <vt:lpstr>Проблема медленной компиляции</vt:lpstr>
      <vt:lpstr>Свёрточные выражения</vt:lpstr>
      <vt:lpstr>Функция, вычисляющая сумму своих аргументов</vt:lpstr>
      <vt:lpstr>Применение выражения свёртки</vt:lpstr>
      <vt:lpstr>Можно использовать для свёртки и другие бинарные операции</vt:lpstr>
      <vt:lpstr>Идея для упрощения LogImpl</vt:lpstr>
      <vt:lpstr>LogImpl на свёрточных выражениях</vt:lpstr>
      <vt:lpstr>Выигрыш от свёрточных выражений</vt:lpstr>
      <vt:lpstr>Зачем нужна вспомогательная функция LogImpl? </vt:lpstr>
      <vt:lpstr>Другие виды свёртки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Alexey Malov</cp:lastModifiedBy>
  <cp:revision>284</cp:revision>
  <dcterms:created xsi:type="dcterms:W3CDTF">2007-05-04T01:58:53Z</dcterms:created>
  <dcterms:modified xsi:type="dcterms:W3CDTF">2024-06-07T16:00:27Z</dcterms:modified>
</cp:coreProperties>
</file>