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8580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3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3312" y="1608"/>
      </p:cViewPr>
      <p:guideLst>
        <p:guide orient="horz" pos="576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299297"/>
            <a:ext cx="51435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960543"/>
            <a:ext cx="51435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C65C-054F-427B-8318-79A51230F56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63AC-7FC9-4889-AD8D-CE7780B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8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C65C-054F-427B-8318-79A51230F56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63AC-7FC9-4889-AD8D-CE7780B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1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97367"/>
            <a:ext cx="1478756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97367"/>
            <a:ext cx="4350544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C65C-054F-427B-8318-79A51230F56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63AC-7FC9-4889-AD8D-CE7780B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0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C65C-054F-427B-8318-79A51230F56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63AC-7FC9-4889-AD8D-CE7780B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7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455930"/>
            <a:ext cx="5915025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223857"/>
            <a:ext cx="5915025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C65C-054F-427B-8318-79A51230F56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63AC-7FC9-4889-AD8D-CE7780B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6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486833"/>
            <a:ext cx="291465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486833"/>
            <a:ext cx="291465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C65C-054F-427B-8318-79A51230F56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63AC-7FC9-4889-AD8D-CE7780B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1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7367"/>
            <a:ext cx="5915025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448310"/>
            <a:ext cx="2901255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668020"/>
            <a:ext cx="2901255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448310"/>
            <a:ext cx="2915543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668020"/>
            <a:ext cx="2915543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C65C-054F-427B-8318-79A51230F56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63AC-7FC9-4889-AD8D-CE7780B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8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C65C-054F-427B-8318-79A51230F56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63AC-7FC9-4889-AD8D-CE7780B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0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C65C-054F-427B-8318-79A51230F56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63AC-7FC9-4889-AD8D-CE7780B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0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21920"/>
            <a:ext cx="2211883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263314"/>
            <a:ext cx="3471863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548640"/>
            <a:ext cx="2211883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C65C-054F-427B-8318-79A51230F56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63AC-7FC9-4889-AD8D-CE7780B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8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21920"/>
            <a:ext cx="2211883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263314"/>
            <a:ext cx="3471863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548640"/>
            <a:ext cx="2211883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C65C-054F-427B-8318-79A51230F56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63AC-7FC9-4889-AD8D-CE7780B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5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97367"/>
            <a:ext cx="5915025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486833"/>
            <a:ext cx="5915025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695027"/>
            <a:ext cx="154305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6C65C-054F-427B-8318-79A51230F56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695027"/>
            <a:ext cx="2314575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695027"/>
            <a:ext cx="154305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863AC-7FC9-4889-AD8D-CE7780B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6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Down 4">
            <a:extLst>
              <a:ext uri="{FF2B5EF4-FFF2-40B4-BE49-F238E27FC236}">
                <a16:creationId xmlns:a16="http://schemas.microsoft.com/office/drawing/2014/main" id="{A14FBF68-7EAB-1712-7679-CC3543AA9999}"/>
              </a:ext>
            </a:extLst>
          </p:cNvPr>
          <p:cNvSpPr/>
          <p:nvPr/>
        </p:nvSpPr>
        <p:spPr>
          <a:xfrm rot="16200000">
            <a:off x="1268110" y="365796"/>
            <a:ext cx="213089" cy="33044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718F2E-E7D3-6922-5F54-6DD4E5798767}"/>
              </a:ext>
            </a:extLst>
          </p:cNvPr>
          <p:cNvSpPr/>
          <p:nvPr/>
        </p:nvSpPr>
        <p:spPr>
          <a:xfrm>
            <a:off x="239718" y="284563"/>
            <a:ext cx="882253" cy="4929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13" dirty="0"/>
              <a:t>GenBank download</a:t>
            </a:r>
            <a:endParaRPr lang="en-US" sz="1013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5B729A-191A-763E-7CC8-E06C1B289D9D}"/>
              </a:ext>
            </a:extLst>
          </p:cNvPr>
          <p:cNvSpPr/>
          <p:nvPr/>
        </p:nvSpPr>
        <p:spPr>
          <a:xfrm>
            <a:off x="1627342" y="284563"/>
            <a:ext cx="882253" cy="4929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13" dirty="0"/>
              <a:t>inital filters and xml processing</a:t>
            </a:r>
            <a:endParaRPr lang="en-US" sz="1013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DCCBDE7-A745-631C-7656-A7E15BDD6F75}"/>
              </a:ext>
            </a:extLst>
          </p:cNvPr>
          <p:cNvSpPr/>
          <p:nvPr/>
        </p:nvSpPr>
        <p:spPr>
          <a:xfrm rot="16200000">
            <a:off x="2655734" y="365796"/>
            <a:ext cx="213089" cy="33044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EC2390-B0F7-D5CC-CDA2-0FB944781F38}"/>
              </a:ext>
            </a:extLst>
          </p:cNvPr>
          <p:cNvSpPr/>
          <p:nvPr/>
        </p:nvSpPr>
        <p:spPr>
          <a:xfrm>
            <a:off x="3014962" y="284563"/>
            <a:ext cx="882253" cy="4929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13" dirty="0"/>
              <a:t>ITSx annotation</a:t>
            </a:r>
            <a:endParaRPr lang="en-US" sz="1013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A1ACFD1-4CDF-5866-6EE7-7827B1CA4CC4}"/>
              </a:ext>
            </a:extLst>
          </p:cNvPr>
          <p:cNvSpPr/>
          <p:nvPr/>
        </p:nvSpPr>
        <p:spPr>
          <a:xfrm rot="16200000">
            <a:off x="4043358" y="365796"/>
            <a:ext cx="213089" cy="33044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108945-D4AE-1A7C-4435-2832C587D976}"/>
              </a:ext>
            </a:extLst>
          </p:cNvPr>
          <p:cNvSpPr/>
          <p:nvPr/>
        </p:nvSpPr>
        <p:spPr>
          <a:xfrm>
            <a:off x="4402586" y="284563"/>
            <a:ext cx="882253" cy="4929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13" dirty="0"/>
              <a:t>rescue ITSx failures</a:t>
            </a:r>
            <a:endParaRPr lang="en-US" sz="1013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9BFFA56C-AAD7-C8AE-A497-1E7969E442CC}"/>
              </a:ext>
            </a:extLst>
          </p:cNvPr>
          <p:cNvSpPr/>
          <p:nvPr/>
        </p:nvSpPr>
        <p:spPr>
          <a:xfrm rot="16200000">
            <a:off x="5430978" y="365796"/>
            <a:ext cx="213089" cy="33044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EB5F50-3059-39B8-D956-ACCDC9DBBC9E}"/>
              </a:ext>
            </a:extLst>
          </p:cNvPr>
          <p:cNvSpPr/>
          <p:nvPr/>
        </p:nvSpPr>
        <p:spPr>
          <a:xfrm>
            <a:off x="5790209" y="284563"/>
            <a:ext cx="882253" cy="4929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13" dirty="0"/>
              <a:t>GBIF taxonomy</a:t>
            </a:r>
            <a:endParaRPr lang="en-US" sz="1013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E17481D1-BB51-876E-6E80-FCF0DF3A2590}"/>
              </a:ext>
            </a:extLst>
          </p:cNvPr>
          <p:cNvSpPr/>
          <p:nvPr/>
        </p:nvSpPr>
        <p:spPr>
          <a:xfrm>
            <a:off x="6128363" y="815849"/>
            <a:ext cx="213089" cy="22237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6833C21-80FC-63DC-0B78-4AD85484322C}"/>
              </a:ext>
            </a:extLst>
          </p:cNvPr>
          <p:cNvSpPr/>
          <p:nvPr/>
        </p:nvSpPr>
        <p:spPr>
          <a:xfrm>
            <a:off x="5790209" y="1081089"/>
            <a:ext cx="882253" cy="4929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13" dirty="0"/>
              <a:t>remove fungi</a:t>
            </a:r>
            <a:endParaRPr lang="en-US" sz="1013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8583C31A-E677-C84C-F556-285887717385}"/>
              </a:ext>
            </a:extLst>
          </p:cNvPr>
          <p:cNvSpPr/>
          <p:nvPr/>
        </p:nvSpPr>
        <p:spPr>
          <a:xfrm rot="5400000">
            <a:off x="5430978" y="1162326"/>
            <a:ext cx="213089" cy="33044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BE836EB-6CAF-FB66-C7B7-D178152DF85B}"/>
              </a:ext>
            </a:extLst>
          </p:cNvPr>
          <p:cNvSpPr/>
          <p:nvPr/>
        </p:nvSpPr>
        <p:spPr>
          <a:xfrm>
            <a:off x="4402586" y="1081089"/>
            <a:ext cx="882253" cy="4929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13" dirty="0"/>
              <a:t>spike-in</a:t>
            </a:r>
            <a:endParaRPr lang="en-US" sz="1013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7BAF6B4-6754-91BC-A3EA-D2D257D48EDB}"/>
              </a:ext>
            </a:extLst>
          </p:cNvPr>
          <p:cNvSpPr/>
          <p:nvPr/>
        </p:nvSpPr>
        <p:spPr>
          <a:xfrm rot="5400000">
            <a:off x="4043358" y="1162326"/>
            <a:ext cx="213089" cy="33044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F3BE712-FD10-676A-EA1C-F96F1B023B55}"/>
              </a:ext>
            </a:extLst>
          </p:cNvPr>
          <p:cNvSpPr/>
          <p:nvPr/>
        </p:nvSpPr>
        <p:spPr>
          <a:xfrm>
            <a:off x="3014962" y="1081089"/>
            <a:ext cx="882253" cy="4929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13" dirty="0"/>
              <a:t>distance based filters</a:t>
            </a:r>
            <a:endParaRPr lang="en-US" sz="1013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FEF21F6-7D67-D163-D933-DD92BC015FFB}"/>
              </a:ext>
            </a:extLst>
          </p:cNvPr>
          <p:cNvSpPr/>
          <p:nvPr/>
        </p:nvSpPr>
        <p:spPr>
          <a:xfrm rot="5400000">
            <a:off x="2655734" y="1162326"/>
            <a:ext cx="213089" cy="33044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C499B1F-6B37-B60A-E7ED-7270D86E822D}"/>
              </a:ext>
            </a:extLst>
          </p:cNvPr>
          <p:cNvSpPr/>
          <p:nvPr/>
        </p:nvSpPr>
        <p:spPr>
          <a:xfrm>
            <a:off x="1627342" y="1081089"/>
            <a:ext cx="882253" cy="4929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13" dirty="0"/>
              <a:t>add GBIF occurrences</a:t>
            </a:r>
            <a:endParaRPr lang="en-US" sz="1013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925A4264-DD4B-461D-6B97-A042271AB415}"/>
              </a:ext>
            </a:extLst>
          </p:cNvPr>
          <p:cNvSpPr/>
          <p:nvPr/>
        </p:nvSpPr>
        <p:spPr>
          <a:xfrm rot="5400000">
            <a:off x="1268110" y="1162326"/>
            <a:ext cx="213089" cy="33044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820B2AE-15B5-AA6F-CF7F-DA42EF9F2810}"/>
              </a:ext>
            </a:extLst>
          </p:cNvPr>
          <p:cNvSpPr/>
          <p:nvPr/>
        </p:nvSpPr>
        <p:spPr>
          <a:xfrm>
            <a:off x="239718" y="1081089"/>
            <a:ext cx="882253" cy="4929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13" dirty="0"/>
              <a:t>data export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838468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202</TotalTime>
  <Words>25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Kolter</dc:creator>
  <cp:lastModifiedBy>Andreas Kolter</cp:lastModifiedBy>
  <cp:revision>2</cp:revision>
  <dcterms:created xsi:type="dcterms:W3CDTF">2023-12-04T16:17:18Z</dcterms:created>
  <dcterms:modified xsi:type="dcterms:W3CDTF">2023-12-04T19:39:28Z</dcterms:modified>
</cp:coreProperties>
</file>