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9884dd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79884dd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f14559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f14559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f145594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3f145594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9884dd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79884dd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f14559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f14559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e3c47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e3c47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Roboto"/>
              <a:buNone/>
              <a:defRPr sz="4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vg/Mojang_API#Response" TargetMode="External"/><Relationship Id="rId4" Type="http://schemas.openxmlformats.org/officeDocument/2006/relationships/hyperlink" Target="https://sessionserver.mojang.com/session/minecraft/profile/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ndreas-FHE/NPCPlugi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ändere ich den Skin von einem NPC?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Server Installieren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Einfach das Tutorial befolgen: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https://www.youtube.com/watch?v=Q62tRdiZXzE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wisst ihr noch aus den letzten 2 Wochen?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Java?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Variablen?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Funktionen?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Klassen?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Spigot?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150" y="1603250"/>
            <a:ext cx="4502801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NPC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Wie bekommen wir den Skin?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Über </a:t>
            </a:r>
            <a:r>
              <a:rPr lang="de">
                <a:solidFill>
                  <a:srgbClr val="FF9900"/>
                </a:solidFill>
              </a:rPr>
              <a:t>Schnittstellen</a:t>
            </a:r>
            <a:r>
              <a:rPr lang="de"/>
              <a:t>(API), die Mojang zur Verfügung stellt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Link zur Dokumentation: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https://wiki.vg/Mojang_API#Response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 diese </a:t>
            </a:r>
            <a:r>
              <a:rPr lang="de">
                <a:solidFill>
                  <a:srgbClr val="FF9900"/>
                </a:solidFill>
              </a:rPr>
              <a:t>Schnittstellen </a:t>
            </a:r>
            <a:r>
              <a:rPr lang="de"/>
              <a:t>senden wir </a:t>
            </a:r>
            <a:r>
              <a:rPr lang="de">
                <a:solidFill>
                  <a:srgbClr val="FF9900"/>
                </a:solidFill>
              </a:rPr>
              <a:t>Anfragen</a:t>
            </a:r>
            <a:endParaRPr>
              <a:solidFill>
                <a:srgbClr val="FF99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Bsp.: https://api.mojang.com/users/profiles/minecraft/Spielername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Bsp.: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https://sessionserver.mojang.com/session/minecraft/profile/id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Dafür erstellen wir in der </a:t>
            </a:r>
            <a:r>
              <a:rPr lang="de">
                <a:solidFill>
                  <a:srgbClr val="FF9900"/>
                </a:solidFill>
              </a:rPr>
              <a:t>Klasse NPC</a:t>
            </a:r>
            <a:r>
              <a:rPr lang="de"/>
              <a:t> eine neue Funktion </a:t>
            </a:r>
            <a:r>
              <a:rPr lang="de">
                <a:solidFill>
                  <a:srgbClr val="FF9900"/>
                </a:solidFill>
              </a:rPr>
              <a:t>getSkin()</a:t>
            </a:r>
            <a:endParaRPr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NPC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Wir müssen zwei </a:t>
            </a:r>
            <a:r>
              <a:rPr lang="de">
                <a:solidFill>
                  <a:srgbClr val="FF9900"/>
                </a:solidFill>
              </a:rPr>
              <a:t>Anfragen </a:t>
            </a:r>
            <a:r>
              <a:rPr lang="de"/>
              <a:t>stellen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für die ID, welche wir über den Namen bekommen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für den Skin, den wir über die id bekommen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75" y="2219325"/>
            <a:ext cx="51244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475" y="3296000"/>
            <a:ext cx="5830899" cy="163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/>
          <p:nvPr/>
        </p:nvCxnSpPr>
        <p:spPr>
          <a:xfrm>
            <a:off x="5769875" y="2857550"/>
            <a:ext cx="307200" cy="4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 flipH="1">
            <a:off x="5766750" y="3535400"/>
            <a:ext cx="286200" cy="86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 Main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Wir brauchen eine </a:t>
            </a:r>
            <a:r>
              <a:rPr lang="de">
                <a:solidFill>
                  <a:srgbClr val="FF9900"/>
                </a:solidFill>
              </a:rPr>
              <a:t>Abfrage</a:t>
            </a:r>
            <a:r>
              <a:rPr lang="de"/>
              <a:t>, ob der command mit Namen eingegeben wurde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der Name wird hierbei als </a:t>
            </a:r>
            <a:r>
              <a:rPr lang="de">
                <a:solidFill>
                  <a:srgbClr val="FF9900"/>
                </a:solidFill>
              </a:rPr>
              <a:t>Argument </a:t>
            </a:r>
            <a:r>
              <a:rPr lang="de"/>
              <a:t>bezeichnet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 ohne Argument: /createnpc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Bsp. mit Argument: /createnpc </a:t>
            </a:r>
            <a:r>
              <a:rPr lang="de">
                <a:solidFill>
                  <a:srgbClr val="FF9900"/>
                </a:solidFill>
              </a:rPr>
              <a:t>Hecamus      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Was passiert, wenn wir den Befehl ohne Namen eingeben?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es wird ein Standard NPC erstellt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Mein Code mit Kommentaren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Diesen könnt Ihr euch nach der Veranstaltung anschauen/runterladen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https://github.com/Andreas-FHE/NPCPlugin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Branch Veranstaltung2 auswählen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1" y="2680175"/>
            <a:ext cx="2048275" cy="17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525" y="2148521"/>
            <a:ext cx="2710425" cy="2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9"/>
          <p:cNvCxnSpPr/>
          <p:nvPr/>
        </p:nvCxnSpPr>
        <p:spPr>
          <a:xfrm>
            <a:off x="3734150" y="3511300"/>
            <a:ext cx="518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o Design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