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a23769bc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a23769bc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3f145594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3f145594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3f145594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3f145594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3f145594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3f145594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f145594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f145594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f145594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3f145594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3f145594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3f145594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a23769b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a23769b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a23769bc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a23769bc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a23769bc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a23769bc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a23769bc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a23769bc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a23769bc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a23769bc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Roboto"/>
              <a:buNone/>
              <a:defRPr sz="4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erstelle ich einen Non Person </a:t>
            </a:r>
            <a:r>
              <a:rPr lang="de"/>
              <a:t>Character(NPC)</a:t>
            </a:r>
            <a:r>
              <a:rPr lang="de"/>
              <a:t> in Minecraft?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 neu laden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auf der rechten Seite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Rechtsklick auf die NPCPlugin Datei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Auf Reload project klicken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Nun steht und NMS zur Verfügung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200" y="2129425"/>
            <a:ext cx="2569400" cy="232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2"/>
          <p:cNvCxnSpPr/>
          <p:nvPr/>
        </p:nvCxnSpPr>
        <p:spPr>
          <a:xfrm flipH="1">
            <a:off x="6340125" y="1810275"/>
            <a:ext cx="6975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 NPC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Wir legen eine Klasse NPC 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Diese repräsentiert den NPC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 Main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Die Main Klasse ist unsere Einstiegspunkt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 Join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wisst ihr noch aus den letzten 2 Wochen?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Java?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Variablen?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Funktionen?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Klassen?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Spigot?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150" y="1603250"/>
            <a:ext cx="4502801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Warum ein NPC?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Einfache Benutzbarkeit für nicht Administratoren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Zum Beispiel für Befehle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Kann zur Dekoration verwendet werden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Können mit eingebauten Funktionen </a:t>
            </a:r>
            <a:br>
              <a:rPr lang="de"/>
            </a:br>
            <a:r>
              <a:rPr lang="de"/>
              <a:t>helfen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825" y="2068950"/>
            <a:ext cx="3956126" cy="209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wird alles gebraucht?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Position (Koordinaten)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Möglicher Skin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Net.Minecraft.Server (NMS)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Spigot </a:t>
            </a:r>
            <a:r>
              <a:rPr lang="de"/>
              <a:t>libraries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3 Java Klassen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Main, Join, NPC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Datei die den Befehl beim Server registriert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plugin.yml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Neues Projekt anlegen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21375"/>
            <a:ext cx="4805426" cy="400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411200"/>
            <a:ext cx="5143799" cy="428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59925"/>
            <a:ext cx="5249150" cy="43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79825"/>
            <a:ext cx="5261900" cy="438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0"/>
          <p:cNvCxnSpPr/>
          <p:nvPr/>
        </p:nvCxnSpPr>
        <p:spPr>
          <a:xfrm flipH="1">
            <a:off x="3123600" y="953000"/>
            <a:ext cx="46500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0"/>
          <p:cNvSpPr txBox="1"/>
          <p:nvPr/>
        </p:nvSpPr>
        <p:spPr>
          <a:xfrm>
            <a:off x="2731325" y="650700"/>
            <a:ext cx="26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Klasse in Main umbenennen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NMS importieren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Die Datei pom.xml links im Menü öffnen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Vorher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&lt;groupId&gt;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org.spigotmc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&lt;artifactId&gt;</a:t>
            </a:r>
            <a:r>
              <a:rPr lang="de" sz="1100">
                <a:solidFill>
                  <a:srgbClr val="FF0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spigot-api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&lt;version&gt;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1.16.5-R0.1-SNAPSHOT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&lt;scope&gt;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provided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&lt;/scope&gt;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Nachher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&lt;groupId&gt;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org.spigotmc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&lt;artifactId&gt;</a:t>
            </a:r>
            <a:r>
              <a:rPr lang="de" sz="1100">
                <a:solidFill>
                  <a:srgbClr val="00FF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spigot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&lt;version&gt;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1.16.5-R0.1-SNAPSHOT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&lt;scope&gt;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provided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&lt;/scope&gt;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1"/>
          <p:cNvCxnSpPr/>
          <p:nvPr/>
        </p:nvCxnSpPr>
        <p:spPr>
          <a:xfrm>
            <a:off x="3944250" y="3004925"/>
            <a:ext cx="907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825" y="1615125"/>
            <a:ext cx="1055975" cy="1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boto Design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