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a23769bc1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a23769bc1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8ab5607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8ab5607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3f145594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3f145594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3f145594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3f145594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3f145594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3f145594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ae3c476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ae3c476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3f145594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3f145594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3f145594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3f145594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3f145594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3f145594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a23769bc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a23769b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a23769bc1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a23769bc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a23769bc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a23769bc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a23769bc1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a23769bc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a23769bc1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a23769bc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Roboto"/>
              <a:buNone/>
              <a:defRPr sz="40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Wie erstelle ich einen Non Person </a:t>
            </a:r>
            <a:r>
              <a:rPr lang="de"/>
              <a:t>Character(NPC)</a:t>
            </a:r>
            <a:r>
              <a:rPr lang="de"/>
              <a:t> in Minecraft?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Projekt neu laden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auf der rechten Seite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Rechtsklick auf die NPCPlugin Datei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Auf Reload project klicken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Nun steht uns NMS zur Verfügung</a:t>
            </a:r>
            <a:endParaRPr/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200" y="2129425"/>
            <a:ext cx="2569400" cy="2327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22"/>
          <p:cNvCxnSpPr/>
          <p:nvPr/>
        </p:nvCxnSpPr>
        <p:spPr>
          <a:xfrm flipH="1">
            <a:off x="6340125" y="1810275"/>
            <a:ext cx="697500" cy="4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Command </a:t>
            </a:r>
            <a:r>
              <a:rPr lang="de"/>
              <a:t>registrieren</a:t>
            </a:r>
            <a:endParaRPr/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Unter resources plugin.yml bearbeiten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de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me.ai4kids.npcplugin.Main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de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NPCPlugin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commands</a:t>
            </a:r>
            <a:r>
              <a:rPr lang="de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createnpc</a:t>
            </a:r>
            <a:r>
              <a:rPr lang="de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210" name="Google Shape;210;p23"/>
          <p:cNvCxnSpPr/>
          <p:nvPr/>
        </p:nvCxnSpPr>
        <p:spPr>
          <a:xfrm rot="10800000">
            <a:off x="2147600" y="3762025"/>
            <a:ext cx="383100" cy="4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3"/>
          <p:cNvSpPr txBox="1"/>
          <p:nvPr/>
        </p:nvSpPr>
        <p:spPr>
          <a:xfrm>
            <a:off x="1988100" y="4254350"/>
            <a:ext cx="262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Einrückung beachten (1 mal Tab)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Klasse NPC</a:t>
            </a:r>
            <a:endParaRPr/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Wir legen eine Klasse NPC 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Diese repräsentiert den NPC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Was für Eigenschaften hat ein NPC/Spieler?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Klasse Main</a:t>
            </a:r>
            <a:endParaRPr/>
          </a:p>
        </p:txBody>
      </p:sp>
      <p:sp>
        <p:nvSpPr>
          <p:cNvPr id="223" name="Google Shape;223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Die Main Klasse ist unsere Einstiegspunkt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Was wurde noch in der Main Klasse gemacht?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Klasse Join</a:t>
            </a:r>
            <a:endParaRPr/>
          </a:p>
        </p:txBody>
      </p: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Diese Klasse ist nötig um den Server zu sagen was passiert bei einem neuen Spieler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Was muss man dem Server mitteilen?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Mein Code mit Kommentaren </a:t>
            </a:r>
            <a:endParaRPr/>
          </a:p>
        </p:txBody>
      </p:sp>
      <p:sp>
        <p:nvSpPr>
          <p:cNvPr id="235" name="Google Shape;235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Diesen könnt Ihr euch nach der Veranstaltung anschauen/runterladen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https://github.com/Andreas-FHE/NPCPlugin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wisst ihr noch aus den letzten 2 Wochen?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Java?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Variablen?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Funktionen?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Klassen?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Spigot?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150" y="1603250"/>
            <a:ext cx="4502801" cy="25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Warum ein NPC?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Einfache Benutzbarkeit für nicht Administratoren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Zum Beispiel für Befehle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Kann zur Dekoration verwendet werden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Können mit eingebauten Funktionen </a:t>
            </a:r>
            <a:br>
              <a:rPr lang="de"/>
            </a:br>
            <a:r>
              <a:rPr lang="de"/>
              <a:t>helfen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825" y="2068950"/>
            <a:ext cx="3956126" cy="20955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</p:pic>
      <p:sp>
        <p:nvSpPr>
          <p:cNvPr id="150" name="Google Shape;150;p15"/>
          <p:cNvSpPr txBox="1"/>
          <p:nvPr/>
        </p:nvSpPr>
        <p:spPr>
          <a:xfrm>
            <a:off x="5150725" y="4164450"/>
            <a:ext cx="34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https://www.mixelpixel.net/beitrag/5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wird alles gebraucht?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Position (Koordinaten)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Name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Möglicher Skin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Net.Minecraft.Server (NMS) library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Spigot </a:t>
            </a:r>
            <a:r>
              <a:rPr lang="de"/>
              <a:t>libraries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3 Java Klassen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Main, Join, NPC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Datei die den Befehl beim Server registriert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plugin.yml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Neues Projekt anlegen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21375"/>
            <a:ext cx="4805426" cy="400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411200"/>
            <a:ext cx="5143799" cy="428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59925"/>
            <a:ext cx="5249150" cy="43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79825"/>
            <a:ext cx="5261900" cy="438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0"/>
          <p:cNvCxnSpPr/>
          <p:nvPr/>
        </p:nvCxnSpPr>
        <p:spPr>
          <a:xfrm flipH="1">
            <a:off x="3123600" y="953000"/>
            <a:ext cx="465000" cy="5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0"/>
          <p:cNvSpPr txBox="1"/>
          <p:nvPr/>
        </p:nvSpPr>
        <p:spPr>
          <a:xfrm>
            <a:off x="2731325" y="650700"/>
            <a:ext cx="26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Klasse in Main umbenennen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Wie bekommen wir NMS?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Die Datei pom.xml links im Menü öffnen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Vorher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&lt;dependencies&gt;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&lt;dependency&gt;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&lt;groupId&gt;</a:t>
            </a:r>
            <a:r>
              <a:rPr lang="de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org.spigotmc</a:t>
            </a: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&lt;/groupId&gt;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&lt;artifactId&gt;</a:t>
            </a:r>
            <a:r>
              <a:rPr lang="de" sz="1100">
                <a:solidFill>
                  <a:srgbClr val="FF000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spigot-api</a:t>
            </a: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&lt;/artifactId&gt;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&lt;version&gt;</a:t>
            </a:r>
            <a:r>
              <a:rPr lang="de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1.16.5-R0.1-SNAPSHOT</a:t>
            </a: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&lt;/version&gt;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&lt;scope&gt;</a:t>
            </a:r>
            <a:r>
              <a:rPr lang="de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provided</a:t>
            </a: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&lt;/scope&gt;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&lt;/dependency&gt;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&lt;/dependencies&gt;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Nachher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&lt;dependencies&gt;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&lt;dependency&gt;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&lt;groupId&gt;</a:t>
            </a:r>
            <a:r>
              <a:rPr lang="de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org.spigotmc</a:t>
            </a: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&lt;/groupId&gt;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&lt;artifactId&gt;</a:t>
            </a:r>
            <a:r>
              <a:rPr lang="de" sz="1100">
                <a:solidFill>
                  <a:srgbClr val="00FF0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spigot</a:t>
            </a: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&lt;/artifactId&gt;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&lt;version&gt;</a:t>
            </a:r>
            <a:r>
              <a:rPr lang="de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1.16.5-R0.1-SNAPSHOT</a:t>
            </a: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&lt;/version&gt;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&lt;scope&gt;</a:t>
            </a:r>
            <a:r>
              <a:rPr lang="de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provided</a:t>
            </a: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&lt;/scope&gt;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&lt;/dependency&gt;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&lt;/dependencies&gt;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94" name="Google Shape;194;p21"/>
          <p:cNvCxnSpPr/>
          <p:nvPr/>
        </p:nvCxnSpPr>
        <p:spPr>
          <a:xfrm>
            <a:off x="3944250" y="3004925"/>
            <a:ext cx="9075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825" y="1615125"/>
            <a:ext cx="1055975" cy="1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boto Design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