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9D06-7B7F-41A6-B609-832C77E40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6E07B-8D75-41E6-917C-3692B70AB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928A-249A-4E4E-A6BA-F0634E0F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551E-F71C-4F01-85CC-D03C6EE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00BF-F35D-453F-ADFB-6F9EB9A0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137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26E6-5480-451C-9066-A17FE8CB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F8C77-C1CA-4FA5-8DDE-371A8E31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4AB38-1076-4C67-B4F6-51CF5137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BE4A-730A-43EF-B4CC-CB42118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528D-16A5-4BD6-9D7B-99678ADC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1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EB8BE-EF2D-4C63-828F-D68942FF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F9EF1-E831-4048-AABF-01A57D5E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6E48-546D-4D83-93C3-1049B488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349C-BF6B-452F-8968-4F06AF32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29D7-5FF5-4667-A365-459FC0D6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91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6600-1D0E-405F-B2F5-1D55A02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5F8A-137C-4A28-937C-9C1D7B1F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3E0C-78C9-452C-B734-18892BC2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F426-9D4D-450C-AE36-B301BF58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D2CC-00AC-4AB0-AD9E-CD341D91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2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DA60-F209-4EB9-8E1A-EFB8D15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E8E14-B062-46BF-BCFC-AF97D542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B99-B2CC-4E14-A13D-3ADE8120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9BB0-FD0A-4CA9-856C-92AB34C4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EF30-CBF5-4D1E-A2F9-71C94C98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1884-5112-4A6D-A712-9D4877BC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FD05-A8A3-44D4-85A7-56D32B6C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6C0EF-001B-4995-A08A-06AD50AE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0CEF-D07B-4A98-B7D5-18F2D1E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0FDF-9F92-4AF0-B0D7-D479E37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DF1B-007A-4364-8476-716EFAC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69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741-A36C-4512-8D1E-1452CE5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2738-F8CE-4068-AB3F-D142F5C7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C636D-55FB-42EB-A41F-FB25E49D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1F7C-611B-45B5-8079-805E21F47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CC6C-4218-4E5B-AC62-458BB076E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20122-31F6-4BD8-9F29-75D5FF84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1F211-9467-4BBA-836F-99117A8D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F17D1-3C56-44F0-A671-E9AE8EC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79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EB9F-4115-4C57-AA02-2948F44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8A450-F5E2-4281-91F6-21877C05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BB41D-4ED4-4382-9917-D426B239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A0CA-743A-495D-A2AB-3E70066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1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5B5DD-2EBE-49C8-8D6C-FE1AD957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0CCF8-44A2-48E4-8256-508AF161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3973-851A-479E-AC10-06191D9D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7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5707-8613-45CC-B90E-C0C6EA49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5BBA-F4F7-4BB2-B12B-71BC80E2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44D7-CDD1-4C67-8E8F-F999EEA3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4E0B-6934-49C0-8A5D-05B63A82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0D7D-6E1C-4656-97E5-7E513764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EA8F-A9FF-4AAF-876F-3B5E7DEB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598C-4F37-4589-AA7A-8E73B00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E24A-4B8C-4A85-B378-187CB7FFB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96C2E-3E79-4BAF-BD49-F11EA1D4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3F7E-C048-4F42-8343-569A46BD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C27E9-524C-49D9-AD6E-FC130AD5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21B0-C2EB-4575-B594-E93E21B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3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19BAF-9D88-4DAD-AAE5-4F7E3985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CAA2-45B8-4E7C-A990-3219792E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0093-5A57-46D4-80A0-D51A30CB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3EF0-CF43-48B6-9110-F064C7AD099E}" type="datetimeFigureOut">
              <a:rPr lang="de-CH" smtClean="0"/>
              <a:t>09.09.2019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AC14-1F45-4104-B277-B7D22D341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7AF4-9FC7-4ED7-9168-EDA18050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096E-02A0-4BF5-B7A2-3CFDE24D7B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84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01211-E33F-4D99-A7A7-3152B9CC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37" y="926378"/>
            <a:ext cx="8346517" cy="51227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9354023-9DDA-4492-8F50-34E657FD3612}"/>
              </a:ext>
            </a:extLst>
          </p:cNvPr>
          <p:cNvSpPr/>
          <p:nvPr/>
        </p:nvSpPr>
        <p:spPr>
          <a:xfrm>
            <a:off x="4749338" y="4245033"/>
            <a:ext cx="1402080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2BBC0B-A253-424C-B1CB-FECC7E4FDF8B}"/>
              </a:ext>
            </a:extLst>
          </p:cNvPr>
          <p:cNvSpPr/>
          <p:nvPr/>
        </p:nvSpPr>
        <p:spPr>
          <a:xfrm>
            <a:off x="6096000" y="4037215"/>
            <a:ext cx="1402080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68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53BA9-69A2-46D3-B10B-AF0EE2B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" y="983512"/>
            <a:ext cx="9598250" cy="587448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2A34DE4-95F9-4106-BEEA-7B421C8E62FE}"/>
              </a:ext>
            </a:extLst>
          </p:cNvPr>
          <p:cNvSpPr/>
          <p:nvPr/>
        </p:nvSpPr>
        <p:spPr>
          <a:xfrm>
            <a:off x="3348521" y="4943301"/>
            <a:ext cx="1583697" cy="1208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3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B3E85-30C3-4DE8-BA94-C9DC8B3E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0" y="754918"/>
            <a:ext cx="9777015" cy="61030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A50A1C-6FC3-409D-9B26-823C39C96349}"/>
              </a:ext>
            </a:extLst>
          </p:cNvPr>
          <p:cNvSpPr/>
          <p:nvPr/>
        </p:nvSpPr>
        <p:spPr>
          <a:xfrm>
            <a:off x="4778310" y="3219025"/>
            <a:ext cx="1583697" cy="5874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2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C99BC-4EB7-4B79-95D3-2C796A479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1" b="5127"/>
          <a:stretch/>
        </p:blipFill>
        <p:spPr>
          <a:xfrm>
            <a:off x="1828107" y="742604"/>
            <a:ext cx="8673638" cy="52314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3A4327-D9E6-434B-99EA-261A8D8F1A59}"/>
              </a:ext>
            </a:extLst>
          </p:cNvPr>
          <p:cNvSpPr/>
          <p:nvPr/>
        </p:nvSpPr>
        <p:spPr>
          <a:xfrm>
            <a:off x="5160695" y="3145217"/>
            <a:ext cx="1162519" cy="2394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1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82F49-C7DC-428C-8E98-332ED4822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10960" r="-513" b="27467"/>
          <a:stretch/>
        </p:blipFill>
        <p:spPr>
          <a:xfrm>
            <a:off x="1917468" y="1152697"/>
            <a:ext cx="7996844" cy="35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5</cp:revision>
  <dcterms:created xsi:type="dcterms:W3CDTF">2019-09-09T08:12:01Z</dcterms:created>
  <dcterms:modified xsi:type="dcterms:W3CDTF">2019-09-09T08:57:27Z</dcterms:modified>
</cp:coreProperties>
</file>